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e90652060_2_8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2e90652060_2_8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e90652060_2_26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2e90652060_2_26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783772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92437" y="4943540"/>
            <a:ext cx="3412910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sz="1100"/>
          </a:p>
        </p:txBody>
      </p:sp>
      <p:sp>
        <p:nvSpPr>
          <p:cNvPr id="61" name="Google Shape;61;p15"/>
          <p:cNvSpPr txBox="1"/>
          <p:nvPr/>
        </p:nvSpPr>
        <p:spPr>
          <a:xfrm>
            <a:off x="8438606" y="4937769"/>
            <a:ext cx="532551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5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descr="Shape, rectangle&#10;&#10;Description automatically generated" id="63" name="Google Shape;6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8065" y="276225"/>
            <a:ext cx="784714" cy="1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orient="horz" pos="174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852055" y="3096491"/>
            <a:ext cx="7148945" cy="792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-GB"/>
              <a:t>PREDICTING CUSTOMER BUYING BEHAVIOUR</a:t>
            </a:r>
            <a:endParaRPr b="1"/>
          </a:p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143000" y="467259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 sz="1200"/>
              <a:t>27</a:t>
            </a:r>
            <a:r>
              <a:rPr lang="en-GB" sz="1200"/>
              <a:t>/01/2025</a:t>
            </a:r>
            <a:endParaRPr sz="1200"/>
          </a:p>
        </p:txBody>
      </p:sp>
      <p:pic>
        <p:nvPicPr>
          <p:cNvPr descr="British Airways logo" id="75" name="Google Shape;75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57754" y="242616"/>
            <a:ext cx="7940673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lang="en-GB" sz="1500"/>
              <a:t>PREDICTIVE MODEL TO UNDERSTAND FACTORS THAT INFLUENCE BUYING BEHAVIOUR</a:t>
            </a:r>
            <a:endParaRPr b="1" sz="1500"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57754" y="966356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400"/>
              <a:buNone/>
            </a:pPr>
            <a:r>
              <a:rPr b="0" lang="en-GB" sz="1400">
                <a:solidFill>
                  <a:srgbClr val="387C85"/>
                </a:solidFill>
              </a:rPr>
              <a:t>We have trained the data set with Random forest classifier model and received </a:t>
            </a:r>
            <a:endParaRPr b="0" sz="14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-GB" sz="1400"/>
              <a:t>ACCURACY: 85.09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-GB" sz="1400"/>
              <a:t>AUC score: 0.558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-GB" sz="1400"/>
              <a:t>route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-GB" sz="1400"/>
              <a:t>booking_origin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-GB" sz="1400"/>
              <a:t>flight_duration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-GB" sz="1400"/>
              <a:t>wants_extra_baggage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-GB" sz="1400"/>
              <a:t>length_of_stay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b="0" lang="en-GB" sz="1400"/>
              <a:t>are the top 5 features which influence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b="0" lang="en-GB" sz="1400"/>
              <a:t>Customer buying behavior </a:t>
            </a:r>
            <a:endParaRPr sz="14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r>
              <a:rPr lang="en-GB" sz="1500">
                <a:solidFill>
                  <a:srgbClr val="387C85"/>
                </a:solidFill>
              </a:rPr>
              <a:t>We need to increase the AUC score.</a:t>
            </a:r>
            <a:endParaRPr sz="1500">
              <a:solidFill>
                <a:srgbClr val="387C85"/>
              </a:solidFill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896" y="1456071"/>
            <a:ext cx="4955813" cy="266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