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7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C2F927-067B-4194-9D8D-54EBCD24EC45}">
          <p14:sldIdLst>
            <p14:sldId id="257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9911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324C7-EBCF-4862-AC33-5535C27974C6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4ACF538A-9EC0-4A34-B451-5113EBDBDE10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32x32x32 – size 3 </a:t>
          </a:r>
        </a:p>
      </dgm:t>
    </dgm:pt>
    <dgm:pt modelId="{3C7071EA-6896-4E22-9CC6-EB1F85EAF51E}" type="parTrans" cxnId="{E8DBD669-4BF4-42C9-9925-97581D236AF2}">
      <dgm:prSet/>
      <dgm:spPr/>
      <dgm:t>
        <a:bodyPr/>
        <a:lstStyle/>
        <a:p>
          <a:endParaRPr lang="fr-FR"/>
        </a:p>
      </dgm:t>
    </dgm:pt>
    <dgm:pt modelId="{C5FB34E3-3A0C-44CB-9A05-4496A88C245C}" type="sibTrans" cxnId="{E8DBD669-4BF4-42C9-9925-97581D236AF2}">
      <dgm:prSet/>
      <dgm:spPr/>
      <dgm:t>
        <a:bodyPr/>
        <a:lstStyle/>
        <a:p>
          <a:endParaRPr lang="fr-FR"/>
        </a:p>
      </dgm:t>
    </dgm:pt>
    <dgm:pt modelId="{BC97D8A9-295E-4AE9-8FAE-287C3BC4F3E7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16x16x64 – size 3</a:t>
          </a:r>
        </a:p>
      </dgm:t>
    </dgm:pt>
    <dgm:pt modelId="{3FD533DB-760B-47F9-9532-97974D170D41}" type="parTrans" cxnId="{8C0A5A0E-F447-432A-B89A-740396B3B2B5}">
      <dgm:prSet/>
      <dgm:spPr/>
      <dgm:t>
        <a:bodyPr/>
        <a:lstStyle/>
        <a:p>
          <a:endParaRPr lang="fr-FR"/>
        </a:p>
      </dgm:t>
    </dgm:pt>
    <dgm:pt modelId="{1D53412E-F9BC-4A84-81CF-A9EBF7B5B217}" type="sibTrans" cxnId="{8C0A5A0E-F447-432A-B89A-740396B3B2B5}">
      <dgm:prSet/>
      <dgm:spPr/>
      <dgm:t>
        <a:bodyPr/>
        <a:lstStyle/>
        <a:p>
          <a:endParaRPr lang="fr-FR"/>
        </a:p>
      </dgm:t>
    </dgm:pt>
    <dgm:pt modelId="{57EC88E9-9751-497F-AE67-D2194C6745D9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16x16x64 – size 3</a:t>
          </a:r>
        </a:p>
      </dgm:t>
    </dgm:pt>
    <dgm:pt modelId="{8302697A-AC45-4F47-B8D2-AD7C68C7B72B}" type="parTrans" cxnId="{E975554C-1430-4FB0-B029-755745F50729}">
      <dgm:prSet/>
      <dgm:spPr/>
      <dgm:t>
        <a:bodyPr/>
        <a:lstStyle/>
        <a:p>
          <a:endParaRPr lang="fr-FR"/>
        </a:p>
      </dgm:t>
    </dgm:pt>
    <dgm:pt modelId="{877E8B34-6D7E-45FD-8A9D-8685AA475C83}" type="sibTrans" cxnId="{E975554C-1430-4FB0-B029-755745F50729}">
      <dgm:prSet/>
      <dgm:spPr/>
      <dgm:t>
        <a:bodyPr/>
        <a:lstStyle/>
        <a:p>
          <a:endParaRPr lang="fr-FR"/>
        </a:p>
      </dgm:t>
    </dgm:pt>
    <dgm:pt modelId="{90CAE6DE-FF9D-4DA9-AF06-1F6872BFFC12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8x8x128 – size 3</a:t>
          </a:r>
        </a:p>
      </dgm:t>
    </dgm:pt>
    <dgm:pt modelId="{E959D839-70F6-415F-B401-B5C0B910F2E5}" type="parTrans" cxnId="{59F25895-2A8F-4028-9283-53969F3D1800}">
      <dgm:prSet/>
      <dgm:spPr/>
      <dgm:t>
        <a:bodyPr/>
        <a:lstStyle/>
        <a:p>
          <a:endParaRPr lang="fr-FR"/>
        </a:p>
      </dgm:t>
    </dgm:pt>
    <dgm:pt modelId="{1E09B130-6E30-4088-A733-00BF9A1920F6}" type="sibTrans" cxnId="{59F25895-2A8F-4028-9283-53969F3D1800}">
      <dgm:prSet/>
      <dgm:spPr/>
      <dgm:t>
        <a:bodyPr/>
        <a:lstStyle/>
        <a:p>
          <a:endParaRPr lang="fr-FR"/>
        </a:p>
      </dgm:t>
    </dgm:pt>
    <dgm:pt modelId="{C6DC06C0-041A-4BCC-91FC-27AB7627F1A7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8x8x128 – size 3</a:t>
          </a:r>
        </a:p>
      </dgm:t>
    </dgm:pt>
    <dgm:pt modelId="{FE5A4368-173F-459F-BBED-A9AEEDE9E33C}" type="parTrans" cxnId="{946E9345-C21F-49B9-9220-73E06D4FFB0A}">
      <dgm:prSet/>
      <dgm:spPr/>
      <dgm:t>
        <a:bodyPr/>
        <a:lstStyle/>
        <a:p>
          <a:endParaRPr lang="fr-FR"/>
        </a:p>
      </dgm:t>
    </dgm:pt>
    <dgm:pt modelId="{A72038A0-B97B-4B8D-AE85-4FC94CA5AD5B}" type="sibTrans" cxnId="{946E9345-C21F-49B9-9220-73E06D4FFB0A}">
      <dgm:prSet/>
      <dgm:spPr/>
      <dgm:t>
        <a:bodyPr/>
        <a:lstStyle/>
        <a:p>
          <a:endParaRPr lang="fr-FR"/>
        </a:p>
      </dgm:t>
    </dgm:pt>
    <dgm:pt modelId="{FDEEFD3C-D44E-4A1E-9A89-11FCF91EDFB3}">
      <dgm:prSet phldrT="[Text]"/>
      <dgm:spPr/>
      <dgm:t>
        <a:bodyPr/>
        <a:lstStyle/>
        <a:p>
          <a:r>
            <a:rPr lang="fr-FR" dirty="0"/>
            <a:t>FC 512</a:t>
          </a:r>
        </a:p>
      </dgm:t>
    </dgm:pt>
    <dgm:pt modelId="{587266C3-FC96-421A-BC2B-ED6431BDAEEF}" type="parTrans" cxnId="{C35F7C33-9143-44EE-9F4A-411B13C5113E}">
      <dgm:prSet/>
      <dgm:spPr/>
      <dgm:t>
        <a:bodyPr/>
        <a:lstStyle/>
        <a:p>
          <a:endParaRPr lang="fr-FR"/>
        </a:p>
      </dgm:t>
    </dgm:pt>
    <dgm:pt modelId="{884AB7F0-6C45-492A-BAB5-19803A6CF482}" type="sibTrans" cxnId="{C35F7C33-9143-44EE-9F4A-411B13C5113E}">
      <dgm:prSet/>
      <dgm:spPr/>
      <dgm:t>
        <a:bodyPr/>
        <a:lstStyle/>
        <a:p>
          <a:endParaRPr lang="fr-FR"/>
        </a:p>
      </dgm:t>
    </dgm:pt>
    <dgm:pt modelId="{26BB2160-3458-488D-A797-19EDB4E4E688}">
      <dgm:prSet phldrT="[Text]"/>
      <dgm:spPr/>
      <dgm:t>
        <a:bodyPr/>
        <a:lstStyle/>
        <a:p>
          <a:r>
            <a:rPr lang="fr-FR" dirty="0"/>
            <a:t>FC 10</a:t>
          </a:r>
        </a:p>
      </dgm:t>
    </dgm:pt>
    <dgm:pt modelId="{59E4540E-E110-47E3-88E7-73BD4884E545}" type="parTrans" cxnId="{D85E1BCF-81E4-4D4F-BDD7-407BCEB8B617}">
      <dgm:prSet/>
      <dgm:spPr/>
      <dgm:t>
        <a:bodyPr/>
        <a:lstStyle/>
        <a:p>
          <a:endParaRPr lang="fr-FR"/>
        </a:p>
      </dgm:t>
    </dgm:pt>
    <dgm:pt modelId="{B4D8FCBD-7D04-4E94-AEFD-438D6562436D}" type="sibTrans" cxnId="{D85E1BCF-81E4-4D4F-BDD7-407BCEB8B617}">
      <dgm:prSet/>
      <dgm:spPr/>
      <dgm:t>
        <a:bodyPr/>
        <a:lstStyle/>
        <a:p>
          <a:endParaRPr lang="fr-FR"/>
        </a:p>
      </dgm:t>
    </dgm:pt>
    <dgm:pt modelId="{B21275DF-4E41-48B7-A71D-AE501FA0588B}" type="pres">
      <dgm:prSet presAssocID="{C4A324C7-EBCF-4862-AC33-5535C27974C6}" presName="linearFlow" presStyleCnt="0">
        <dgm:presLayoutVars>
          <dgm:resizeHandles val="exact"/>
        </dgm:presLayoutVars>
      </dgm:prSet>
      <dgm:spPr/>
    </dgm:pt>
    <dgm:pt modelId="{A9BF64B0-1248-4C4A-8B28-45B5E0A0D475}" type="pres">
      <dgm:prSet presAssocID="{4ACF538A-9EC0-4A34-B451-5113EBDBDE10}" presName="node" presStyleLbl="node1" presStyleIdx="0" presStyleCnt="7">
        <dgm:presLayoutVars>
          <dgm:bulletEnabled val="1"/>
        </dgm:presLayoutVars>
      </dgm:prSet>
      <dgm:spPr/>
    </dgm:pt>
    <dgm:pt modelId="{5C488BBF-D825-4954-8091-6569B179FD86}" type="pres">
      <dgm:prSet presAssocID="{C5FB34E3-3A0C-44CB-9A05-4496A88C245C}" presName="sibTrans" presStyleLbl="sibTrans2D1" presStyleIdx="0" presStyleCnt="6"/>
      <dgm:spPr/>
    </dgm:pt>
    <dgm:pt modelId="{AB1CCCEE-0D0B-4D27-9C8D-5F08198E90B6}" type="pres">
      <dgm:prSet presAssocID="{C5FB34E3-3A0C-44CB-9A05-4496A88C245C}" presName="connectorText" presStyleLbl="sibTrans2D1" presStyleIdx="0" presStyleCnt="6"/>
      <dgm:spPr/>
    </dgm:pt>
    <dgm:pt modelId="{EDE466D0-9052-402B-97F8-CD99B25A0AF6}" type="pres">
      <dgm:prSet presAssocID="{BC97D8A9-295E-4AE9-8FAE-287C3BC4F3E7}" presName="node" presStyleLbl="node1" presStyleIdx="1" presStyleCnt="7">
        <dgm:presLayoutVars>
          <dgm:bulletEnabled val="1"/>
        </dgm:presLayoutVars>
      </dgm:prSet>
      <dgm:spPr/>
    </dgm:pt>
    <dgm:pt modelId="{0AEE4385-AB79-464C-821E-9734F1B62F76}" type="pres">
      <dgm:prSet presAssocID="{1D53412E-F9BC-4A84-81CF-A9EBF7B5B217}" presName="sibTrans" presStyleLbl="sibTrans2D1" presStyleIdx="1" presStyleCnt="6"/>
      <dgm:spPr/>
    </dgm:pt>
    <dgm:pt modelId="{4EE4629D-2D94-4F33-A087-6A2AA11E9496}" type="pres">
      <dgm:prSet presAssocID="{1D53412E-F9BC-4A84-81CF-A9EBF7B5B217}" presName="connectorText" presStyleLbl="sibTrans2D1" presStyleIdx="1" presStyleCnt="6"/>
      <dgm:spPr/>
    </dgm:pt>
    <dgm:pt modelId="{0FFB9BC7-D4DC-4F7E-A8E6-9EFD8360B071}" type="pres">
      <dgm:prSet presAssocID="{57EC88E9-9751-497F-AE67-D2194C6745D9}" presName="node" presStyleLbl="node1" presStyleIdx="2" presStyleCnt="7">
        <dgm:presLayoutVars>
          <dgm:bulletEnabled val="1"/>
        </dgm:presLayoutVars>
      </dgm:prSet>
      <dgm:spPr/>
    </dgm:pt>
    <dgm:pt modelId="{7CC4CAB7-C8F5-4D16-964B-D50D9613EAD1}" type="pres">
      <dgm:prSet presAssocID="{877E8B34-6D7E-45FD-8A9D-8685AA475C83}" presName="sibTrans" presStyleLbl="sibTrans2D1" presStyleIdx="2" presStyleCnt="6"/>
      <dgm:spPr/>
    </dgm:pt>
    <dgm:pt modelId="{58BD09F0-26D7-4E41-B5DB-BE01FA30E15D}" type="pres">
      <dgm:prSet presAssocID="{877E8B34-6D7E-45FD-8A9D-8685AA475C83}" presName="connectorText" presStyleLbl="sibTrans2D1" presStyleIdx="2" presStyleCnt="6"/>
      <dgm:spPr/>
    </dgm:pt>
    <dgm:pt modelId="{A4DCA9D2-A8D6-4B48-A30E-A4A529048BC9}" type="pres">
      <dgm:prSet presAssocID="{90CAE6DE-FF9D-4DA9-AF06-1F6872BFFC12}" presName="node" presStyleLbl="node1" presStyleIdx="3" presStyleCnt="7">
        <dgm:presLayoutVars>
          <dgm:bulletEnabled val="1"/>
        </dgm:presLayoutVars>
      </dgm:prSet>
      <dgm:spPr/>
    </dgm:pt>
    <dgm:pt modelId="{D69CDAA5-08E9-4B4C-8C81-7B2C94E30C37}" type="pres">
      <dgm:prSet presAssocID="{1E09B130-6E30-4088-A733-00BF9A1920F6}" presName="sibTrans" presStyleLbl="sibTrans2D1" presStyleIdx="3" presStyleCnt="6"/>
      <dgm:spPr/>
    </dgm:pt>
    <dgm:pt modelId="{176682A5-5B11-4377-BB26-AFF4179E9BDD}" type="pres">
      <dgm:prSet presAssocID="{1E09B130-6E30-4088-A733-00BF9A1920F6}" presName="connectorText" presStyleLbl="sibTrans2D1" presStyleIdx="3" presStyleCnt="6"/>
      <dgm:spPr/>
    </dgm:pt>
    <dgm:pt modelId="{6CDED465-F95F-458F-A33F-0369EE0A2179}" type="pres">
      <dgm:prSet presAssocID="{C6DC06C0-041A-4BCC-91FC-27AB7627F1A7}" presName="node" presStyleLbl="node1" presStyleIdx="4" presStyleCnt="7">
        <dgm:presLayoutVars>
          <dgm:bulletEnabled val="1"/>
        </dgm:presLayoutVars>
      </dgm:prSet>
      <dgm:spPr/>
    </dgm:pt>
    <dgm:pt modelId="{810611E9-A0B6-45FC-A125-E62B69113646}" type="pres">
      <dgm:prSet presAssocID="{A72038A0-B97B-4B8D-AE85-4FC94CA5AD5B}" presName="sibTrans" presStyleLbl="sibTrans2D1" presStyleIdx="4" presStyleCnt="6"/>
      <dgm:spPr/>
    </dgm:pt>
    <dgm:pt modelId="{F26B95A8-9A07-4563-BF10-5FA4A7770F90}" type="pres">
      <dgm:prSet presAssocID="{A72038A0-B97B-4B8D-AE85-4FC94CA5AD5B}" presName="connectorText" presStyleLbl="sibTrans2D1" presStyleIdx="4" presStyleCnt="6"/>
      <dgm:spPr/>
    </dgm:pt>
    <dgm:pt modelId="{9123D59A-B7E3-4282-9623-03923D725EFC}" type="pres">
      <dgm:prSet presAssocID="{FDEEFD3C-D44E-4A1E-9A89-11FCF91EDFB3}" presName="node" presStyleLbl="node1" presStyleIdx="5" presStyleCnt="7">
        <dgm:presLayoutVars>
          <dgm:bulletEnabled val="1"/>
        </dgm:presLayoutVars>
      </dgm:prSet>
      <dgm:spPr/>
    </dgm:pt>
    <dgm:pt modelId="{9201A6BB-943C-455B-96DA-BD4C24739D41}" type="pres">
      <dgm:prSet presAssocID="{884AB7F0-6C45-492A-BAB5-19803A6CF482}" presName="sibTrans" presStyleLbl="sibTrans2D1" presStyleIdx="5" presStyleCnt="6"/>
      <dgm:spPr/>
    </dgm:pt>
    <dgm:pt modelId="{9A736773-20DC-4A4F-9A23-83FDC1BAE775}" type="pres">
      <dgm:prSet presAssocID="{884AB7F0-6C45-492A-BAB5-19803A6CF482}" presName="connectorText" presStyleLbl="sibTrans2D1" presStyleIdx="5" presStyleCnt="6"/>
      <dgm:spPr/>
    </dgm:pt>
    <dgm:pt modelId="{730866AF-AAED-4ACB-AAC0-D3319010F700}" type="pres">
      <dgm:prSet presAssocID="{26BB2160-3458-488D-A797-19EDB4E4E688}" presName="node" presStyleLbl="node1" presStyleIdx="6" presStyleCnt="7">
        <dgm:presLayoutVars>
          <dgm:bulletEnabled val="1"/>
        </dgm:presLayoutVars>
      </dgm:prSet>
      <dgm:spPr/>
    </dgm:pt>
  </dgm:ptLst>
  <dgm:cxnLst>
    <dgm:cxn modelId="{E7B3F40D-0F4D-488B-9D9D-4E996024E116}" type="presOf" srcId="{FDEEFD3C-D44E-4A1E-9A89-11FCF91EDFB3}" destId="{9123D59A-B7E3-4282-9623-03923D725EFC}" srcOrd="0" destOrd="0" presId="urn:microsoft.com/office/officeart/2005/8/layout/process2"/>
    <dgm:cxn modelId="{8C0A5A0E-F447-432A-B89A-740396B3B2B5}" srcId="{C4A324C7-EBCF-4862-AC33-5535C27974C6}" destId="{BC97D8A9-295E-4AE9-8FAE-287C3BC4F3E7}" srcOrd="1" destOrd="0" parTransId="{3FD533DB-760B-47F9-9532-97974D170D41}" sibTransId="{1D53412E-F9BC-4A84-81CF-A9EBF7B5B217}"/>
    <dgm:cxn modelId="{0C90421C-1CC3-42C7-8E76-6B2196733A02}" type="presOf" srcId="{BC97D8A9-295E-4AE9-8FAE-287C3BC4F3E7}" destId="{EDE466D0-9052-402B-97F8-CD99B25A0AF6}" srcOrd="0" destOrd="0" presId="urn:microsoft.com/office/officeart/2005/8/layout/process2"/>
    <dgm:cxn modelId="{5381CB31-831B-4211-A420-8BCF6CE8E635}" type="presOf" srcId="{C5FB34E3-3A0C-44CB-9A05-4496A88C245C}" destId="{AB1CCCEE-0D0B-4D27-9C8D-5F08198E90B6}" srcOrd="1" destOrd="0" presId="urn:microsoft.com/office/officeart/2005/8/layout/process2"/>
    <dgm:cxn modelId="{C35F7C33-9143-44EE-9F4A-411B13C5113E}" srcId="{C4A324C7-EBCF-4862-AC33-5535C27974C6}" destId="{FDEEFD3C-D44E-4A1E-9A89-11FCF91EDFB3}" srcOrd="5" destOrd="0" parTransId="{587266C3-FC96-421A-BC2B-ED6431BDAEEF}" sibTransId="{884AB7F0-6C45-492A-BAB5-19803A6CF482}"/>
    <dgm:cxn modelId="{44C1223B-3987-4A6F-AB2E-5401FCDB446C}" type="presOf" srcId="{C4A324C7-EBCF-4862-AC33-5535C27974C6}" destId="{B21275DF-4E41-48B7-A71D-AE501FA0588B}" srcOrd="0" destOrd="0" presId="urn:microsoft.com/office/officeart/2005/8/layout/process2"/>
    <dgm:cxn modelId="{7BC17F5E-92D2-4B69-B1CE-53A8FA385A6E}" type="presOf" srcId="{A72038A0-B97B-4B8D-AE85-4FC94CA5AD5B}" destId="{F26B95A8-9A07-4563-BF10-5FA4A7770F90}" srcOrd="1" destOrd="0" presId="urn:microsoft.com/office/officeart/2005/8/layout/process2"/>
    <dgm:cxn modelId="{946E9345-C21F-49B9-9220-73E06D4FFB0A}" srcId="{C4A324C7-EBCF-4862-AC33-5535C27974C6}" destId="{C6DC06C0-041A-4BCC-91FC-27AB7627F1A7}" srcOrd="4" destOrd="0" parTransId="{FE5A4368-173F-459F-BBED-A9AEEDE9E33C}" sibTransId="{A72038A0-B97B-4B8D-AE85-4FC94CA5AD5B}"/>
    <dgm:cxn modelId="{45F0B847-C0C0-4ECF-A002-CEEB43EE338D}" type="presOf" srcId="{A72038A0-B97B-4B8D-AE85-4FC94CA5AD5B}" destId="{810611E9-A0B6-45FC-A125-E62B69113646}" srcOrd="0" destOrd="0" presId="urn:microsoft.com/office/officeart/2005/8/layout/process2"/>
    <dgm:cxn modelId="{E8DBD669-4BF4-42C9-9925-97581D236AF2}" srcId="{C4A324C7-EBCF-4862-AC33-5535C27974C6}" destId="{4ACF538A-9EC0-4A34-B451-5113EBDBDE10}" srcOrd="0" destOrd="0" parTransId="{3C7071EA-6896-4E22-9CC6-EB1F85EAF51E}" sibTransId="{C5FB34E3-3A0C-44CB-9A05-4496A88C245C}"/>
    <dgm:cxn modelId="{CCC5074C-6654-4FEB-95DC-A63D6CEA581F}" type="presOf" srcId="{C5FB34E3-3A0C-44CB-9A05-4496A88C245C}" destId="{5C488BBF-D825-4954-8091-6569B179FD86}" srcOrd="0" destOrd="0" presId="urn:microsoft.com/office/officeart/2005/8/layout/process2"/>
    <dgm:cxn modelId="{E975554C-1430-4FB0-B029-755745F50729}" srcId="{C4A324C7-EBCF-4862-AC33-5535C27974C6}" destId="{57EC88E9-9751-497F-AE67-D2194C6745D9}" srcOrd="2" destOrd="0" parTransId="{8302697A-AC45-4F47-B8D2-AD7C68C7B72B}" sibTransId="{877E8B34-6D7E-45FD-8A9D-8685AA475C83}"/>
    <dgm:cxn modelId="{D74D1D70-7575-470F-A489-E31AA7BC8DA9}" type="presOf" srcId="{1E09B130-6E30-4088-A733-00BF9A1920F6}" destId="{D69CDAA5-08E9-4B4C-8C81-7B2C94E30C37}" srcOrd="0" destOrd="0" presId="urn:microsoft.com/office/officeart/2005/8/layout/process2"/>
    <dgm:cxn modelId="{CDE24851-59A2-4BD8-8E11-1BE74B16F04C}" type="presOf" srcId="{57EC88E9-9751-497F-AE67-D2194C6745D9}" destId="{0FFB9BC7-D4DC-4F7E-A8E6-9EFD8360B071}" srcOrd="0" destOrd="0" presId="urn:microsoft.com/office/officeart/2005/8/layout/process2"/>
    <dgm:cxn modelId="{F1B58A51-B9F8-4AC1-98DE-489C9C9DBF2D}" type="presOf" srcId="{884AB7F0-6C45-492A-BAB5-19803A6CF482}" destId="{9201A6BB-943C-455B-96DA-BD4C24739D41}" srcOrd="0" destOrd="0" presId="urn:microsoft.com/office/officeart/2005/8/layout/process2"/>
    <dgm:cxn modelId="{C6D3DA80-E114-4D8A-A3CC-3CF0C597A6BC}" type="presOf" srcId="{4ACF538A-9EC0-4A34-B451-5113EBDBDE10}" destId="{A9BF64B0-1248-4C4A-8B28-45B5E0A0D475}" srcOrd="0" destOrd="0" presId="urn:microsoft.com/office/officeart/2005/8/layout/process2"/>
    <dgm:cxn modelId="{59F25895-2A8F-4028-9283-53969F3D1800}" srcId="{C4A324C7-EBCF-4862-AC33-5535C27974C6}" destId="{90CAE6DE-FF9D-4DA9-AF06-1F6872BFFC12}" srcOrd="3" destOrd="0" parTransId="{E959D839-70F6-415F-B401-B5C0B910F2E5}" sibTransId="{1E09B130-6E30-4088-A733-00BF9A1920F6}"/>
    <dgm:cxn modelId="{DB42B097-3CBA-489E-AF9A-19E14A9923F3}" type="presOf" srcId="{1E09B130-6E30-4088-A733-00BF9A1920F6}" destId="{176682A5-5B11-4377-BB26-AFF4179E9BDD}" srcOrd="1" destOrd="0" presId="urn:microsoft.com/office/officeart/2005/8/layout/process2"/>
    <dgm:cxn modelId="{C9082E99-C233-4B06-B93A-AAC0B4FC8991}" type="presOf" srcId="{1D53412E-F9BC-4A84-81CF-A9EBF7B5B217}" destId="{4EE4629D-2D94-4F33-A087-6A2AA11E9496}" srcOrd="1" destOrd="0" presId="urn:microsoft.com/office/officeart/2005/8/layout/process2"/>
    <dgm:cxn modelId="{9AC511B1-7AEA-414F-863A-B87826E1A310}" type="presOf" srcId="{1D53412E-F9BC-4A84-81CF-A9EBF7B5B217}" destId="{0AEE4385-AB79-464C-821E-9734F1B62F76}" srcOrd="0" destOrd="0" presId="urn:microsoft.com/office/officeart/2005/8/layout/process2"/>
    <dgm:cxn modelId="{510BCFBA-7D75-4C7C-B898-D299FC7DCD0E}" type="presOf" srcId="{877E8B34-6D7E-45FD-8A9D-8685AA475C83}" destId="{7CC4CAB7-C8F5-4D16-964B-D50D9613EAD1}" srcOrd="0" destOrd="0" presId="urn:microsoft.com/office/officeart/2005/8/layout/process2"/>
    <dgm:cxn modelId="{52F106CC-D893-4F9A-8782-6E1529959D73}" type="presOf" srcId="{90CAE6DE-FF9D-4DA9-AF06-1F6872BFFC12}" destId="{A4DCA9D2-A8D6-4B48-A30E-A4A529048BC9}" srcOrd="0" destOrd="0" presId="urn:microsoft.com/office/officeart/2005/8/layout/process2"/>
    <dgm:cxn modelId="{D85E1BCF-81E4-4D4F-BDD7-407BCEB8B617}" srcId="{C4A324C7-EBCF-4862-AC33-5535C27974C6}" destId="{26BB2160-3458-488D-A797-19EDB4E4E688}" srcOrd="6" destOrd="0" parTransId="{59E4540E-E110-47E3-88E7-73BD4884E545}" sibTransId="{B4D8FCBD-7D04-4E94-AEFD-438D6562436D}"/>
    <dgm:cxn modelId="{F55817D7-E2DF-4708-AE4D-85C1F4FB73AB}" type="presOf" srcId="{884AB7F0-6C45-492A-BAB5-19803A6CF482}" destId="{9A736773-20DC-4A4F-9A23-83FDC1BAE775}" srcOrd="1" destOrd="0" presId="urn:microsoft.com/office/officeart/2005/8/layout/process2"/>
    <dgm:cxn modelId="{972F46DD-096E-488B-A5B4-10C500B363BA}" type="presOf" srcId="{26BB2160-3458-488D-A797-19EDB4E4E688}" destId="{730866AF-AAED-4ACB-AAC0-D3319010F700}" srcOrd="0" destOrd="0" presId="urn:microsoft.com/office/officeart/2005/8/layout/process2"/>
    <dgm:cxn modelId="{7D94D7E7-B115-4236-9B0C-BBA9122CC9E4}" type="presOf" srcId="{C6DC06C0-041A-4BCC-91FC-27AB7627F1A7}" destId="{6CDED465-F95F-458F-A33F-0369EE0A2179}" srcOrd="0" destOrd="0" presId="urn:microsoft.com/office/officeart/2005/8/layout/process2"/>
    <dgm:cxn modelId="{F1343EED-DD12-4678-A3DC-A498C40134FE}" type="presOf" srcId="{877E8B34-6D7E-45FD-8A9D-8685AA475C83}" destId="{58BD09F0-26D7-4E41-B5DB-BE01FA30E15D}" srcOrd="1" destOrd="0" presId="urn:microsoft.com/office/officeart/2005/8/layout/process2"/>
    <dgm:cxn modelId="{B89B1CD7-B323-4310-9DA2-B26DE3A503C2}" type="presParOf" srcId="{B21275DF-4E41-48B7-A71D-AE501FA0588B}" destId="{A9BF64B0-1248-4C4A-8B28-45B5E0A0D475}" srcOrd="0" destOrd="0" presId="urn:microsoft.com/office/officeart/2005/8/layout/process2"/>
    <dgm:cxn modelId="{E5960E94-345C-40D7-909F-91FEDA3B24EB}" type="presParOf" srcId="{B21275DF-4E41-48B7-A71D-AE501FA0588B}" destId="{5C488BBF-D825-4954-8091-6569B179FD86}" srcOrd="1" destOrd="0" presId="urn:microsoft.com/office/officeart/2005/8/layout/process2"/>
    <dgm:cxn modelId="{F2E90161-91A1-47E9-A846-065B5BEAE803}" type="presParOf" srcId="{5C488BBF-D825-4954-8091-6569B179FD86}" destId="{AB1CCCEE-0D0B-4D27-9C8D-5F08198E90B6}" srcOrd="0" destOrd="0" presId="urn:microsoft.com/office/officeart/2005/8/layout/process2"/>
    <dgm:cxn modelId="{A9D8B86E-6580-46F3-987F-881251BA4758}" type="presParOf" srcId="{B21275DF-4E41-48B7-A71D-AE501FA0588B}" destId="{EDE466D0-9052-402B-97F8-CD99B25A0AF6}" srcOrd="2" destOrd="0" presId="urn:microsoft.com/office/officeart/2005/8/layout/process2"/>
    <dgm:cxn modelId="{01CC6645-5F72-4D06-8C29-9F2EB5999090}" type="presParOf" srcId="{B21275DF-4E41-48B7-A71D-AE501FA0588B}" destId="{0AEE4385-AB79-464C-821E-9734F1B62F76}" srcOrd="3" destOrd="0" presId="urn:microsoft.com/office/officeart/2005/8/layout/process2"/>
    <dgm:cxn modelId="{3283EF6B-17E0-4FD0-90AC-5A062FFC941D}" type="presParOf" srcId="{0AEE4385-AB79-464C-821E-9734F1B62F76}" destId="{4EE4629D-2D94-4F33-A087-6A2AA11E9496}" srcOrd="0" destOrd="0" presId="urn:microsoft.com/office/officeart/2005/8/layout/process2"/>
    <dgm:cxn modelId="{F8F3F108-4CBC-47B3-9CF0-9EFEC6D29906}" type="presParOf" srcId="{B21275DF-4E41-48B7-A71D-AE501FA0588B}" destId="{0FFB9BC7-D4DC-4F7E-A8E6-9EFD8360B071}" srcOrd="4" destOrd="0" presId="urn:microsoft.com/office/officeart/2005/8/layout/process2"/>
    <dgm:cxn modelId="{E2636139-E983-4C09-A2F4-7BFCDEADE271}" type="presParOf" srcId="{B21275DF-4E41-48B7-A71D-AE501FA0588B}" destId="{7CC4CAB7-C8F5-4D16-964B-D50D9613EAD1}" srcOrd="5" destOrd="0" presId="urn:microsoft.com/office/officeart/2005/8/layout/process2"/>
    <dgm:cxn modelId="{3307FF95-3C97-415D-A34F-E169986151B3}" type="presParOf" srcId="{7CC4CAB7-C8F5-4D16-964B-D50D9613EAD1}" destId="{58BD09F0-26D7-4E41-B5DB-BE01FA30E15D}" srcOrd="0" destOrd="0" presId="urn:microsoft.com/office/officeart/2005/8/layout/process2"/>
    <dgm:cxn modelId="{26BD347F-414F-4836-8660-91D0A10172EF}" type="presParOf" srcId="{B21275DF-4E41-48B7-A71D-AE501FA0588B}" destId="{A4DCA9D2-A8D6-4B48-A30E-A4A529048BC9}" srcOrd="6" destOrd="0" presId="urn:microsoft.com/office/officeart/2005/8/layout/process2"/>
    <dgm:cxn modelId="{993D0934-C101-4899-8A3A-A747FDA5FDBF}" type="presParOf" srcId="{B21275DF-4E41-48B7-A71D-AE501FA0588B}" destId="{D69CDAA5-08E9-4B4C-8C81-7B2C94E30C37}" srcOrd="7" destOrd="0" presId="urn:microsoft.com/office/officeart/2005/8/layout/process2"/>
    <dgm:cxn modelId="{A59FAECA-B699-4052-866D-8FD33A3CFD04}" type="presParOf" srcId="{D69CDAA5-08E9-4B4C-8C81-7B2C94E30C37}" destId="{176682A5-5B11-4377-BB26-AFF4179E9BDD}" srcOrd="0" destOrd="0" presId="urn:microsoft.com/office/officeart/2005/8/layout/process2"/>
    <dgm:cxn modelId="{29FE911F-E88C-4A87-A3EA-436F47F40B19}" type="presParOf" srcId="{B21275DF-4E41-48B7-A71D-AE501FA0588B}" destId="{6CDED465-F95F-458F-A33F-0369EE0A2179}" srcOrd="8" destOrd="0" presId="urn:microsoft.com/office/officeart/2005/8/layout/process2"/>
    <dgm:cxn modelId="{0A6FB6A8-AB8E-49A7-AA57-18F6CEE5C2AA}" type="presParOf" srcId="{B21275DF-4E41-48B7-A71D-AE501FA0588B}" destId="{810611E9-A0B6-45FC-A125-E62B69113646}" srcOrd="9" destOrd="0" presId="urn:microsoft.com/office/officeart/2005/8/layout/process2"/>
    <dgm:cxn modelId="{6B4419D4-7D37-4E19-8913-A3C1C3DDA190}" type="presParOf" srcId="{810611E9-A0B6-45FC-A125-E62B69113646}" destId="{F26B95A8-9A07-4563-BF10-5FA4A7770F90}" srcOrd="0" destOrd="0" presId="urn:microsoft.com/office/officeart/2005/8/layout/process2"/>
    <dgm:cxn modelId="{757DEE12-E640-4A67-95F7-79993813795E}" type="presParOf" srcId="{B21275DF-4E41-48B7-A71D-AE501FA0588B}" destId="{9123D59A-B7E3-4282-9623-03923D725EFC}" srcOrd="10" destOrd="0" presId="urn:microsoft.com/office/officeart/2005/8/layout/process2"/>
    <dgm:cxn modelId="{736BE203-341E-4653-8E55-B3A374D83E9F}" type="presParOf" srcId="{B21275DF-4E41-48B7-A71D-AE501FA0588B}" destId="{9201A6BB-943C-455B-96DA-BD4C24739D41}" srcOrd="11" destOrd="0" presId="urn:microsoft.com/office/officeart/2005/8/layout/process2"/>
    <dgm:cxn modelId="{6A68FE1B-8BA5-4146-935E-838C18C40C6E}" type="presParOf" srcId="{9201A6BB-943C-455B-96DA-BD4C24739D41}" destId="{9A736773-20DC-4A4F-9A23-83FDC1BAE775}" srcOrd="0" destOrd="0" presId="urn:microsoft.com/office/officeart/2005/8/layout/process2"/>
    <dgm:cxn modelId="{F557B70C-3BC0-4A2E-85A9-F19B5EF45AE5}" type="presParOf" srcId="{B21275DF-4E41-48B7-A71D-AE501FA0588B}" destId="{730866AF-AAED-4ACB-AAC0-D3319010F700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324C7-EBCF-4862-AC33-5535C27974C6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4ACF538A-9EC0-4A34-B451-5113EBDBDE10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32x32x48 – size 3</a:t>
          </a:r>
        </a:p>
      </dgm:t>
    </dgm:pt>
    <dgm:pt modelId="{3C7071EA-6896-4E22-9CC6-EB1F85EAF51E}" type="parTrans" cxnId="{E8DBD669-4BF4-42C9-9925-97581D236AF2}">
      <dgm:prSet/>
      <dgm:spPr/>
      <dgm:t>
        <a:bodyPr/>
        <a:lstStyle/>
        <a:p>
          <a:endParaRPr lang="fr-FR"/>
        </a:p>
      </dgm:t>
    </dgm:pt>
    <dgm:pt modelId="{C5FB34E3-3A0C-44CB-9A05-4496A88C245C}" type="sibTrans" cxnId="{E8DBD669-4BF4-42C9-9925-97581D236AF2}">
      <dgm:prSet/>
      <dgm:spPr/>
      <dgm:t>
        <a:bodyPr/>
        <a:lstStyle/>
        <a:p>
          <a:endParaRPr lang="fr-FR"/>
        </a:p>
      </dgm:t>
    </dgm:pt>
    <dgm:pt modelId="{BC97D8A9-295E-4AE9-8FAE-287C3BC4F3E7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16x16x96 – size 3</a:t>
          </a:r>
        </a:p>
      </dgm:t>
    </dgm:pt>
    <dgm:pt modelId="{3FD533DB-760B-47F9-9532-97974D170D41}" type="parTrans" cxnId="{8C0A5A0E-F447-432A-B89A-740396B3B2B5}">
      <dgm:prSet/>
      <dgm:spPr/>
      <dgm:t>
        <a:bodyPr/>
        <a:lstStyle/>
        <a:p>
          <a:endParaRPr lang="fr-FR"/>
        </a:p>
      </dgm:t>
    </dgm:pt>
    <dgm:pt modelId="{1D53412E-F9BC-4A84-81CF-A9EBF7B5B217}" type="sibTrans" cxnId="{8C0A5A0E-F447-432A-B89A-740396B3B2B5}">
      <dgm:prSet/>
      <dgm:spPr/>
      <dgm:t>
        <a:bodyPr/>
        <a:lstStyle/>
        <a:p>
          <a:endParaRPr lang="fr-FR"/>
        </a:p>
      </dgm:t>
    </dgm:pt>
    <dgm:pt modelId="{57EC88E9-9751-497F-AE67-D2194C6745D9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16x16x96 – size 3</a:t>
          </a:r>
        </a:p>
      </dgm:t>
    </dgm:pt>
    <dgm:pt modelId="{8302697A-AC45-4F47-B8D2-AD7C68C7B72B}" type="parTrans" cxnId="{E975554C-1430-4FB0-B029-755745F50729}">
      <dgm:prSet/>
      <dgm:spPr/>
      <dgm:t>
        <a:bodyPr/>
        <a:lstStyle/>
        <a:p>
          <a:endParaRPr lang="fr-FR"/>
        </a:p>
      </dgm:t>
    </dgm:pt>
    <dgm:pt modelId="{877E8B34-6D7E-45FD-8A9D-8685AA475C83}" type="sibTrans" cxnId="{E975554C-1430-4FB0-B029-755745F50729}">
      <dgm:prSet/>
      <dgm:spPr/>
      <dgm:t>
        <a:bodyPr/>
        <a:lstStyle/>
        <a:p>
          <a:endParaRPr lang="fr-FR"/>
        </a:p>
      </dgm:t>
    </dgm:pt>
    <dgm:pt modelId="{90CAE6DE-FF9D-4DA9-AF06-1F6872BFFC12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8x8x192 – size 3</a:t>
          </a:r>
        </a:p>
      </dgm:t>
    </dgm:pt>
    <dgm:pt modelId="{E959D839-70F6-415F-B401-B5C0B910F2E5}" type="parTrans" cxnId="{59F25895-2A8F-4028-9283-53969F3D1800}">
      <dgm:prSet/>
      <dgm:spPr/>
      <dgm:t>
        <a:bodyPr/>
        <a:lstStyle/>
        <a:p>
          <a:endParaRPr lang="fr-FR"/>
        </a:p>
      </dgm:t>
    </dgm:pt>
    <dgm:pt modelId="{1E09B130-6E30-4088-A733-00BF9A1920F6}" type="sibTrans" cxnId="{59F25895-2A8F-4028-9283-53969F3D1800}">
      <dgm:prSet/>
      <dgm:spPr/>
      <dgm:t>
        <a:bodyPr/>
        <a:lstStyle/>
        <a:p>
          <a:endParaRPr lang="fr-FR"/>
        </a:p>
      </dgm:t>
    </dgm:pt>
    <dgm:pt modelId="{C6DC06C0-041A-4BCC-91FC-27AB7627F1A7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8x8x192 – size 3</a:t>
          </a:r>
        </a:p>
      </dgm:t>
    </dgm:pt>
    <dgm:pt modelId="{FE5A4368-173F-459F-BBED-A9AEEDE9E33C}" type="parTrans" cxnId="{946E9345-C21F-49B9-9220-73E06D4FFB0A}">
      <dgm:prSet/>
      <dgm:spPr/>
      <dgm:t>
        <a:bodyPr/>
        <a:lstStyle/>
        <a:p>
          <a:endParaRPr lang="fr-FR"/>
        </a:p>
      </dgm:t>
    </dgm:pt>
    <dgm:pt modelId="{A72038A0-B97B-4B8D-AE85-4FC94CA5AD5B}" type="sibTrans" cxnId="{946E9345-C21F-49B9-9220-73E06D4FFB0A}">
      <dgm:prSet/>
      <dgm:spPr/>
      <dgm:t>
        <a:bodyPr/>
        <a:lstStyle/>
        <a:p>
          <a:endParaRPr lang="fr-FR"/>
        </a:p>
      </dgm:t>
    </dgm:pt>
    <dgm:pt modelId="{FDEEFD3C-D44E-4A1E-9A89-11FCF91EDFB3}">
      <dgm:prSet phldrT="[Text]"/>
      <dgm:spPr/>
      <dgm:t>
        <a:bodyPr/>
        <a:lstStyle/>
        <a:p>
          <a:r>
            <a:rPr lang="fr-FR" dirty="0"/>
            <a:t>FC 512</a:t>
          </a:r>
        </a:p>
      </dgm:t>
    </dgm:pt>
    <dgm:pt modelId="{587266C3-FC96-421A-BC2B-ED6431BDAEEF}" type="parTrans" cxnId="{C35F7C33-9143-44EE-9F4A-411B13C5113E}">
      <dgm:prSet/>
      <dgm:spPr/>
      <dgm:t>
        <a:bodyPr/>
        <a:lstStyle/>
        <a:p>
          <a:endParaRPr lang="fr-FR"/>
        </a:p>
      </dgm:t>
    </dgm:pt>
    <dgm:pt modelId="{884AB7F0-6C45-492A-BAB5-19803A6CF482}" type="sibTrans" cxnId="{C35F7C33-9143-44EE-9F4A-411B13C5113E}">
      <dgm:prSet/>
      <dgm:spPr/>
      <dgm:t>
        <a:bodyPr/>
        <a:lstStyle/>
        <a:p>
          <a:endParaRPr lang="fr-FR"/>
        </a:p>
      </dgm:t>
    </dgm:pt>
    <dgm:pt modelId="{26BB2160-3458-488D-A797-19EDB4E4E688}">
      <dgm:prSet phldrT="[Text]"/>
      <dgm:spPr/>
      <dgm:t>
        <a:bodyPr/>
        <a:lstStyle/>
        <a:p>
          <a:r>
            <a:rPr lang="fr-FR"/>
            <a:t>FC 10</a:t>
          </a:r>
          <a:endParaRPr lang="fr-FR" dirty="0"/>
        </a:p>
      </dgm:t>
    </dgm:pt>
    <dgm:pt modelId="{59E4540E-E110-47E3-88E7-73BD4884E545}" type="parTrans" cxnId="{D85E1BCF-81E4-4D4F-BDD7-407BCEB8B617}">
      <dgm:prSet/>
      <dgm:spPr/>
      <dgm:t>
        <a:bodyPr/>
        <a:lstStyle/>
        <a:p>
          <a:endParaRPr lang="fr-FR"/>
        </a:p>
      </dgm:t>
    </dgm:pt>
    <dgm:pt modelId="{B4D8FCBD-7D04-4E94-AEFD-438D6562436D}" type="sibTrans" cxnId="{D85E1BCF-81E4-4D4F-BDD7-407BCEB8B617}">
      <dgm:prSet/>
      <dgm:spPr/>
      <dgm:t>
        <a:bodyPr/>
        <a:lstStyle/>
        <a:p>
          <a:endParaRPr lang="fr-FR"/>
        </a:p>
      </dgm:t>
    </dgm:pt>
    <dgm:pt modelId="{EDDFEC3B-2D92-4334-843A-609A96EB29AA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32x32x48 – size 3</a:t>
          </a:r>
        </a:p>
      </dgm:t>
    </dgm:pt>
    <dgm:pt modelId="{0A47D5DD-1143-4CD5-9BAD-5A4A447C0564}" type="parTrans" cxnId="{A65777DA-B323-42AA-BB00-A1D48CF0C06E}">
      <dgm:prSet/>
      <dgm:spPr/>
      <dgm:t>
        <a:bodyPr/>
        <a:lstStyle/>
        <a:p>
          <a:endParaRPr lang="fr-FR"/>
        </a:p>
      </dgm:t>
    </dgm:pt>
    <dgm:pt modelId="{69A239D0-E747-4356-8811-541B952DA1C5}" type="sibTrans" cxnId="{A65777DA-B323-42AA-BB00-A1D48CF0C06E}">
      <dgm:prSet/>
      <dgm:spPr/>
      <dgm:t>
        <a:bodyPr/>
        <a:lstStyle/>
        <a:p>
          <a:endParaRPr lang="fr-FR"/>
        </a:p>
      </dgm:t>
    </dgm:pt>
    <dgm:pt modelId="{D857DE99-F8FC-4B1C-9AAA-79F18773007B}">
      <dgm:prSet phldrT="[Text]"/>
      <dgm:spPr/>
      <dgm:t>
        <a:bodyPr/>
        <a:lstStyle/>
        <a:p>
          <a:r>
            <a:rPr lang="fr-FR" dirty="0"/>
            <a:t>FC 256</a:t>
          </a:r>
        </a:p>
      </dgm:t>
    </dgm:pt>
    <dgm:pt modelId="{A3CDD74B-5C62-44E8-99A3-982F708FEC03}" type="parTrans" cxnId="{F9E96901-E26D-41E5-9A7D-A9BEC4DBEC06}">
      <dgm:prSet/>
      <dgm:spPr/>
      <dgm:t>
        <a:bodyPr/>
        <a:lstStyle/>
        <a:p>
          <a:endParaRPr lang="fr-FR"/>
        </a:p>
      </dgm:t>
    </dgm:pt>
    <dgm:pt modelId="{C09C1948-D3FB-492D-B784-ABDEAB9F64A5}" type="sibTrans" cxnId="{F9E96901-E26D-41E5-9A7D-A9BEC4DBEC06}">
      <dgm:prSet/>
      <dgm:spPr/>
      <dgm:t>
        <a:bodyPr/>
        <a:lstStyle/>
        <a:p>
          <a:endParaRPr lang="fr-FR"/>
        </a:p>
      </dgm:t>
    </dgm:pt>
    <dgm:pt modelId="{B21275DF-4E41-48B7-A71D-AE501FA0588B}" type="pres">
      <dgm:prSet presAssocID="{C4A324C7-EBCF-4862-AC33-5535C27974C6}" presName="linearFlow" presStyleCnt="0">
        <dgm:presLayoutVars>
          <dgm:resizeHandles val="exact"/>
        </dgm:presLayoutVars>
      </dgm:prSet>
      <dgm:spPr/>
    </dgm:pt>
    <dgm:pt modelId="{A9BF64B0-1248-4C4A-8B28-45B5E0A0D475}" type="pres">
      <dgm:prSet presAssocID="{4ACF538A-9EC0-4A34-B451-5113EBDBDE10}" presName="node" presStyleLbl="node1" presStyleIdx="0" presStyleCnt="9">
        <dgm:presLayoutVars>
          <dgm:bulletEnabled val="1"/>
        </dgm:presLayoutVars>
      </dgm:prSet>
      <dgm:spPr/>
    </dgm:pt>
    <dgm:pt modelId="{5C488BBF-D825-4954-8091-6569B179FD86}" type="pres">
      <dgm:prSet presAssocID="{C5FB34E3-3A0C-44CB-9A05-4496A88C245C}" presName="sibTrans" presStyleLbl="sibTrans2D1" presStyleIdx="0" presStyleCnt="8"/>
      <dgm:spPr/>
    </dgm:pt>
    <dgm:pt modelId="{AB1CCCEE-0D0B-4D27-9C8D-5F08198E90B6}" type="pres">
      <dgm:prSet presAssocID="{C5FB34E3-3A0C-44CB-9A05-4496A88C245C}" presName="connectorText" presStyleLbl="sibTrans2D1" presStyleIdx="0" presStyleCnt="8"/>
      <dgm:spPr/>
    </dgm:pt>
    <dgm:pt modelId="{3FC86AE8-C9DA-48B2-AAD1-402CBC4A0F2A}" type="pres">
      <dgm:prSet presAssocID="{EDDFEC3B-2D92-4334-843A-609A96EB29AA}" presName="node" presStyleLbl="node1" presStyleIdx="1" presStyleCnt="9">
        <dgm:presLayoutVars>
          <dgm:bulletEnabled val="1"/>
        </dgm:presLayoutVars>
      </dgm:prSet>
      <dgm:spPr/>
    </dgm:pt>
    <dgm:pt modelId="{9D91F249-7AAE-4C09-B061-A819182F82B3}" type="pres">
      <dgm:prSet presAssocID="{69A239D0-E747-4356-8811-541B952DA1C5}" presName="sibTrans" presStyleLbl="sibTrans2D1" presStyleIdx="1" presStyleCnt="8"/>
      <dgm:spPr/>
    </dgm:pt>
    <dgm:pt modelId="{B12334AC-6F3E-4888-A492-0E22D200E427}" type="pres">
      <dgm:prSet presAssocID="{69A239D0-E747-4356-8811-541B952DA1C5}" presName="connectorText" presStyleLbl="sibTrans2D1" presStyleIdx="1" presStyleCnt="8"/>
      <dgm:spPr/>
    </dgm:pt>
    <dgm:pt modelId="{EDE466D0-9052-402B-97F8-CD99B25A0AF6}" type="pres">
      <dgm:prSet presAssocID="{BC97D8A9-295E-4AE9-8FAE-287C3BC4F3E7}" presName="node" presStyleLbl="node1" presStyleIdx="2" presStyleCnt="9">
        <dgm:presLayoutVars>
          <dgm:bulletEnabled val="1"/>
        </dgm:presLayoutVars>
      </dgm:prSet>
      <dgm:spPr/>
    </dgm:pt>
    <dgm:pt modelId="{0AEE4385-AB79-464C-821E-9734F1B62F76}" type="pres">
      <dgm:prSet presAssocID="{1D53412E-F9BC-4A84-81CF-A9EBF7B5B217}" presName="sibTrans" presStyleLbl="sibTrans2D1" presStyleIdx="2" presStyleCnt="8"/>
      <dgm:spPr/>
    </dgm:pt>
    <dgm:pt modelId="{4EE4629D-2D94-4F33-A087-6A2AA11E9496}" type="pres">
      <dgm:prSet presAssocID="{1D53412E-F9BC-4A84-81CF-A9EBF7B5B217}" presName="connectorText" presStyleLbl="sibTrans2D1" presStyleIdx="2" presStyleCnt="8"/>
      <dgm:spPr/>
    </dgm:pt>
    <dgm:pt modelId="{0FFB9BC7-D4DC-4F7E-A8E6-9EFD8360B071}" type="pres">
      <dgm:prSet presAssocID="{57EC88E9-9751-497F-AE67-D2194C6745D9}" presName="node" presStyleLbl="node1" presStyleIdx="3" presStyleCnt="9">
        <dgm:presLayoutVars>
          <dgm:bulletEnabled val="1"/>
        </dgm:presLayoutVars>
      </dgm:prSet>
      <dgm:spPr/>
    </dgm:pt>
    <dgm:pt modelId="{7CC4CAB7-C8F5-4D16-964B-D50D9613EAD1}" type="pres">
      <dgm:prSet presAssocID="{877E8B34-6D7E-45FD-8A9D-8685AA475C83}" presName="sibTrans" presStyleLbl="sibTrans2D1" presStyleIdx="3" presStyleCnt="8"/>
      <dgm:spPr/>
    </dgm:pt>
    <dgm:pt modelId="{58BD09F0-26D7-4E41-B5DB-BE01FA30E15D}" type="pres">
      <dgm:prSet presAssocID="{877E8B34-6D7E-45FD-8A9D-8685AA475C83}" presName="connectorText" presStyleLbl="sibTrans2D1" presStyleIdx="3" presStyleCnt="8"/>
      <dgm:spPr/>
    </dgm:pt>
    <dgm:pt modelId="{A4DCA9D2-A8D6-4B48-A30E-A4A529048BC9}" type="pres">
      <dgm:prSet presAssocID="{90CAE6DE-FF9D-4DA9-AF06-1F6872BFFC12}" presName="node" presStyleLbl="node1" presStyleIdx="4" presStyleCnt="9">
        <dgm:presLayoutVars>
          <dgm:bulletEnabled val="1"/>
        </dgm:presLayoutVars>
      </dgm:prSet>
      <dgm:spPr/>
    </dgm:pt>
    <dgm:pt modelId="{D69CDAA5-08E9-4B4C-8C81-7B2C94E30C37}" type="pres">
      <dgm:prSet presAssocID="{1E09B130-6E30-4088-A733-00BF9A1920F6}" presName="sibTrans" presStyleLbl="sibTrans2D1" presStyleIdx="4" presStyleCnt="8"/>
      <dgm:spPr/>
    </dgm:pt>
    <dgm:pt modelId="{176682A5-5B11-4377-BB26-AFF4179E9BDD}" type="pres">
      <dgm:prSet presAssocID="{1E09B130-6E30-4088-A733-00BF9A1920F6}" presName="connectorText" presStyleLbl="sibTrans2D1" presStyleIdx="4" presStyleCnt="8"/>
      <dgm:spPr/>
    </dgm:pt>
    <dgm:pt modelId="{6CDED465-F95F-458F-A33F-0369EE0A2179}" type="pres">
      <dgm:prSet presAssocID="{C6DC06C0-041A-4BCC-91FC-27AB7627F1A7}" presName="node" presStyleLbl="node1" presStyleIdx="5" presStyleCnt="9">
        <dgm:presLayoutVars>
          <dgm:bulletEnabled val="1"/>
        </dgm:presLayoutVars>
      </dgm:prSet>
      <dgm:spPr/>
    </dgm:pt>
    <dgm:pt modelId="{810611E9-A0B6-45FC-A125-E62B69113646}" type="pres">
      <dgm:prSet presAssocID="{A72038A0-B97B-4B8D-AE85-4FC94CA5AD5B}" presName="sibTrans" presStyleLbl="sibTrans2D1" presStyleIdx="5" presStyleCnt="8"/>
      <dgm:spPr/>
    </dgm:pt>
    <dgm:pt modelId="{F26B95A8-9A07-4563-BF10-5FA4A7770F90}" type="pres">
      <dgm:prSet presAssocID="{A72038A0-B97B-4B8D-AE85-4FC94CA5AD5B}" presName="connectorText" presStyleLbl="sibTrans2D1" presStyleIdx="5" presStyleCnt="8"/>
      <dgm:spPr/>
    </dgm:pt>
    <dgm:pt modelId="{9123D59A-B7E3-4282-9623-03923D725EFC}" type="pres">
      <dgm:prSet presAssocID="{FDEEFD3C-D44E-4A1E-9A89-11FCF91EDFB3}" presName="node" presStyleLbl="node1" presStyleIdx="6" presStyleCnt="9">
        <dgm:presLayoutVars>
          <dgm:bulletEnabled val="1"/>
        </dgm:presLayoutVars>
      </dgm:prSet>
      <dgm:spPr/>
    </dgm:pt>
    <dgm:pt modelId="{9201A6BB-943C-455B-96DA-BD4C24739D41}" type="pres">
      <dgm:prSet presAssocID="{884AB7F0-6C45-492A-BAB5-19803A6CF482}" presName="sibTrans" presStyleLbl="sibTrans2D1" presStyleIdx="6" presStyleCnt="8"/>
      <dgm:spPr/>
    </dgm:pt>
    <dgm:pt modelId="{9A736773-20DC-4A4F-9A23-83FDC1BAE775}" type="pres">
      <dgm:prSet presAssocID="{884AB7F0-6C45-492A-BAB5-19803A6CF482}" presName="connectorText" presStyleLbl="sibTrans2D1" presStyleIdx="6" presStyleCnt="8"/>
      <dgm:spPr/>
    </dgm:pt>
    <dgm:pt modelId="{0AA5C984-B770-4028-AFA4-E82AA03609F9}" type="pres">
      <dgm:prSet presAssocID="{D857DE99-F8FC-4B1C-9AAA-79F18773007B}" presName="node" presStyleLbl="node1" presStyleIdx="7" presStyleCnt="9">
        <dgm:presLayoutVars>
          <dgm:bulletEnabled val="1"/>
        </dgm:presLayoutVars>
      </dgm:prSet>
      <dgm:spPr/>
    </dgm:pt>
    <dgm:pt modelId="{78D0F0A7-413A-4129-98D1-C7747A4504D9}" type="pres">
      <dgm:prSet presAssocID="{C09C1948-D3FB-492D-B784-ABDEAB9F64A5}" presName="sibTrans" presStyleLbl="sibTrans2D1" presStyleIdx="7" presStyleCnt="8"/>
      <dgm:spPr/>
    </dgm:pt>
    <dgm:pt modelId="{A3161B3B-F0F0-4033-8170-B3C076A7BA71}" type="pres">
      <dgm:prSet presAssocID="{C09C1948-D3FB-492D-B784-ABDEAB9F64A5}" presName="connectorText" presStyleLbl="sibTrans2D1" presStyleIdx="7" presStyleCnt="8"/>
      <dgm:spPr/>
    </dgm:pt>
    <dgm:pt modelId="{730866AF-AAED-4ACB-AAC0-D3319010F700}" type="pres">
      <dgm:prSet presAssocID="{26BB2160-3458-488D-A797-19EDB4E4E688}" presName="node" presStyleLbl="node1" presStyleIdx="8" presStyleCnt="9">
        <dgm:presLayoutVars>
          <dgm:bulletEnabled val="1"/>
        </dgm:presLayoutVars>
      </dgm:prSet>
      <dgm:spPr/>
    </dgm:pt>
  </dgm:ptLst>
  <dgm:cxnLst>
    <dgm:cxn modelId="{F9E96901-E26D-41E5-9A7D-A9BEC4DBEC06}" srcId="{C4A324C7-EBCF-4862-AC33-5535C27974C6}" destId="{D857DE99-F8FC-4B1C-9AAA-79F18773007B}" srcOrd="7" destOrd="0" parTransId="{A3CDD74B-5C62-44E8-99A3-982F708FEC03}" sibTransId="{C09C1948-D3FB-492D-B784-ABDEAB9F64A5}"/>
    <dgm:cxn modelId="{E7B3F40D-0F4D-488B-9D9D-4E996024E116}" type="presOf" srcId="{FDEEFD3C-D44E-4A1E-9A89-11FCF91EDFB3}" destId="{9123D59A-B7E3-4282-9623-03923D725EFC}" srcOrd="0" destOrd="0" presId="urn:microsoft.com/office/officeart/2005/8/layout/process2"/>
    <dgm:cxn modelId="{8C0A5A0E-F447-432A-B89A-740396B3B2B5}" srcId="{C4A324C7-EBCF-4862-AC33-5535C27974C6}" destId="{BC97D8A9-295E-4AE9-8FAE-287C3BC4F3E7}" srcOrd="2" destOrd="0" parTransId="{3FD533DB-760B-47F9-9532-97974D170D41}" sibTransId="{1D53412E-F9BC-4A84-81CF-A9EBF7B5B217}"/>
    <dgm:cxn modelId="{0C90421C-1CC3-42C7-8E76-6B2196733A02}" type="presOf" srcId="{BC97D8A9-295E-4AE9-8FAE-287C3BC4F3E7}" destId="{EDE466D0-9052-402B-97F8-CD99B25A0AF6}" srcOrd="0" destOrd="0" presId="urn:microsoft.com/office/officeart/2005/8/layout/process2"/>
    <dgm:cxn modelId="{4C1B1B20-0F3C-4478-91B8-DC20A63D7289}" type="presOf" srcId="{C09C1948-D3FB-492D-B784-ABDEAB9F64A5}" destId="{78D0F0A7-413A-4129-98D1-C7747A4504D9}" srcOrd="0" destOrd="0" presId="urn:microsoft.com/office/officeart/2005/8/layout/process2"/>
    <dgm:cxn modelId="{D0917F20-C616-4DD0-9738-CDE3824344DC}" type="presOf" srcId="{69A239D0-E747-4356-8811-541B952DA1C5}" destId="{9D91F249-7AAE-4C09-B061-A819182F82B3}" srcOrd="0" destOrd="0" presId="urn:microsoft.com/office/officeart/2005/8/layout/process2"/>
    <dgm:cxn modelId="{5381CB31-831B-4211-A420-8BCF6CE8E635}" type="presOf" srcId="{C5FB34E3-3A0C-44CB-9A05-4496A88C245C}" destId="{AB1CCCEE-0D0B-4D27-9C8D-5F08198E90B6}" srcOrd="1" destOrd="0" presId="urn:microsoft.com/office/officeart/2005/8/layout/process2"/>
    <dgm:cxn modelId="{C35F7C33-9143-44EE-9F4A-411B13C5113E}" srcId="{C4A324C7-EBCF-4862-AC33-5535C27974C6}" destId="{FDEEFD3C-D44E-4A1E-9A89-11FCF91EDFB3}" srcOrd="6" destOrd="0" parTransId="{587266C3-FC96-421A-BC2B-ED6431BDAEEF}" sibTransId="{884AB7F0-6C45-492A-BAB5-19803A6CF482}"/>
    <dgm:cxn modelId="{44C1223B-3987-4A6F-AB2E-5401FCDB446C}" type="presOf" srcId="{C4A324C7-EBCF-4862-AC33-5535C27974C6}" destId="{B21275DF-4E41-48B7-A71D-AE501FA0588B}" srcOrd="0" destOrd="0" presId="urn:microsoft.com/office/officeart/2005/8/layout/process2"/>
    <dgm:cxn modelId="{7BC17F5E-92D2-4B69-B1CE-53A8FA385A6E}" type="presOf" srcId="{A72038A0-B97B-4B8D-AE85-4FC94CA5AD5B}" destId="{F26B95A8-9A07-4563-BF10-5FA4A7770F90}" srcOrd="1" destOrd="0" presId="urn:microsoft.com/office/officeart/2005/8/layout/process2"/>
    <dgm:cxn modelId="{946E9345-C21F-49B9-9220-73E06D4FFB0A}" srcId="{C4A324C7-EBCF-4862-AC33-5535C27974C6}" destId="{C6DC06C0-041A-4BCC-91FC-27AB7627F1A7}" srcOrd="5" destOrd="0" parTransId="{FE5A4368-173F-459F-BBED-A9AEEDE9E33C}" sibTransId="{A72038A0-B97B-4B8D-AE85-4FC94CA5AD5B}"/>
    <dgm:cxn modelId="{45F0B847-C0C0-4ECF-A002-CEEB43EE338D}" type="presOf" srcId="{A72038A0-B97B-4B8D-AE85-4FC94CA5AD5B}" destId="{810611E9-A0B6-45FC-A125-E62B69113646}" srcOrd="0" destOrd="0" presId="urn:microsoft.com/office/officeart/2005/8/layout/process2"/>
    <dgm:cxn modelId="{E8DBD669-4BF4-42C9-9925-97581D236AF2}" srcId="{C4A324C7-EBCF-4862-AC33-5535C27974C6}" destId="{4ACF538A-9EC0-4A34-B451-5113EBDBDE10}" srcOrd="0" destOrd="0" parTransId="{3C7071EA-6896-4E22-9CC6-EB1F85EAF51E}" sibTransId="{C5FB34E3-3A0C-44CB-9A05-4496A88C245C}"/>
    <dgm:cxn modelId="{E9F1CE6B-5F4B-4D4D-B561-3402EA4B994F}" type="presOf" srcId="{C09C1948-D3FB-492D-B784-ABDEAB9F64A5}" destId="{A3161B3B-F0F0-4033-8170-B3C076A7BA71}" srcOrd="1" destOrd="0" presId="urn:microsoft.com/office/officeart/2005/8/layout/process2"/>
    <dgm:cxn modelId="{CCC5074C-6654-4FEB-95DC-A63D6CEA581F}" type="presOf" srcId="{C5FB34E3-3A0C-44CB-9A05-4496A88C245C}" destId="{5C488BBF-D825-4954-8091-6569B179FD86}" srcOrd="0" destOrd="0" presId="urn:microsoft.com/office/officeart/2005/8/layout/process2"/>
    <dgm:cxn modelId="{E975554C-1430-4FB0-B029-755745F50729}" srcId="{C4A324C7-EBCF-4862-AC33-5535C27974C6}" destId="{57EC88E9-9751-497F-AE67-D2194C6745D9}" srcOrd="3" destOrd="0" parTransId="{8302697A-AC45-4F47-B8D2-AD7C68C7B72B}" sibTransId="{877E8B34-6D7E-45FD-8A9D-8685AA475C83}"/>
    <dgm:cxn modelId="{2CA8B34F-A380-42D5-BC39-CF4E20A5EFC6}" type="presOf" srcId="{69A239D0-E747-4356-8811-541B952DA1C5}" destId="{B12334AC-6F3E-4888-A492-0E22D200E427}" srcOrd="1" destOrd="0" presId="urn:microsoft.com/office/officeart/2005/8/layout/process2"/>
    <dgm:cxn modelId="{D74D1D70-7575-470F-A489-E31AA7BC8DA9}" type="presOf" srcId="{1E09B130-6E30-4088-A733-00BF9A1920F6}" destId="{D69CDAA5-08E9-4B4C-8C81-7B2C94E30C37}" srcOrd="0" destOrd="0" presId="urn:microsoft.com/office/officeart/2005/8/layout/process2"/>
    <dgm:cxn modelId="{CDE24851-59A2-4BD8-8E11-1BE74B16F04C}" type="presOf" srcId="{57EC88E9-9751-497F-AE67-D2194C6745D9}" destId="{0FFB9BC7-D4DC-4F7E-A8E6-9EFD8360B071}" srcOrd="0" destOrd="0" presId="urn:microsoft.com/office/officeart/2005/8/layout/process2"/>
    <dgm:cxn modelId="{F1B58A51-B9F8-4AC1-98DE-489C9C9DBF2D}" type="presOf" srcId="{884AB7F0-6C45-492A-BAB5-19803A6CF482}" destId="{9201A6BB-943C-455B-96DA-BD4C24739D41}" srcOrd="0" destOrd="0" presId="urn:microsoft.com/office/officeart/2005/8/layout/process2"/>
    <dgm:cxn modelId="{0ABD6256-2827-4CEE-8FC3-D57F940C0161}" type="presOf" srcId="{D857DE99-F8FC-4B1C-9AAA-79F18773007B}" destId="{0AA5C984-B770-4028-AFA4-E82AA03609F9}" srcOrd="0" destOrd="0" presId="urn:microsoft.com/office/officeart/2005/8/layout/process2"/>
    <dgm:cxn modelId="{C6D3DA80-E114-4D8A-A3CC-3CF0C597A6BC}" type="presOf" srcId="{4ACF538A-9EC0-4A34-B451-5113EBDBDE10}" destId="{A9BF64B0-1248-4C4A-8B28-45B5E0A0D475}" srcOrd="0" destOrd="0" presId="urn:microsoft.com/office/officeart/2005/8/layout/process2"/>
    <dgm:cxn modelId="{59F25895-2A8F-4028-9283-53969F3D1800}" srcId="{C4A324C7-EBCF-4862-AC33-5535C27974C6}" destId="{90CAE6DE-FF9D-4DA9-AF06-1F6872BFFC12}" srcOrd="4" destOrd="0" parTransId="{E959D839-70F6-415F-B401-B5C0B910F2E5}" sibTransId="{1E09B130-6E30-4088-A733-00BF9A1920F6}"/>
    <dgm:cxn modelId="{DB42B097-3CBA-489E-AF9A-19E14A9923F3}" type="presOf" srcId="{1E09B130-6E30-4088-A733-00BF9A1920F6}" destId="{176682A5-5B11-4377-BB26-AFF4179E9BDD}" srcOrd="1" destOrd="0" presId="urn:microsoft.com/office/officeart/2005/8/layout/process2"/>
    <dgm:cxn modelId="{C9082E99-C233-4B06-B93A-AAC0B4FC8991}" type="presOf" srcId="{1D53412E-F9BC-4A84-81CF-A9EBF7B5B217}" destId="{4EE4629D-2D94-4F33-A087-6A2AA11E9496}" srcOrd="1" destOrd="0" presId="urn:microsoft.com/office/officeart/2005/8/layout/process2"/>
    <dgm:cxn modelId="{9AC511B1-7AEA-414F-863A-B87826E1A310}" type="presOf" srcId="{1D53412E-F9BC-4A84-81CF-A9EBF7B5B217}" destId="{0AEE4385-AB79-464C-821E-9734F1B62F76}" srcOrd="0" destOrd="0" presId="urn:microsoft.com/office/officeart/2005/8/layout/process2"/>
    <dgm:cxn modelId="{510BCFBA-7D75-4C7C-B898-D299FC7DCD0E}" type="presOf" srcId="{877E8B34-6D7E-45FD-8A9D-8685AA475C83}" destId="{7CC4CAB7-C8F5-4D16-964B-D50D9613EAD1}" srcOrd="0" destOrd="0" presId="urn:microsoft.com/office/officeart/2005/8/layout/process2"/>
    <dgm:cxn modelId="{52F106CC-D893-4F9A-8782-6E1529959D73}" type="presOf" srcId="{90CAE6DE-FF9D-4DA9-AF06-1F6872BFFC12}" destId="{A4DCA9D2-A8D6-4B48-A30E-A4A529048BC9}" srcOrd="0" destOrd="0" presId="urn:microsoft.com/office/officeart/2005/8/layout/process2"/>
    <dgm:cxn modelId="{D85E1BCF-81E4-4D4F-BDD7-407BCEB8B617}" srcId="{C4A324C7-EBCF-4862-AC33-5535C27974C6}" destId="{26BB2160-3458-488D-A797-19EDB4E4E688}" srcOrd="8" destOrd="0" parTransId="{59E4540E-E110-47E3-88E7-73BD4884E545}" sibTransId="{B4D8FCBD-7D04-4E94-AEFD-438D6562436D}"/>
    <dgm:cxn modelId="{F55817D7-E2DF-4708-AE4D-85C1F4FB73AB}" type="presOf" srcId="{884AB7F0-6C45-492A-BAB5-19803A6CF482}" destId="{9A736773-20DC-4A4F-9A23-83FDC1BAE775}" srcOrd="1" destOrd="0" presId="urn:microsoft.com/office/officeart/2005/8/layout/process2"/>
    <dgm:cxn modelId="{A65777DA-B323-42AA-BB00-A1D48CF0C06E}" srcId="{C4A324C7-EBCF-4862-AC33-5535C27974C6}" destId="{EDDFEC3B-2D92-4334-843A-609A96EB29AA}" srcOrd="1" destOrd="0" parTransId="{0A47D5DD-1143-4CD5-9BAD-5A4A447C0564}" sibTransId="{69A239D0-E747-4356-8811-541B952DA1C5}"/>
    <dgm:cxn modelId="{972F46DD-096E-488B-A5B4-10C500B363BA}" type="presOf" srcId="{26BB2160-3458-488D-A797-19EDB4E4E688}" destId="{730866AF-AAED-4ACB-AAC0-D3319010F700}" srcOrd="0" destOrd="0" presId="urn:microsoft.com/office/officeart/2005/8/layout/process2"/>
    <dgm:cxn modelId="{7D94D7E7-B115-4236-9B0C-BBA9122CC9E4}" type="presOf" srcId="{C6DC06C0-041A-4BCC-91FC-27AB7627F1A7}" destId="{6CDED465-F95F-458F-A33F-0369EE0A2179}" srcOrd="0" destOrd="0" presId="urn:microsoft.com/office/officeart/2005/8/layout/process2"/>
    <dgm:cxn modelId="{9ED9D1EB-1C5F-48EC-A770-A476CB331245}" type="presOf" srcId="{EDDFEC3B-2D92-4334-843A-609A96EB29AA}" destId="{3FC86AE8-C9DA-48B2-AAD1-402CBC4A0F2A}" srcOrd="0" destOrd="0" presId="urn:microsoft.com/office/officeart/2005/8/layout/process2"/>
    <dgm:cxn modelId="{F1343EED-DD12-4678-A3DC-A498C40134FE}" type="presOf" srcId="{877E8B34-6D7E-45FD-8A9D-8685AA475C83}" destId="{58BD09F0-26D7-4E41-B5DB-BE01FA30E15D}" srcOrd="1" destOrd="0" presId="urn:microsoft.com/office/officeart/2005/8/layout/process2"/>
    <dgm:cxn modelId="{B89B1CD7-B323-4310-9DA2-B26DE3A503C2}" type="presParOf" srcId="{B21275DF-4E41-48B7-A71D-AE501FA0588B}" destId="{A9BF64B0-1248-4C4A-8B28-45B5E0A0D475}" srcOrd="0" destOrd="0" presId="urn:microsoft.com/office/officeart/2005/8/layout/process2"/>
    <dgm:cxn modelId="{E5960E94-345C-40D7-909F-91FEDA3B24EB}" type="presParOf" srcId="{B21275DF-4E41-48B7-A71D-AE501FA0588B}" destId="{5C488BBF-D825-4954-8091-6569B179FD86}" srcOrd="1" destOrd="0" presId="urn:microsoft.com/office/officeart/2005/8/layout/process2"/>
    <dgm:cxn modelId="{F2E90161-91A1-47E9-A846-065B5BEAE803}" type="presParOf" srcId="{5C488BBF-D825-4954-8091-6569B179FD86}" destId="{AB1CCCEE-0D0B-4D27-9C8D-5F08198E90B6}" srcOrd="0" destOrd="0" presId="urn:microsoft.com/office/officeart/2005/8/layout/process2"/>
    <dgm:cxn modelId="{BC534239-3F85-4800-8D20-30E127A57C85}" type="presParOf" srcId="{B21275DF-4E41-48B7-A71D-AE501FA0588B}" destId="{3FC86AE8-C9DA-48B2-AAD1-402CBC4A0F2A}" srcOrd="2" destOrd="0" presId="urn:microsoft.com/office/officeart/2005/8/layout/process2"/>
    <dgm:cxn modelId="{0F739C71-B50D-46E2-8DA7-EE8068B9F4BE}" type="presParOf" srcId="{B21275DF-4E41-48B7-A71D-AE501FA0588B}" destId="{9D91F249-7AAE-4C09-B061-A819182F82B3}" srcOrd="3" destOrd="0" presId="urn:microsoft.com/office/officeart/2005/8/layout/process2"/>
    <dgm:cxn modelId="{2DE0F83A-BCBF-4417-AD81-40F5097DDC66}" type="presParOf" srcId="{9D91F249-7AAE-4C09-B061-A819182F82B3}" destId="{B12334AC-6F3E-4888-A492-0E22D200E427}" srcOrd="0" destOrd="0" presId="urn:microsoft.com/office/officeart/2005/8/layout/process2"/>
    <dgm:cxn modelId="{A9D8B86E-6580-46F3-987F-881251BA4758}" type="presParOf" srcId="{B21275DF-4E41-48B7-A71D-AE501FA0588B}" destId="{EDE466D0-9052-402B-97F8-CD99B25A0AF6}" srcOrd="4" destOrd="0" presId="urn:microsoft.com/office/officeart/2005/8/layout/process2"/>
    <dgm:cxn modelId="{01CC6645-5F72-4D06-8C29-9F2EB5999090}" type="presParOf" srcId="{B21275DF-4E41-48B7-A71D-AE501FA0588B}" destId="{0AEE4385-AB79-464C-821E-9734F1B62F76}" srcOrd="5" destOrd="0" presId="urn:microsoft.com/office/officeart/2005/8/layout/process2"/>
    <dgm:cxn modelId="{3283EF6B-17E0-4FD0-90AC-5A062FFC941D}" type="presParOf" srcId="{0AEE4385-AB79-464C-821E-9734F1B62F76}" destId="{4EE4629D-2D94-4F33-A087-6A2AA11E9496}" srcOrd="0" destOrd="0" presId="urn:microsoft.com/office/officeart/2005/8/layout/process2"/>
    <dgm:cxn modelId="{F8F3F108-4CBC-47B3-9CF0-9EFEC6D29906}" type="presParOf" srcId="{B21275DF-4E41-48B7-A71D-AE501FA0588B}" destId="{0FFB9BC7-D4DC-4F7E-A8E6-9EFD8360B071}" srcOrd="6" destOrd="0" presId="urn:microsoft.com/office/officeart/2005/8/layout/process2"/>
    <dgm:cxn modelId="{E2636139-E983-4C09-A2F4-7BFCDEADE271}" type="presParOf" srcId="{B21275DF-4E41-48B7-A71D-AE501FA0588B}" destId="{7CC4CAB7-C8F5-4D16-964B-D50D9613EAD1}" srcOrd="7" destOrd="0" presId="urn:microsoft.com/office/officeart/2005/8/layout/process2"/>
    <dgm:cxn modelId="{3307FF95-3C97-415D-A34F-E169986151B3}" type="presParOf" srcId="{7CC4CAB7-C8F5-4D16-964B-D50D9613EAD1}" destId="{58BD09F0-26D7-4E41-B5DB-BE01FA30E15D}" srcOrd="0" destOrd="0" presId="urn:microsoft.com/office/officeart/2005/8/layout/process2"/>
    <dgm:cxn modelId="{26BD347F-414F-4836-8660-91D0A10172EF}" type="presParOf" srcId="{B21275DF-4E41-48B7-A71D-AE501FA0588B}" destId="{A4DCA9D2-A8D6-4B48-A30E-A4A529048BC9}" srcOrd="8" destOrd="0" presId="urn:microsoft.com/office/officeart/2005/8/layout/process2"/>
    <dgm:cxn modelId="{993D0934-C101-4899-8A3A-A747FDA5FDBF}" type="presParOf" srcId="{B21275DF-4E41-48B7-A71D-AE501FA0588B}" destId="{D69CDAA5-08E9-4B4C-8C81-7B2C94E30C37}" srcOrd="9" destOrd="0" presId="urn:microsoft.com/office/officeart/2005/8/layout/process2"/>
    <dgm:cxn modelId="{A59FAECA-B699-4052-866D-8FD33A3CFD04}" type="presParOf" srcId="{D69CDAA5-08E9-4B4C-8C81-7B2C94E30C37}" destId="{176682A5-5B11-4377-BB26-AFF4179E9BDD}" srcOrd="0" destOrd="0" presId="urn:microsoft.com/office/officeart/2005/8/layout/process2"/>
    <dgm:cxn modelId="{29FE911F-E88C-4A87-A3EA-436F47F40B19}" type="presParOf" srcId="{B21275DF-4E41-48B7-A71D-AE501FA0588B}" destId="{6CDED465-F95F-458F-A33F-0369EE0A2179}" srcOrd="10" destOrd="0" presId="urn:microsoft.com/office/officeart/2005/8/layout/process2"/>
    <dgm:cxn modelId="{0A6FB6A8-AB8E-49A7-AA57-18F6CEE5C2AA}" type="presParOf" srcId="{B21275DF-4E41-48B7-A71D-AE501FA0588B}" destId="{810611E9-A0B6-45FC-A125-E62B69113646}" srcOrd="11" destOrd="0" presId="urn:microsoft.com/office/officeart/2005/8/layout/process2"/>
    <dgm:cxn modelId="{6B4419D4-7D37-4E19-8913-A3C1C3DDA190}" type="presParOf" srcId="{810611E9-A0B6-45FC-A125-E62B69113646}" destId="{F26B95A8-9A07-4563-BF10-5FA4A7770F90}" srcOrd="0" destOrd="0" presId="urn:microsoft.com/office/officeart/2005/8/layout/process2"/>
    <dgm:cxn modelId="{757DEE12-E640-4A67-95F7-79993813795E}" type="presParOf" srcId="{B21275DF-4E41-48B7-A71D-AE501FA0588B}" destId="{9123D59A-B7E3-4282-9623-03923D725EFC}" srcOrd="12" destOrd="0" presId="urn:microsoft.com/office/officeart/2005/8/layout/process2"/>
    <dgm:cxn modelId="{736BE203-341E-4653-8E55-B3A374D83E9F}" type="presParOf" srcId="{B21275DF-4E41-48B7-A71D-AE501FA0588B}" destId="{9201A6BB-943C-455B-96DA-BD4C24739D41}" srcOrd="13" destOrd="0" presId="urn:microsoft.com/office/officeart/2005/8/layout/process2"/>
    <dgm:cxn modelId="{6A68FE1B-8BA5-4146-935E-838C18C40C6E}" type="presParOf" srcId="{9201A6BB-943C-455B-96DA-BD4C24739D41}" destId="{9A736773-20DC-4A4F-9A23-83FDC1BAE775}" srcOrd="0" destOrd="0" presId="urn:microsoft.com/office/officeart/2005/8/layout/process2"/>
    <dgm:cxn modelId="{9CAFC8DF-129E-401A-8074-561FE2218DD8}" type="presParOf" srcId="{B21275DF-4E41-48B7-A71D-AE501FA0588B}" destId="{0AA5C984-B770-4028-AFA4-E82AA03609F9}" srcOrd="14" destOrd="0" presId="urn:microsoft.com/office/officeart/2005/8/layout/process2"/>
    <dgm:cxn modelId="{ADB2FF10-F669-43B8-B35E-09A699B00BB7}" type="presParOf" srcId="{B21275DF-4E41-48B7-A71D-AE501FA0588B}" destId="{78D0F0A7-413A-4129-98D1-C7747A4504D9}" srcOrd="15" destOrd="0" presId="urn:microsoft.com/office/officeart/2005/8/layout/process2"/>
    <dgm:cxn modelId="{F5352F05-3BC1-43B0-8EC2-49C5384FF569}" type="presParOf" srcId="{78D0F0A7-413A-4129-98D1-C7747A4504D9}" destId="{A3161B3B-F0F0-4033-8170-B3C076A7BA71}" srcOrd="0" destOrd="0" presId="urn:microsoft.com/office/officeart/2005/8/layout/process2"/>
    <dgm:cxn modelId="{F557B70C-3BC0-4A2E-85A9-F19B5EF45AE5}" type="presParOf" srcId="{B21275DF-4E41-48B7-A71D-AE501FA0588B}" destId="{730866AF-AAED-4ACB-AAC0-D3319010F700}" srcOrd="1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A324C7-EBCF-4862-AC33-5535C27974C6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4ACF538A-9EC0-4A34-B451-5113EBDBDE10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32x32x192 – size 5</a:t>
          </a:r>
        </a:p>
      </dgm:t>
    </dgm:pt>
    <dgm:pt modelId="{3C7071EA-6896-4E22-9CC6-EB1F85EAF51E}" type="parTrans" cxnId="{E8DBD669-4BF4-42C9-9925-97581D236AF2}">
      <dgm:prSet/>
      <dgm:spPr/>
      <dgm:t>
        <a:bodyPr/>
        <a:lstStyle/>
        <a:p>
          <a:endParaRPr lang="fr-FR"/>
        </a:p>
      </dgm:t>
    </dgm:pt>
    <dgm:pt modelId="{C5FB34E3-3A0C-44CB-9A05-4496A88C245C}" type="sibTrans" cxnId="{E8DBD669-4BF4-42C9-9925-97581D236AF2}">
      <dgm:prSet/>
      <dgm:spPr/>
      <dgm:t>
        <a:bodyPr/>
        <a:lstStyle/>
        <a:p>
          <a:endParaRPr lang="fr-FR"/>
        </a:p>
      </dgm:t>
    </dgm:pt>
    <dgm:pt modelId="{BC97D8A9-295E-4AE9-8FAE-287C3BC4F3E7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32x32x96 – size 1</a:t>
          </a:r>
        </a:p>
      </dgm:t>
    </dgm:pt>
    <dgm:pt modelId="{3FD533DB-760B-47F9-9532-97974D170D41}" type="parTrans" cxnId="{8C0A5A0E-F447-432A-B89A-740396B3B2B5}">
      <dgm:prSet/>
      <dgm:spPr/>
      <dgm:t>
        <a:bodyPr/>
        <a:lstStyle/>
        <a:p>
          <a:endParaRPr lang="fr-FR"/>
        </a:p>
      </dgm:t>
    </dgm:pt>
    <dgm:pt modelId="{1D53412E-F9BC-4A84-81CF-A9EBF7B5B217}" type="sibTrans" cxnId="{8C0A5A0E-F447-432A-B89A-740396B3B2B5}">
      <dgm:prSet/>
      <dgm:spPr/>
      <dgm:t>
        <a:bodyPr/>
        <a:lstStyle/>
        <a:p>
          <a:endParaRPr lang="fr-FR"/>
        </a:p>
      </dgm:t>
    </dgm:pt>
    <dgm:pt modelId="{57EC88E9-9751-497F-AE67-D2194C6745D9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16x16x192 – size 5</a:t>
          </a:r>
        </a:p>
      </dgm:t>
    </dgm:pt>
    <dgm:pt modelId="{8302697A-AC45-4F47-B8D2-AD7C68C7B72B}" type="parTrans" cxnId="{E975554C-1430-4FB0-B029-755745F50729}">
      <dgm:prSet/>
      <dgm:spPr/>
      <dgm:t>
        <a:bodyPr/>
        <a:lstStyle/>
        <a:p>
          <a:endParaRPr lang="fr-FR"/>
        </a:p>
      </dgm:t>
    </dgm:pt>
    <dgm:pt modelId="{877E8B34-6D7E-45FD-8A9D-8685AA475C83}" type="sibTrans" cxnId="{E975554C-1430-4FB0-B029-755745F50729}">
      <dgm:prSet/>
      <dgm:spPr/>
      <dgm:t>
        <a:bodyPr/>
        <a:lstStyle/>
        <a:p>
          <a:endParaRPr lang="fr-FR"/>
        </a:p>
      </dgm:t>
    </dgm:pt>
    <dgm:pt modelId="{90CAE6DE-FF9D-4DA9-AF06-1F6872BFFC12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16x16x192 – size 1</a:t>
          </a:r>
        </a:p>
      </dgm:t>
    </dgm:pt>
    <dgm:pt modelId="{E959D839-70F6-415F-B401-B5C0B910F2E5}" type="parTrans" cxnId="{59F25895-2A8F-4028-9283-53969F3D1800}">
      <dgm:prSet/>
      <dgm:spPr/>
      <dgm:t>
        <a:bodyPr/>
        <a:lstStyle/>
        <a:p>
          <a:endParaRPr lang="fr-FR"/>
        </a:p>
      </dgm:t>
    </dgm:pt>
    <dgm:pt modelId="{1E09B130-6E30-4088-A733-00BF9A1920F6}" type="sibTrans" cxnId="{59F25895-2A8F-4028-9283-53969F3D1800}">
      <dgm:prSet/>
      <dgm:spPr/>
      <dgm:t>
        <a:bodyPr/>
        <a:lstStyle/>
        <a:p>
          <a:endParaRPr lang="fr-FR"/>
        </a:p>
      </dgm:t>
    </dgm:pt>
    <dgm:pt modelId="{C6DC06C0-041A-4BCC-91FC-27AB7627F1A7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16x16x192 – size 1</a:t>
          </a:r>
        </a:p>
      </dgm:t>
    </dgm:pt>
    <dgm:pt modelId="{FE5A4368-173F-459F-BBED-A9AEEDE9E33C}" type="parTrans" cxnId="{946E9345-C21F-49B9-9220-73E06D4FFB0A}">
      <dgm:prSet/>
      <dgm:spPr/>
      <dgm:t>
        <a:bodyPr/>
        <a:lstStyle/>
        <a:p>
          <a:endParaRPr lang="fr-FR"/>
        </a:p>
      </dgm:t>
    </dgm:pt>
    <dgm:pt modelId="{A72038A0-B97B-4B8D-AE85-4FC94CA5AD5B}" type="sibTrans" cxnId="{946E9345-C21F-49B9-9220-73E06D4FFB0A}">
      <dgm:prSet/>
      <dgm:spPr/>
      <dgm:t>
        <a:bodyPr/>
        <a:lstStyle/>
        <a:p>
          <a:endParaRPr lang="fr-FR"/>
        </a:p>
      </dgm:t>
    </dgm:pt>
    <dgm:pt modelId="{FDEEFD3C-D44E-4A1E-9A89-11FCF91EDFB3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8x8x192 – size 3</a:t>
          </a:r>
        </a:p>
      </dgm:t>
    </dgm:pt>
    <dgm:pt modelId="{587266C3-FC96-421A-BC2B-ED6431BDAEEF}" type="parTrans" cxnId="{C35F7C33-9143-44EE-9F4A-411B13C5113E}">
      <dgm:prSet/>
      <dgm:spPr/>
      <dgm:t>
        <a:bodyPr/>
        <a:lstStyle/>
        <a:p>
          <a:endParaRPr lang="fr-FR"/>
        </a:p>
      </dgm:t>
    </dgm:pt>
    <dgm:pt modelId="{884AB7F0-6C45-492A-BAB5-19803A6CF482}" type="sibTrans" cxnId="{C35F7C33-9143-44EE-9F4A-411B13C5113E}">
      <dgm:prSet/>
      <dgm:spPr/>
      <dgm:t>
        <a:bodyPr/>
        <a:lstStyle/>
        <a:p>
          <a:endParaRPr lang="fr-FR"/>
        </a:p>
      </dgm:t>
    </dgm:pt>
    <dgm:pt modelId="{26BB2160-3458-488D-A797-19EDB4E4E688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8x8x10 – size 1</a:t>
          </a:r>
        </a:p>
      </dgm:t>
    </dgm:pt>
    <dgm:pt modelId="{59E4540E-E110-47E3-88E7-73BD4884E545}" type="parTrans" cxnId="{D85E1BCF-81E4-4D4F-BDD7-407BCEB8B617}">
      <dgm:prSet/>
      <dgm:spPr/>
      <dgm:t>
        <a:bodyPr/>
        <a:lstStyle/>
        <a:p>
          <a:endParaRPr lang="fr-FR"/>
        </a:p>
      </dgm:t>
    </dgm:pt>
    <dgm:pt modelId="{B4D8FCBD-7D04-4E94-AEFD-438D6562436D}" type="sibTrans" cxnId="{D85E1BCF-81E4-4D4F-BDD7-407BCEB8B617}">
      <dgm:prSet/>
      <dgm:spPr/>
      <dgm:t>
        <a:bodyPr/>
        <a:lstStyle/>
        <a:p>
          <a:endParaRPr lang="fr-FR"/>
        </a:p>
      </dgm:t>
    </dgm:pt>
    <dgm:pt modelId="{EDDFEC3B-2D92-4334-843A-609A96EB29AA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32x32x160 – size 1 </a:t>
          </a:r>
        </a:p>
      </dgm:t>
    </dgm:pt>
    <dgm:pt modelId="{0A47D5DD-1143-4CD5-9BAD-5A4A447C0564}" type="parTrans" cxnId="{A65777DA-B323-42AA-BB00-A1D48CF0C06E}">
      <dgm:prSet/>
      <dgm:spPr/>
      <dgm:t>
        <a:bodyPr/>
        <a:lstStyle/>
        <a:p>
          <a:endParaRPr lang="fr-FR"/>
        </a:p>
      </dgm:t>
    </dgm:pt>
    <dgm:pt modelId="{69A239D0-E747-4356-8811-541B952DA1C5}" type="sibTrans" cxnId="{A65777DA-B323-42AA-BB00-A1D48CF0C06E}">
      <dgm:prSet/>
      <dgm:spPr/>
      <dgm:t>
        <a:bodyPr/>
        <a:lstStyle/>
        <a:p>
          <a:endParaRPr lang="fr-FR"/>
        </a:p>
      </dgm:t>
    </dgm:pt>
    <dgm:pt modelId="{D857DE99-F8FC-4B1C-9AAA-79F18773007B}">
      <dgm:prSet phldrT="[Text]"/>
      <dgm:spPr/>
      <dgm:t>
        <a:bodyPr/>
        <a:lstStyle/>
        <a:p>
          <a:r>
            <a:rPr lang="fr-FR" dirty="0" err="1"/>
            <a:t>Conv</a:t>
          </a:r>
          <a:r>
            <a:rPr lang="fr-FR" dirty="0"/>
            <a:t> 8x8x192 – size 1</a:t>
          </a:r>
        </a:p>
      </dgm:t>
    </dgm:pt>
    <dgm:pt modelId="{A3CDD74B-5C62-44E8-99A3-982F708FEC03}" type="parTrans" cxnId="{F9E96901-E26D-41E5-9A7D-A9BEC4DBEC06}">
      <dgm:prSet/>
      <dgm:spPr/>
      <dgm:t>
        <a:bodyPr/>
        <a:lstStyle/>
        <a:p>
          <a:endParaRPr lang="fr-FR"/>
        </a:p>
      </dgm:t>
    </dgm:pt>
    <dgm:pt modelId="{C09C1948-D3FB-492D-B784-ABDEAB9F64A5}" type="sibTrans" cxnId="{F9E96901-E26D-41E5-9A7D-A9BEC4DBEC06}">
      <dgm:prSet/>
      <dgm:spPr/>
      <dgm:t>
        <a:bodyPr/>
        <a:lstStyle/>
        <a:p>
          <a:endParaRPr lang="fr-FR"/>
        </a:p>
      </dgm:t>
    </dgm:pt>
    <dgm:pt modelId="{B21275DF-4E41-48B7-A71D-AE501FA0588B}" type="pres">
      <dgm:prSet presAssocID="{C4A324C7-EBCF-4862-AC33-5535C27974C6}" presName="linearFlow" presStyleCnt="0">
        <dgm:presLayoutVars>
          <dgm:resizeHandles val="exact"/>
        </dgm:presLayoutVars>
      </dgm:prSet>
      <dgm:spPr/>
    </dgm:pt>
    <dgm:pt modelId="{A9BF64B0-1248-4C4A-8B28-45B5E0A0D475}" type="pres">
      <dgm:prSet presAssocID="{4ACF538A-9EC0-4A34-B451-5113EBDBDE10}" presName="node" presStyleLbl="node1" presStyleIdx="0" presStyleCnt="9">
        <dgm:presLayoutVars>
          <dgm:bulletEnabled val="1"/>
        </dgm:presLayoutVars>
      </dgm:prSet>
      <dgm:spPr/>
    </dgm:pt>
    <dgm:pt modelId="{5C488BBF-D825-4954-8091-6569B179FD86}" type="pres">
      <dgm:prSet presAssocID="{C5FB34E3-3A0C-44CB-9A05-4496A88C245C}" presName="sibTrans" presStyleLbl="sibTrans2D1" presStyleIdx="0" presStyleCnt="8"/>
      <dgm:spPr/>
    </dgm:pt>
    <dgm:pt modelId="{AB1CCCEE-0D0B-4D27-9C8D-5F08198E90B6}" type="pres">
      <dgm:prSet presAssocID="{C5FB34E3-3A0C-44CB-9A05-4496A88C245C}" presName="connectorText" presStyleLbl="sibTrans2D1" presStyleIdx="0" presStyleCnt="8"/>
      <dgm:spPr/>
    </dgm:pt>
    <dgm:pt modelId="{3FC86AE8-C9DA-48B2-AAD1-402CBC4A0F2A}" type="pres">
      <dgm:prSet presAssocID="{EDDFEC3B-2D92-4334-843A-609A96EB29AA}" presName="node" presStyleLbl="node1" presStyleIdx="1" presStyleCnt="9">
        <dgm:presLayoutVars>
          <dgm:bulletEnabled val="1"/>
        </dgm:presLayoutVars>
      </dgm:prSet>
      <dgm:spPr/>
    </dgm:pt>
    <dgm:pt modelId="{9D91F249-7AAE-4C09-B061-A819182F82B3}" type="pres">
      <dgm:prSet presAssocID="{69A239D0-E747-4356-8811-541B952DA1C5}" presName="sibTrans" presStyleLbl="sibTrans2D1" presStyleIdx="1" presStyleCnt="8"/>
      <dgm:spPr/>
    </dgm:pt>
    <dgm:pt modelId="{B12334AC-6F3E-4888-A492-0E22D200E427}" type="pres">
      <dgm:prSet presAssocID="{69A239D0-E747-4356-8811-541B952DA1C5}" presName="connectorText" presStyleLbl="sibTrans2D1" presStyleIdx="1" presStyleCnt="8"/>
      <dgm:spPr/>
    </dgm:pt>
    <dgm:pt modelId="{EDE466D0-9052-402B-97F8-CD99B25A0AF6}" type="pres">
      <dgm:prSet presAssocID="{BC97D8A9-295E-4AE9-8FAE-287C3BC4F3E7}" presName="node" presStyleLbl="node1" presStyleIdx="2" presStyleCnt="9">
        <dgm:presLayoutVars>
          <dgm:bulletEnabled val="1"/>
        </dgm:presLayoutVars>
      </dgm:prSet>
      <dgm:spPr/>
    </dgm:pt>
    <dgm:pt modelId="{0AEE4385-AB79-464C-821E-9734F1B62F76}" type="pres">
      <dgm:prSet presAssocID="{1D53412E-F9BC-4A84-81CF-A9EBF7B5B217}" presName="sibTrans" presStyleLbl="sibTrans2D1" presStyleIdx="2" presStyleCnt="8"/>
      <dgm:spPr/>
    </dgm:pt>
    <dgm:pt modelId="{4EE4629D-2D94-4F33-A087-6A2AA11E9496}" type="pres">
      <dgm:prSet presAssocID="{1D53412E-F9BC-4A84-81CF-A9EBF7B5B217}" presName="connectorText" presStyleLbl="sibTrans2D1" presStyleIdx="2" presStyleCnt="8"/>
      <dgm:spPr/>
    </dgm:pt>
    <dgm:pt modelId="{0FFB9BC7-D4DC-4F7E-A8E6-9EFD8360B071}" type="pres">
      <dgm:prSet presAssocID="{57EC88E9-9751-497F-AE67-D2194C6745D9}" presName="node" presStyleLbl="node1" presStyleIdx="3" presStyleCnt="9">
        <dgm:presLayoutVars>
          <dgm:bulletEnabled val="1"/>
        </dgm:presLayoutVars>
      </dgm:prSet>
      <dgm:spPr/>
    </dgm:pt>
    <dgm:pt modelId="{7CC4CAB7-C8F5-4D16-964B-D50D9613EAD1}" type="pres">
      <dgm:prSet presAssocID="{877E8B34-6D7E-45FD-8A9D-8685AA475C83}" presName="sibTrans" presStyleLbl="sibTrans2D1" presStyleIdx="3" presStyleCnt="8"/>
      <dgm:spPr/>
    </dgm:pt>
    <dgm:pt modelId="{58BD09F0-26D7-4E41-B5DB-BE01FA30E15D}" type="pres">
      <dgm:prSet presAssocID="{877E8B34-6D7E-45FD-8A9D-8685AA475C83}" presName="connectorText" presStyleLbl="sibTrans2D1" presStyleIdx="3" presStyleCnt="8"/>
      <dgm:spPr/>
    </dgm:pt>
    <dgm:pt modelId="{A4DCA9D2-A8D6-4B48-A30E-A4A529048BC9}" type="pres">
      <dgm:prSet presAssocID="{90CAE6DE-FF9D-4DA9-AF06-1F6872BFFC12}" presName="node" presStyleLbl="node1" presStyleIdx="4" presStyleCnt="9">
        <dgm:presLayoutVars>
          <dgm:bulletEnabled val="1"/>
        </dgm:presLayoutVars>
      </dgm:prSet>
      <dgm:spPr/>
    </dgm:pt>
    <dgm:pt modelId="{D69CDAA5-08E9-4B4C-8C81-7B2C94E30C37}" type="pres">
      <dgm:prSet presAssocID="{1E09B130-6E30-4088-A733-00BF9A1920F6}" presName="sibTrans" presStyleLbl="sibTrans2D1" presStyleIdx="4" presStyleCnt="8"/>
      <dgm:spPr/>
    </dgm:pt>
    <dgm:pt modelId="{176682A5-5B11-4377-BB26-AFF4179E9BDD}" type="pres">
      <dgm:prSet presAssocID="{1E09B130-6E30-4088-A733-00BF9A1920F6}" presName="connectorText" presStyleLbl="sibTrans2D1" presStyleIdx="4" presStyleCnt="8"/>
      <dgm:spPr/>
    </dgm:pt>
    <dgm:pt modelId="{6CDED465-F95F-458F-A33F-0369EE0A2179}" type="pres">
      <dgm:prSet presAssocID="{C6DC06C0-041A-4BCC-91FC-27AB7627F1A7}" presName="node" presStyleLbl="node1" presStyleIdx="5" presStyleCnt="9">
        <dgm:presLayoutVars>
          <dgm:bulletEnabled val="1"/>
        </dgm:presLayoutVars>
      </dgm:prSet>
      <dgm:spPr/>
    </dgm:pt>
    <dgm:pt modelId="{810611E9-A0B6-45FC-A125-E62B69113646}" type="pres">
      <dgm:prSet presAssocID="{A72038A0-B97B-4B8D-AE85-4FC94CA5AD5B}" presName="sibTrans" presStyleLbl="sibTrans2D1" presStyleIdx="5" presStyleCnt="8"/>
      <dgm:spPr/>
    </dgm:pt>
    <dgm:pt modelId="{F26B95A8-9A07-4563-BF10-5FA4A7770F90}" type="pres">
      <dgm:prSet presAssocID="{A72038A0-B97B-4B8D-AE85-4FC94CA5AD5B}" presName="connectorText" presStyleLbl="sibTrans2D1" presStyleIdx="5" presStyleCnt="8"/>
      <dgm:spPr/>
    </dgm:pt>
    <dgm:pt modelId="{9123D59A-B7E3-4282-9623-03923D725EFC}" type="pres">
      <dgm:prSet presAssocID="{FDEEFD3C-D44E-4A1E-9A89-11FCF91EDFB3}" presName="node" presStyleLbl="node1" presStyleIdx="6" presStyleCnt="9">
        <dgm:presLayoutVars>
          <dgm:bulletEnabled val="1"/>
        </dgm:presLayoutVars>
      </dgm:prSet>
      <dgm:spPr/>
    </dgm:pt>
    <dgm:pt modelId="{9201A6BB-943C-455B-96DA-BD4C24739D41}" type="pres">
      <dgm:prSet presAssocID="{884AB7F0-6C45-492A-BAB5-19803A6CF482}" presName="sibTrans" presStyleLbl="sibTrans2D1" presStyleIdx="6" presStyleCnt="8"/>
      <dgm:spPr/>
    </dgm:pt>
    <dgm:pt modelId="{9A736773-20DC-4A4F-9A23-83FDC1BAE775}" type="pres">
      <dgm:prSet presAssocID="{884AB7F0-6C45-492A-BAB5-19803A6CF482}" presName="connectorText" presStyleLbl="sibTrans2D1" presStyleIdx="6" presStyleCnt="8"/>
      <dgm:spPr/>
    </dgm:pt>
    <dgm:pt modelId="{0AA5C984-B770-4028-AFA4-E82AA03609F9}" type="pres">
      <dgm:prSet presAssocID="{D857DE99-F8FC-4B1C-9AAA-79F18773007B}" presName="node" presStyleLbl="node1" presStyleIdx="7" presStyleCnt="9">
        <dgm:presLayoutVars>
          <dgm:bulletEnabled val="1"/>
        </dgm:presLayoutVars>
      </dgm:prSet>
      <dgm:spPr/>
    </dgm:pt>
    <dgm:pt modelId="{78D0F0A7-413A-4129-98D1-C7747A4504D9}" type="pres">
      <dgm:prSet presAssocID="{C09C1948-D3FB-492D-B784-ABDEAB9F64A5}" presName="sibTrans" presStyleLbl="sibTrans2D1" presStyleIdx="7" presStyleCnt="8"/>
      <dgm:spPr/>
    </dgm:pt>
    <dgm:pt modelId="{A3161B3B-F0F0-4033-8170-B3C076A7BA71}" type="pres">
      <dgm:prSet presAssocID="{C09C1948-D3FB-492D-B784-ABDEAB9F64A5}" presName="connectorText" presStyleLbl="sibTrans2D1" presStyleIdx="7" presStyleCnt="8"/>
      <dgm:spPr/>
    </dgm:pt>
    <dgm:pt modelId="{730866AF-AAED-4ACB-AAC0-D3319010F700}" type="pres">
      <dgm:prSet presAssocID="{26BB2160-3458-488D-A797-19EDB4E4E688}" presName="node" presStyleLbl="node1" presStyleIdx="8" presStyleCnt="9">
        <dgm:presLayoutVars>
          <dgm:bulletEnabled val="1"/>
        </dgm:presLayoutVars>
      </dgm:prSet>
      <dgm:spPr/>
    </dgm:pt>
  </dgm:ptLst>
  <dgm:cxnLst>
    <dgm:cxn modelId="{F9E96901-E26D-41E5-9A7D-A9BEC4DBEC06}" srcId="{C4A324C7-EBCF-4862-AC33-5535C27974C6}" destId="{D857DE99-F8FC-4B1C-9AAA-79F18773007B}" srcOrd="7" destOrd="0" parTransId="{A3CDD74B-5C62-44E8-99A3-982F708FEC03}" sibTransId="{C09C1948-D3FB-492D-B784-ABDEAB9F64A5}"/>
    <dgm:cxn modelId="{E7B3F40D-0F4D-488B-9D9D-4E996024E116}" type="presOf" srcId="{FDEEFD3C-D44E-4A1E-9A89-11FCF91EDFB3}" destId="{9123D59A-B7E3-4282-9623-03923D725EFC}" srcOrd="0" destOrd="0" presId="urn:microsoft.com/office/officeart/2005/8/layout/process2"/>
    <dgm:cxn modelId="{8C0A5A0E-F447-432A-B89A-740396B3B2B5}" srcId="{C4A324C7-EBCF-4862-AC33-5535C27974C6}" destId="{BC97D8A9-295E-4AE9-8FAE-287C3BC4F3E7}" srcOrd="2" destOrd="0" parTransId="{3FD533DB-760B-47F9-9532-97974D170D41}" sibTransId="{1D53412E-F9BC-4A84-81CF-A9EBF7B5B217}"/>
    <dgm:cxn modelId="{0C90421C-1CC3-42C7-8E76-6B2196733A02}" type="presOf" srcId="{BC97D8A9-295E-4AE9-8FAE-287C3BC4F3E7}" destId="{EDE466D0-9052-402B-97F8-CD99B25A0AF6}" srcOrd="0" destOrd="0" presId="urn:microsoft.com/office/officeart/2005/8/layout/process2"/>
    <dgm:cxn modelId="{4C1B1B20-0F3C-4478-91B8-DC20A63D7289}" type="presOf" srcId="{C09C1948-D3FB-492D-B784-ABDEAB9F64A5}" destId="{78D0F0A7-413A-4129-98D1-C7747A4504D9}" srcOrd="0" destOrd="0" presId="urn:microsoft.com/office/officeart/2005/8/layout/process2"/>
    <dgm:cxn modelId="{D0917F20-C616-4DD0-9738-CDE3824344DC}" type="presOf" srcId="{69A239D0-E747-4356-8811-541B952DA1C5}" destId="{9D91F249-7AAE-4C09-B061-A819182F82B3}" srcOrd="0" destOrd="0" presId="urn:microsoft.com/office/officeart/2005/8/layout/process2"/>
    <dgm:cxn modelId="{5381CB31-831B-4211-A420-8BCF6CE8E635}" type="presOf" srcId="{C5FB34E3-3A0C-44CB-9A05-4496A88C245C}" destId="{AB1CCCEE-0D0B-4D27-9C8D-5F08198E90B6}" srcOrd="1" destOrd="0" presId="urn:microsoft.com/office/officeart/2005/8/layout/process2"/>
    <dgm:cxn modelId="{C35F7C33-9143-44EE-9F4A-411B13C5113E}" srcId="{C4A324C7-EBCF-4862-AC33-5535C27974C6}" destId="{FDEEFD3C-D44E-4A1E-9A89-11FCF91EDFB3}" srcOrd="6" destOrd="0" parTransId="{587266C3-FC96-421A-BC2B-ED6431BDAEEF}" sibTransId="{884AB7F0-6C45-492A-BAB5-19803A6CF482}"/>
    <dgm:cxn modelId="{44C1223B-3987-4A6F-AB2E-5401FCDB446C}" type="presOf" srcId="{C4A324C7-EBCF-4862-AC33-5535C27974C6}" destId="{B21275DF-4E41-48B7-A71D-AE501FA0588B}" srcOrd="0" destOrd="0" presId="urn:microsoft.com/office/officeart/2005/8/layout/process2"/>
    <dgm:cxn modelId="{7BC17F5E-92D2-4B69-B1CE-53A8FA385A6E}" type="presOf" srcId="{A72038A0-B97B-4B8D-AE85-4FC94CA5AD5B}" destId="{F26B95A8-9A07-4563-BF10-5FA4A7770F90}" srcOrd="1" destOrd="0" presId="urn:microsoft.com/office/officeart/2005/8/layout/process2"/>
    <dgm:cxn modelId="{946E9345-C21F-49B9-9220-73E06D4FFB0A}" srcId="{C4A324C7-EBCF-4862-AC33-5535C27974C6}" destId="{C6DC06C0-041A-4BCC-91FC-27AB7627F1A7}" srcOrd="5" destOrd="0" parTransId="{FE5A4368-173F-459F-BBED-A9AEEDE9E33C}" sibTransId="{A72038A0-B97B-4B8D-AE85-4FC94CA5AD5B}"/>
    <dgm:cxn modelId="{45F0B847-C0C0-4ECF-A002-CEEB43EE338D}" type="presOf" srcId="{A72038A0-B97B-4B8D-AE85-4FC94CA5AD5B}" destId="{810611E9-A0B6-45FC-A125-E62B69113646}" srcOrd="0" destOrd="0" presId="urn:microsoft.com/office/officeart/2005/8/layout/process2"/>
    <dgm:cxn modelId="{E8DBD669-4BF4-42C9-9925-97581D236AF2}" srcId="{C4A324C7-EBCF-4862-AC33-5535C27974C6}" destId="{4ACF538A-9EC0-4A34-B451-5113EBDBDE10}" srcOrd="0" destOrd="0" parTransId="{3C7071EA-6896-4E22-9CC6-EB1F85EAF51E}" sibTransId="{C5FB34E3-3A0C-44CB-9A05-4496A88C245C}"/>
    <dgm:cxn modelId="{E9F1CE6B-5F4B-4D4D-B561-3402EA4B994F}" type="presOf" srcId="{C09C1948-D3FB-492D-B784-ABDEAB9F64A5}" destId="{A3161B3B-F0F0-4033-8170-B3C076A7BA71}" srcOrd="1" destOrd="0" presId="urn:microsoft.com/office/officeart/2005/8/layout/process2"/>
    <dgm:cxn modelId="{CCC5074C-6654-4FEB-95DC-A63D6CEA581F}" type="presOf" srcId="{C5FB34E3-3A0C-44CB-9A05-4496A88C245C}" destId="{5C488BBF-D825-4954-8091-6569B179FD86}" srcOrd="0" destOrd="0" presId="urn:microsoft.com/office/officeart/2005/8/layout/process2"/>
    <dgm:cxn modelId="{E975554C-1430-4FB0-B029-755745F50729}" srcId="{C4A324C7-EBCF-4862-AC33-5535C27974C6}" destId="{57EC88E9-9751-497F-AE67-D2194C6745D9}" srcOrd="3" destOrd="0" parTransId="{8302697A-AC45-4F47-B8D2-AD7C68C7B72B}" sibTransId="{877E8B34-6D7E-45FD-8A9D-8685AA475C83}"/>
    <dgm:cxn modelId="{2CA8B34F-A380-42D5-BC39-CF4E20A5EFC6}" type="presOf" srcId="{69A239D0-E747-4356-8811-541B952DA1C5}" destId="{B12334AC-6F3E-4888-A492-0E22D200E427}" srcOrd="1" destOrd="0" presId="urn:microsoft.com/office/officeart/2005/8/layout/process2"/>
    <dgm:cxn modelId="{D74D1D70-7575-470F-A489-E31AA7BC8DA9}" type="presOf" srcId="{1E09B130-6E30-4088-A733-00BF9A1920F6}" destId="{D69CDAA5-08E9-4B4C-8C81-7B2C94E30C37}" srcOrd="0" destOrd="0" presId="urn:microsoft.com/office/officeart/2005/8/layout/process2"/>
    <dgm:cxn modelId="{CDE24851-59A2-4BD8-8E11-1BE74B16F04C}" type="presOf" srcId="{57EC88E9-9751-497F-AE67-D2194C6745D9}" destId="{0FFB9BC7-D4DC-4F7E-A8E6-9EFD8360B071}" srcOrd="0" destOrd="0" presId="urn:microsoft.com/office/officeart/2005/8/layout/process2"/>
    <dgm:cxn modelId="{F1B58A51-B9F8-4AC1-98DE-489C9C9DBF2D}" type="presOf" srcId="{884AB7F0-6C45-492A-BAB5-19803A6CF482}" destId="{9201A6BB-943C-455B-96DA-BD4C24739D41}" srcOrd="0" destOrd="0" presId="urn:microsoft.com/office/officeart/2005/8/layout/process2"/>
    <dgm:cxn modelId="{0ABD6256-2827-4CEE-8FC3-D57F940C0161}" type="presOf" srcId="{D857DE99-F8FC-4B1C-9AAA-79F18773007B}" destId="{0AA5C984-B770-4028-AFA4-E82AA03609F9}" srcOrd="0" destOrd="0" presId="urn:microsoft.com/office/officeart/2005/8/layout/process2"/>
    <dgm:cxn modelId="{C6D3DA80-E114-4D8A-A3CC-3CF0C597A6BC}" type="presOf" srcId="{4ACF538A-9EC0-4A34-B451-5113EBDBDE10}" destId="{A9BF64B0-1248-4C4A-8B28-45B5E0A0D475}" srcOrd="0" destOrd="0" presId="urn:microsoft.com/office/officeart/2005/8/layout/process2"/>
    <dgm:cxn modelId="{59F25895-2A8F-4028-9283-53969F3D1800}" srcId="{C4A324C7-EBCF-4862-AC33-5535C27974C6}" destId="{90CAE6DE-FF9D-4DA9-AF06-1F6872BFFC12}" srcOrd="4" destOrd="0" parTransId="{E959D839-70F6-415F-B401-B5C0B910F2E5}" sibTransId="{1E09B130-6E30-4088-A733-00BF9A1920F6}"/>
    <dgm:cxn modelId="{DB42B097-3CBA-489E-AF9A-19E14A9923F3}" type="presOf" srcId="{1E09B130-6E30-4088-A733-00BF9A1920F6}" destId="{176682A5-5B11-4377-BB26-AFF4179E9BDD}" srcOrd="1" destOrd="0" presId="urn:microsoft.com/office/officeart/2005/8/layout/process2"/>
    <dgm:cxn modelId="{C9082E99-C233-4B06-B93A-AAC0B4FC8991}" type="presOf" srcId="{1D53412E-F9BC-4A84-81CF-A9EBF7B5B217}" destId="{4EE4629D-2D94-4F33-A087-6A2AA11E9496}" srcOrd="1" destOrd="0" presId="urn:microsoft.com/office/officeart/2005/8/layout/process2"/>
    <dgm:cxn modelId="{9AC511B1-7AEA-414F-863A-B87826E1A310}" type="presOf" srcId="{1D53412E-F9BC-4A84-81CF-A9EBF7B5B217}" destId="{0AEE4385-AB79-464C-821E-9734F1B62F76}" srcOrd="0" destOrd="0" presId="urn:microsoft.com/office/officeart/2005/8/layout/process2"/>
    <dgm:cxn modelId="{510BCFBA-7D75-4C7C-B898-D299FC7DCD0E}" type="presOf" srcId="{877E8B34-6D7E-45FD-8A9D-8685AA475C83}" destId="{7CC4CAB7-C8F5-4D16-964B-D50D9613EAD1}" srcOrd="0" destOrd="0" presId="urn:microsoft.com/office/officeart/2005/8/layout/process2"/>
    <dgm:cxn modelId="{52F106CC-D893-4F9A-8782-6E1529959D73}" type="presOf" srcId="{90CAE6DE-FF9D-4DA9-AF06-1F6872BFFC12}" destId="{A4DCA9D2-A8D6-4B48-A30E-A4A529048BC9}" srcOrd="0" destOrd="0" presId="urn:microsoft.com/office/officeart/2005/8/layout/process2"/>
    <dgm:cxn modelId="{D85E1BCF-81E4-4D4F-BDD7-407BCEB8B617}" srcId="{C4A324C7-EBCF-4862-AC33-5535C27974C6}" destId="{26BB2160-3458-488D-A797-19EDB4E4E688}" srcOrd="8" destOrd="0" parTransId="{59E4540E-E110-47E3-88E7-73BD4884E545}" sibTransId="{B4D8FCBD-7D04-4E94-AEFD-438D6562436D}"/>
    <dgm:cxn modelId="{F55817D7-E2DF-4708-AE4D-85C1F4FB73AB}" type="presOf" srcId="{884AB7F0-6C45-492A-BAB5-19803A6CF482}" destId="{9A736773-20DC-4A4F-9A23-83FDC1BAE775}" srcOrd="1" destOrd="0" presId="urn:microsoft.com/office/officeart/2005/8/layout/process2"/>
    <dgm:cxn modelId="{A65777DA-B323-42AA-BB00-A1D48CF0C06E}" srcId="{C4A324C7-EBCF-4862-AC33-5535C27974C6}" destId="{EDDFEC3B-2D92-4334-843A-609A96EB29AA}" srcOrd="1" destOrd="0" parTransId="{0A47D5DD-1143-4CD5-9BAD-5A4A447C0564}" sibTransId="{69A239D0-E747-4356-8811-541B952DA1C5}"/>
    <dgm:cxn modelId="{972F46DD-096E-488B-A5B4-10C500B363BA}" type="presOf" srcId="{26BB2160-3458-488D-A797-19EDB4E4E688}" destId="{730866AF-AAED-4ACB-AAC0-D3319010F700}" srcOrd="0" destOrd="0" presId="urn:microsoft.com/office/officeart/2005/8/layout/process2"/>
    <dgm:cxn modelId="{7D94D7E7-B115-4236-9B0C-BBA9122CC9E4}" type="presOf" srcId="{C6DC06C0-041A-4BCC-91FC-27AB7627F1A7}" destId="{6CDED465-F95F-458F-A33F-0369EE0A2179}" srcOrd="0" destOrd="0" presId="urn:microsoft.com/office/officeart/2005/8/layout/process2"/>
    <dgm:cxn modelId="{9ED9D1EB-1C5F-48EC-A770-A476CB331245}" type="presOf" srcId="{EDDFEC3B-2D92-4334-843A-609A96EB29AA}" destId="{3FC86AE8-C9DA-48B2-AAD1-402CBC4A0F2A}" srcOrd="0" destOrd="0" presId="urn:microsoft.com/office/officeart/2005/8/layout/process2"/>
    <dgm:cxn modelId="{F1343EED-DD12-4678-A3DC-A498C40134FE}" type="presOf" srcId="{877E8B34-6D7E-45FD-8A9D-8685AA475C83}" destId="{58BD09F0-26D7-4E41-B5DB-BE01FA30E15D}" srcOrd="1" destOrd="0" presId="urn:microsoft.com/office/officeart/2005/8/layout/process2"/>
    <dgm:cxn modelId="{B89B1CD7-B323-4310-9DA2-B26DE3A503C2}" type="presParOf" srcId="{B21275DF-4E41-48B7-A71D-AE501FA0588B}" destId="{A9BF64B0-1248-4C4A-8B28-45B5E0A0D475}" srcOrd="0" destOrd="0" presId="urn:microsoft.com/office/officeart/2005/8/layout/process2"/>
    <dgm:cxn modelId="{E5960E94-345C-40D7-909F-91FEDA3B24EB}" type="presParOf" srcId="{B21275DF-4E41-48B7-A71D-AE501FA0588B}" destId="{5C488BBF-D825-4954-8091-6569B179FD86}" srcOrd="1" destOrd="0" presId="urn:microsoft.com/office/officeart/2005/8/layout/process2"/>
    <dgm:cxn modelId="{F2E90161-91A1-47E9-A846-065B5BEAE803}" type="presParOf" srcId="{5C488BBF-D825-4954-8091-6569B179FD86}" destId="{AB1CCCEE-0D0B-4D27-9C8D-5F08198E90B6}" srcOrd="0" destOrd="0" presId="urn:microsoft.com/office/officeart/2005/8/layout/process2"/>
    <dgm:cxn modelId="{BC534239-3F85-4800-8D20-30E127A57C85}" type="presParOf" srcId="{B21275DF-4E41-48B7-A71D-AE501FA0588B}" destId="{3FC86AE8-C9DA-48B2-AAD1-402CBC4A0F2A}" srcOrd="2" destOrd="0" presId="urn:microsoft.com/office/officeart/2005/8/layout/process2"/>
    <dgm:cxn modelId="{0F739C71-B50D-46E2-8DA7-EE8068B9F4BE}" type="presParOf" srcId="{B21275DF-4E41-48B7-A71D-AE501FA0588B}" destId="{9D91F249-7AAE-4C09-B061-A819182F82B3}" srcOrd="3" destOrd="0" presId="urn:microsoft.com/office/officeart/2005/8/layout/process2"/>
    <dgm:cxn modelId="{2DE0F83A-BCBF-4417-AD81-40F5097DDC66}" type="presParOf" srcId="{9D91F249-7AAE-4C09-B061-A819182F82B3}" destId="{B12334AC-6F3E-4888-A492-0E22D200E427}" srcOrd="0" destOrd="0" presId="urn:microsoft.com/office/officeart/2005/8/layout/process2"/>
    <dgm:cxn modelId="{A9D8B86E-6580-46F3-987F-881251BA4758}" type="presParOf" srcId="{B21275DF-4E41-48B7-A71D-AE501FA0588B}" destId="{EDE466D0-9052-402B-97F8-CD99B25A0AF6}" srcOrd="4" destOrd="0" presId="urn:microsoft.com/office/officeart/2005/8/layout/process2"/>
    <dgm:cxn modelId="{01CC6645-5F72-4D06-8C29-9F2EB5999090}" type="presParOf" srcId="{B21275DF-4E41-48B7-A71D-AE501FA0588B}" destId="{0AEE4385-AB79-464C-821E-9734F1B62F76}" srcOrd="5" destOrd="0" presId="urn:microsoft.com/office/officeart/2005/8/layout/process2"/>
    <dgm:cxn modelId="{3283EF6B-17E0-4FD0-90AC-5A062FFC941D}" type="presParOf" srcId="{0AEE4385-AB79-464C-821E-9734F1B62F76}" destId="{4EE4629D-2D94-4F33-A087-6A2AA11E9496}" srcOrd="0" destOrd="0" presId="urn:microsoft.com/office/officeart/2005/8/layout/process2"/>
    <dgm:cxn modelId="{F8F3F108-4CBC-47B3-9CF0-9EFEC6D29906}" type="presParOf" srcId="{B21275DF-4E41-48B7-A71D-AE501FA0588B}" destId="{0FFB9BC7-D4DC-4F7E-A8E6-9EFD8360B071}" srcOrd="6" destOrd="0" presId="urn:microsoft.com/office/officeart/2005/8/layout/process2"/>
    <dgm:cxn modelId="{E2636139-E983-4C09-A2F4-7BFCDEADE271}" type="presParOf" srcId="{B21275DF-4E41-48B7-A71D-AE501FA0588B}" destId="{7CC4CAB7-C8F5-4D16-964B-D50D9613EAD1}" srcOrd="7" destOrd="0" presId="urn:microsoft.com/office/officeart/2005/8/layout/process2"/>
    <dgm:cxn modelId="{3307FF95-3C97-415D-A34F-E169986151B3}" type="presParOf" srcId="{7CC4CAB7-C8F5-4D16-964B-D50D9613EAD1}" destId="{58BD09F0-26D7-4E41-B5DB-BE01FA30E15D}" srcOrd="0" destOrd="0" presId="urn:microsoft.com/office/officeart/2005/8/layout/process2"/>
    <dgm:cxn modelId="{26BD347F-414F-4836-8660-91D0A10172EF}" type="presParOf" srcId="{B21275DF-4E41-48B7-A71D-AE501FA0588B}" destId="{A4DCA9D2-A8D6-4B48-A30E-A4A529048BC9}" srcOrd="8" destOrd="0" presId="urn:microsoft.com/office/officeart/2005/8/layout/process2"/>
    <dgm:cxn modelId="{993D0934-C101-4899-8A3A-A747FDA5FDBF}" type="presParOf" srcId="{B21275DF-4E41-48B7-A71D-AE501FA0588B}" destId="{D69CDAA5-08E9-4B4C-8C81-7B2C94E30C37}" srcOrd="9" destOrd="0" presId="urn:microsoft.com/office/officeart/2005/8/layout/process2"/>
    <dgm:cxn modelId="{A59FAECA-B699-4052-866D-8FD33A3CFD04}" type="presParOf" srcId="{D69CDAA5-08E9-4B4C-8C81-7B2C94E30C37}" destId="{176682A5-5B11-4377-BB26-AFF4179E9BDD}" srcOrd="0" destOrd="0" presId="urn:microsoft.com/office/officeart/2005/8/layout/process2"/>
    <dgm:cxn modelId="{29FE911F-E88C-4A87-A3EA-436F47F40B19}" type="presParOf" srcId="{B21275DF-4E41-48B7-A71D-AE501FA0588B}" destId="{6CDED465-F95F-458F-A33F-0369EE0A2179}" srcOrd="10" destOrd="0" presId="urn:microsoft.com/office/officeart/2005/8/layout/process2"/>
    <dgm:cxn modelId="{0A6FB6A8-AB8E-49A7-AA57-18F6CEE5C2AA}" type="presParOf" srcId="{B21275DF-4E41-48B7-A71D-AE501FA0588B}" destId="{810611E9-A0B6-45FC-A125-E62B69113646}" srcOrd="11" destOrd="0" presId="urn:microsoft.com/office/officeart/2005/8/layout/process2"/>
    <dgm:cxn modelId="{6B4419D4-7D37-4E19-8913-A3C1C3DDA190}" type="presParOf" srcId="{810611E9-A0B6-45FC-A125-E62B69113646}" destId="{F26B95A8-9A07-4563-BF10-5FA4A7770F90}" srcOrd="0" destOrd="0" presId="urn:microsoft.com/office/officeart/2005/8/layout/process2"/>
    <dgm:cxn modelId="{757DEE12-E640-4A67-95F7-79993813795E}" type="presParOf" srcId="{B21275DF-4E41-48B7-A71D-AE501FA0588B}" destId="{9123D59A-B7E3-4282-9623-03923D725EFC}" srcOrd="12" destOrd="0" presId="urn:microsoft.com/office/officeart/2005/8/layout/process2"/>
    <dgm:cxn modelId="{736BE203-341E-4653-8E55-B3A374D83E9F}" type="presParOf" srcId="{B21275DF-4E41-48B7-A71D-AE501FA0588B}" destId="{9201A6BB-943C-455B-96DA-BD4C24739D41}" srcOrd="13" destOrd="0" presId="urn:microsoft.com/office/officeart/2005/8/layout/process2"/>
    <dgm:cxn modelId="{6A68FE1B-8BA5-4146-935E-838C18C40C6E}" type="presParOf" srcId="{9201A6BB-943C-455B-96DA-BD4C24739D41}" destId="{9A736773-20DC-4A4F-9A23-83FDC1BAE775}" srcOrd="0" destOrd="0" presId="urn:microsoft.com/office/officeart/2005/8/layout/process2"/>
    <dgm:cxn modelId="{9CAFC8DF-129E-401A-8074-561FE2218DD8}" type="presParOf" srcId="{B21275DF-4E41-48B7-A71D-AE501FA0588B}" destId="{0AA5C984-B770-4028-AFA4-E82AA03609F9}" srcOrd="14" destOrd="0" presId="urn:microsoft.com/office/officeart/2005/8/layout/process2"/>
    <dgm:cxn modelId="{ADB2FF10-F669-43B8-B35E-09A699B00BB7}" type="presParOf" srcId="{B21275DF-4E41-48B7-A71D-AE501FA0588B}" destId="{78D0F0A7-413A-4129-98D1-C7747A4504D9}" srcOrd="15" destOrd="0" presId="urn:microsoft.com/office/officeart/2005/8/layout/process2"/>
    <dgm:cxn modelId="{F5352F05-3BC1-43B0-8EC2-49C5384FF569}" type="presParOf" srcId="{78D0F0A7-413A-4129-98D1-C7747A4504D9}" destId="{A3161B3B-F0F0-4033-8170-B3C076A7BA71}" srcOrd="0" destOrd="0" presId="urn:microsoft.com/office/officeart/2005/8/layout/process2"/>
    <dgm:cxn modelId="{F557B70C-3BC0-4A2E-85A9-F19B5EF45AE5}" type="presParOf" srcId="{B21275DF-4E41-48B7-A71D-AE501FA0588B}" destId="{730866AF-AAED-4ACB-AAC0-D3319010F700}" srcOrd="1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F64B0-1248-4C4A-8B28-45B5E0A0D475}">
      <dsp:nvSpPr>
        <dsp:cNvPr id="0" name=""/>
        <dsp:cNvSpPr/>
      </dsp:nvSpPr>
      <dsp:spPr>
        <a:xfrm>
          <a:off x="548849" y="449"/>
          <a:ext cx="1422996" cy="36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32x32x32 – size 3 </a:t>
          </a:r>
        </a:p>
      </dsp:txBody>
      <dsp:txXfrm>
        <a:off x="559639" y="11239"/>
        <a:ext cx="1401416" cy="346833"/>
      </dsp:txXfrm>
    </dsp:sp>
    <dsp:sp modelId="{5C488BBF-D825-4954-8091-6569B179FD86}">
      <dsp:nvSpPr>
        <dsp:cNvPr id="0" name=""/>
        <dsp:cNvSpPr/>
      </dsp:nvSpPr>
      <dsp:spPr>
        <a:xfrm rot="5400000">
          <a:off x="1191270" y="378073"/>
          <a:ext cx="138154" cy="165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210612" y="391888"/>
        <a:ext cx="99471" cy="96708"/>
      </dsp:txXfrm>
    </dsp:sp>
    <dsp:sp modelId="{EDE466D0-9052-402B-97F8-CD99B25A0AF6}">
      <dsp:nvSpPr>
        <dsp:cNvPr id="0" name=""/>
        <dsp:cNvSpPr/>
      </dsp:nvSpPr>
      <dsp:spPr>
        <a:xfrm>
          <a:off x="548849" y="553069"/>
          <a:ext cx="1422996" cy="368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16x16x64 – size 3</a:t>
          </a:r>
        </a:p>
      </dsp:txBody>
      <dsp:txXfrm>
        <a:off x="559639" y="563859"/>
        <a:ext cx="1401416" cy="346833"/>
      </dsp:txXfrm>
    </dsp:sp>
    <dsp:sp modelId="{0AEE4385-AB79-464C-821E-9734F1B62F76}">
      <dsp:nvSpPr>
        <dsp:cNvPr id="0" name=""/>
        <dsp:cNvSpPr/>
      </dsp:nvSpPr>
      <dsp:spPr>
        <a:xfrm rot="5400000">
          <a:off x="1191270" y="930693"/>
          <a:ext cx="138154" cy="165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210612" y="944508"/>
        <a:ext cx="99471" cy="96708"/>
      </dsp:txXfrm>
    </dsp:sp>
    <dsp:sp modelId="{0FFB9BC7-D4DC-4F7E-A8E6-9EFD8360B071}">
      <dsp:nvSpPr>
        <dsp:cNvPr id="0" name=""/>
        <dsp:cNvSpPr/>
      </dsp:nvSpPr>
      <dsp:spPr>
        <a:xfrm>
          <a:off x="548849" y="1105689"/>
          <a:ext cx="1422996" cy="368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16x16x64 – size 3</a:t>
          </a:r>
        </a:p>
      </dsp:txBody>
      <dsp:txXfrm>
        <a:off x="559639" y="1116479"/>
        <a:ext cx="1401416" cy="346833"/>
      </dsp:txXfrm>
    </dsp:sp>
    <dsp:sp modelId="{7CC4CAB7-C8F5-4D16-964B-D50D9613EAD1}">
      <dsp:nvSpPr>
        <dsp:cNvPr id="0" name=""/>
        <dsp:cNvSpPr/>
      </dsp:nvSpPr>
      <dsp:spPr>
        <a:xfrm rot="5400000">
          <a:off x="1191270" y="1483313"/>
          <a:ext cx="138154" cy="165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210612" y="1497128"/>
        <a:ext cx="99471" cy="96708"/>
      </dsp:txXfrm>
    </dsp:sp>
    <dsp:sp modelId="{A4DCA9D2-A8D6-4B48-A30E-A4A529048BC9}">
      <dsp:nvSpPr>
        <dsp:cNvPr id="0" name=""/>
        <dsp:cNvSpPr/>
      </dsp:nvSpPr>
      <dsp:spPr>
        <a:xfrm>
          <a:off x="548849" y="1658309"/>
          <a:ext cx="1422996" cy="368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8x8x128 – size 3</a:t>
          </a:r>
        </a:p>
      </dsp:txBody>
      <dsp:txXfrm>
        <a:off x="559639" y="1669099"/>
        <a:ext cx="1401416" cy="346833"/>
      </dsp:txXfrm>
    </dsp:sp>
    <dsp:sp modelId="{D69CDAA5-08E9-4B4C-8C81-7B2C94E30C37}">
      <dsp:nvSpPr>
        <dsp:cNvPr id="0" name=""/>
        <dsp:cNvSpPr/>
      </dsp:nvSpPr>
      <dsp:spPr>
        <a:xfrm rot="5400000">
          <a:off x="1191270" y="2035932"/>
          <a:ext cx="138154" cy="165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210612" y="2049747"/>
        <a:ext cx="99471" cy="96708"/>
      </dsp:txXfrm>
    </dsp:sp>
    <dsp:sp modelId="{6CDED465-F95F-458F-A33F-0369EE0A2179}">
      <dsp:nvSpPr>
        <dsp:cNvPr id="0" name=""/>
        <dsp:cNvSpPr/>
      </dsp:nvSpPr>
      <dsp:spPr>
        <a:xfrm>
          <a:off x="548849" y="2210929"/>
          <a:ext cx="1422996" cy="368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8x8x128 – size 3</a:t>
          </a:r>
        </a:p>
      </dsp:txBody>
      <dsp:txXfrm>
        <a:off x="559639" y="2221719"/>
        <a:ext cx="1401416" cy="346833"/>
      </dsp:txXfrm>
    </dsp:sp>
    <dsp:sp modelId="{810611E9-A0B6-45FC-A125-E62B69113646}">
      <dsp:nvSpPr>
        <dsp:cNvPr id="0" name=""/>
        <dsp:cNvSpPr/>
      </dsp:nvSpPr>
      <dsp:spPr>
        <a:xfrm rot="5400000">
          <a:off x="1191270" y="2588552"/>
          <a:ext cx="138154" cy="165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210612" y="2602367"/>
        <a:ext cx="99471" cy="96708"/>
      </dsp:txXfrm>
    </dsp:sp>
    <dsp:sp modelId="{9123D59A-B7E3-4282-9623-03923D725EFC}">
      <dsp:nvSpPr>
        <dsp:cNvPr id="0" name=""/>
        <dsp:cNvSpPr/>
      </dsp:nvSpPr>
      <dsp:spPr>
        <a:xfrm>
          <a:off x="548849" y="2763549"/>
          <a:ext cx="1422996" cy="36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FC 512</a:t>
          </a:r>
        </a:p>
      </dsp:txBody>
      <dsp:txXfrm>
        <a:off x="559639" y="2774339"/>
        <a:ext cx="1401416" cy="346833"/>
      </dsp:txXfrm>
    </dsp:sp>
    <dsp:sp modelId="{9201A6BB-943C-455B-96DA-BD4C24739D41}">
      <dsp:nvSpPr>
        <dsp:cNvPr id="0" name=""/>
        <dsp:cNvSpPr/>
      </dsp:nvSpPr>
      <dsp:spPr>
        <a:xfrm rot="5400000">
          <a:off x="1191270" y="3141172"/>
          <a:ext cx="138154" cy="165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210612" y="3154987"/>
        <a:ext cx="99471" cy="96708"/>
      </dsp:txXfrm>
    </dsp:sp>
    <dsp:sp modelId="{730866AF-AAED-4ACB-AAC0-D3319010F700}">
      <dsp:nvSpPr>
        <dsp:cNvPr id="0" name=""/>
        <dsp:cNvSpPr/>
      </dsp:nvSpPr>
      <dsp:spPr>
        <a:xfrm>
          <a:off x="548849" y="3316168"/>
          <a:ext cx="1422996" cy="368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FC 10</a:t>
          </a:r>
        </a:p>
      </dsp:txBody>
      <dsp:txXfrm>
        <a:off x="559639" y="3326958"/>
        <a:ext cx="1401416" cy="346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F64B0-1248-4C4A-8B28-45B5E0A0D475}">
      <dsp:nvSpPr>
        <dsp:cNvPr id="0" name=""/>
        <dsp:cNvSpPr/>
      </dsp:nvSpPr>
      <dsp:spPr>
        <a:xfrm>
          <a:off x="788854" y="571"/>
          <a:ext cx="1415426" cy="360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32x32x48 – size 3</a:t>
          </a:r>
        </a:p>
      </dsp:txBody>
      <dsp:txXfrm>
        <a:off x="799399" y="11116"/>
        <a:ext cx="1394336" cy="338955"/>
      </dsp:txXfrm>
    </dsp:sp>
    <dsp:sp modelId="{5C488BBF-D825-4954-8091-6569B179FD86}">
      <dsp:nvSpPr>
        <dsp:cNvPr id="0" name=""/>
        <dsp:cNvSpPr/>
      </dsp:nvSpPr>
      <dsp:spPr>
        <a:xfrm rot="5400000">
          <a:off x="1429059" y="369617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47962" y="383119"/>
        <a:ext cx="97212" cy="94511"/>
      </dsp:txXfrm>
    </dsp:sp>
    <dsp:sp modelId="{3FC86AE8-C9DA-48B2-AAD1-402CBC4A0F2A}">
      <dsp:nvSpPr>
        <dsp:cNvPr id="0" name=""/>
        <dsp:cNvSpPr/>
      </dsp:nvSpPr>
      <dsp:spPr>
        <a:xfrm>
          <a:off x="788854" y="540638"/>
          <a:ext cx="1415426" cy="360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32x32x48 – size 3</a:t>
          </a:r>
        </a:p>
      </dsp:txBody>
      <dsp:txXfrm>
        <a:off x="799399" y="551183"/>
        <a:ext cx="1394336" cy="338955"/>
      </dsp:txXfrm>
    </dsp:sp>
    <dsp:sp modelId="{9D91F249-7AAE-4C09-B061-A819182F82B3}">
      <dsp:nvSpPr>
        <dsp:cNvPr id="0" name=""/>
        <dsp:cNvSpPr/>
      </dsp:nvSpPr>
      <dsp:spPr>
        <a:xfrm rot="5400000">
          <a:off x="1429059" y="909685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47962" y="923187"/>
        <a:ext cx="97212" cy="94511"/>
      </dsp:txXfrm>
    </dsp:sp>
    <dsp:sp modelId="{EDE466D0-9052-402B-97F8-CD99B25A0AF6}">
      <dsp:nvSpPr>
        <dsp:cNvPr id="0" name=""/>
        <dsp:cNvSpPr/>
      </dsp:nvSpPr>
      <dsp:spPr>
        <a:xfrm>
          <a:off x="788854" y="1080706"/>
          <a:ext cx="1415426" cy="3600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16x16x96 – size 3</a:t>
          </a:r>
        </a:p>
      </dsp:txBody>
      <dsp:txXfrm>
        <a:off x="799399" y="1091251"/>
        <a:ext cx="1394336" cy="338955"/>
      </dsp:txXfrm>
    </dsp:sp>
    <dsp:sp modelId="{0AEE4385-AB79-464C-821E-9734F1B62F76}">
      <dsp:nvSpPr>
        <dsp:cNvPr id="0" name=""/>
        <dsp:cNvSpPr/>
      </dsp:nvSpPr>
      <dsp:spPr>
        <a:xfrm rot="5400000">
          <a:off x="1429059" y="1449752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47962" y="1463254"/>
        <a:ext cx="97212" cy="94511"/>
      </dsp:txXfrm>
    </dsp:sp>
    <dsp:sp modelId="{0FFB9BC7-D4DC-4F7E-A8E6-9EFD8360B071}">
      <dsp:nvSpPr>
        <dsp:cNvPr id="0" name=""/>
        <dsp:cNvSpPr/>
      </dsp:nvSpPr>
      <dsp:spPr>
        <a:xfrm>
          <a:off x="788854" y="1620773"/>
          <a:ext cx="1415426" cy="3600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16x16x96 – size 3</a:t>
          </a:r>
        </a:p>
      </dsp:txBody>
      <dsp:txXfrm>
        <a:off x="799399" y="1631318"/>
        <a:ext cx="1394336" cy="338955"/>
      </dsp:txXfrm>
    </dsp:sp>
    <dsp:sp modelId="{7CC4CAB7-C8F5-4D16-964B-D50D9613EAD1}">
      <dsp:nvSpPr>
        <dsp:cNvPr id="0" name=""/>
        <dsp:cNvSpPr/>
      </dsp:nvSpPr>
      <dsp:spPr>
        <a:xfrm rot="5400000">
          <a:off x="1429059" y="1989820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47962" y="2003322"/>
        <a:ext cx="97212" cy="94511"/>
      </dsp:txXfrm>
    </dsp:sp>
    <dsp:sp modelId="{A4DCA9D2-A8D6-4B48-A30E-A4A529048BC9}">
      <dsp:nvSpPr>
        <dsp:cNvPr id="0" name=""/>
        <dsp:cNvSpPr/>
      </dsp:nvSpPr>
      <dsp:spPr>
        <a:xfrm>
          <a:off x="788854" y="2160841"/>
          <a:ext cx="1415426" cy="3600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8x8x192 – size 3</a:t>
          </a:r>
        </a:p>
      </dsp:txBody>
      <dsp:txXfrm>
        <a:off x="799399" y="2171386"/>
        <a:ext cx="1394336" cy="338955"/>
      </dsp:txXfrm>
    </dsp:sp>
    <dsp:sp modelId="{D69CDAA5-08E9-4B4C-8C81-7B2C94E30C37}">
      <dsp:nvSpPr>
        <dsp:cNvPr id="0" name=""/>
        <dsp:cNvSpPr/>
      </dsp:nvSpPr>
      <dsp:spPr>
        <a:xfrm rot="5400000">
          <a:off x="1429059" y="2529887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47962" y="2543389"/>
        <a:ext cx="97212" cy="94511"/>
      </dsp:txXfrm>
    </dsp:sp>
    <dsp:sp modelId="{6CDED465-F95F-458F-A33F-0369EE0A2179}">
      <dsp:nvSpPr>
        <dsp:cNvPr id="0" name=""/>
        <dsp:cNvSpPr/>
      </dsp:nvSpPr>
      <dsp:spPr>
        <a:xfrm>
          <a:off x="788854" y="2700909"/>
          <a:ext cx="1415426" cy="360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Conv</a:t>
          </a:r>
          <a:r>
            <a:rPr lang="fr-FR" sz="1100" kern="1200" dirty="0"/>
            <a:t> 8x8x192 – size 3</a:t>
          </a:r>
        </a:p>
      </dsp:txBody>
      <dsp:txXfrm>
        <a:off x="799399" y="2711454"/>
        <a:ext cx="1394336" cy="338955"/>
      </dsp:txXfrm>
    </dsp:sp>
    <dsp:sp modelId="{810611E9-A0B6-45FC-A125-E62B69113646}">
      <dsp:nvSpPr>
        <dsp:cNvPr id="0" name=""/>
        <dsp:cNvSpPr/>
      </dsp:nvSpPr>
      <dsp:spPr>
        <a:xfrm rot="5400000">
          <a:off x="1429059" y="3069955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47962" y="3083457"/>
        <a:ext cx="97212" cy="94511"/>
      </dsp:txXfrm>
    </dsp:sp>
    <dsp:sp modelId="{9123D59A-B7E3-4282-9623-03923D725EFC}">
      <dsp:nvSpPr>
        <dsp:cNvPr id="0" name=""/>
        <dsp:cNvSpPr/>
      </dsp:nvSpPr>
      <dsp:spPr>
        <a:xfrm>
          <a:off x="788854" y="3240976"/>
          <a:ext cx="1415426" cy="360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FC 512</a:t>
          </a:r>
        </a:p>
      </dsp:txBody>
      <dsp:txXfrm>
        <a:off x="799399" y="3251521"/>
        <a:ext cx="1394336" cy="338955"/>
      </dsp:txXfrm>
    </dsp:sp>
    <dsp:sp modelId="{9201A6BB-943C-455B-96DA-BD4C24739D41}">
      <dsp:nvSpPr>
        <dsp:cNvPr id="0" name=""/>
        <dsp:cNvSpPr/>
      </dsp:nvSpPr>
      <dsp:spPr>
        <a:xfrm rot="5400000">
          <a:off x="1429059" y="3610022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47962" y="3623524"/>
        <a:ext cx="97212" cy="94511"/>
      </dsp:txXfrm>
    </dsp:sp>
    <dsp:sp modelId="{0AA5C984-B770-4028-AFA4-E82AA03609F9}">
      <dsp:nvSpPr>
        <dsp:cNvPr id="0" name=""/>
        <dsp:cNvSpPr/>
      </dsp:nvSpPr>
      <dsp:spPr>
        <a:xfrm>
          <a:off x="788854" y="3781044"/>
          <a:ext cx="1415426" cy="3600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FC 256</a:t>
          </a:r>
        </a:p>
      </dsp:txBody>
      <dsp:txXfrm>
        <a:off x="799399" y="3791589"/>
        <a:ext cx="1394336" cy="338955"/>
      </dsp:txXfrm>
    </dsp:sp>
    <dsp:sp modelId="{78D0F0A7-413A-4129-98D1-C7747A4504D9}">
      <dsp:nvSpPr>
        <dsp:cNvPr id="0" name=""/>
        <dsp:cNvSpPr/>
      </dsp:nvSpPr>
      <dsp:spPr>
        <a:xfrm rot="5400000">
          <a:off x="1429059" y="4150090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47962" y="4163592"/>
        <a:ext cx="97212" cy="94511"/>
      </dsp:txXfrm>
    </dsp:sp>
    <dsp:sp modelId="{730866AF-AAED-4ACB-AAC0-D3319010F700}">
      <dsp:nvSpPr>
        <dsp:cNvPr id="0" name=""/>
        <dsp:cNvSpPr/>
      </dsp:nvSpPr>
      <dsp:spPr>
        <a:xfrm>
          <a:off x="788854" y="4321111"/>
          <a:ext cx="1415426" cy="3600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FC 10</a:t>
          </a:r>
          <a:endParaRPr lang="fr-FR" sz="1100" kern="1200" dirty="0"/>
        </a:p>
      </dsp:txBody>
      <dsp:txXfrm>
        <a:off x="799399" y="4331656"/>
        <a:ext cx="1394336" cy="338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F64B0-1248-4C4A-8B28-45B5E0A0D475}">
      <dsp:nvSpPr>
        <dsp:cNvPr id="0" name=""/>
        <dsp:cNvSpPr/>
      </dsp:nvSpPr>
      <dsp:spPr>
        <a:xfrm>
          <a:off x="772459" y="571"/>
          <a:ext cx="1365920" cy="360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Conv</a:t>
          </a:r>
          <a:r>
            <a:rPr lang="fr-FR" sz="1000" kern="1200" dirty="0"/>
            <a:t> 32x32x192 – size 5</a:t>
          </a:r>
        </a:p>
      </dsp:txBody>
      <dsp:txXfrm>
        <a:off x="783004" y="11116"/>
        <a:ext cx="1344830" cy="338955"/>
      </dsp:txXfrm>
    </dsp:sp>
    <dsp:sp modelId="{5C488BBF-D825-4954-8091-6569B179FD86}">
      <dsp:nvSpPr>
        <dsp:cNvPr id="0" name=""/>
        <dsp:cNvSpPr/>
      </dsp:nvSpPr>
      <dsp:spPr>
        <a:xfrm rot="5400000">
          <a:off x="1387911" y="369617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06814" y="383119"/>
        <a:ext cx="97212" cy="94511"/>
      </dsp:txXfrm>
    </dsp:sp>
    <dsp:sp modelId="{3FC86AE8-C9DA-48B2-AAD1-402CBC4A0F2A}">
      <dsp:nvSpPr>
        <dsp:cNvPr id="0" name=""/>
        <dsp:cNvSpPr/>
      </dsp:nvSpPr>
      <dsp:spPr>
        <a:xfrm>
          <a:off x="772459" y="540638"/>
          <a:ext cx="1365920" cy="360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Conv</a:t>
          </a:r>
          <a:r>
            <a:rPr lang="fr-FR" sz="1000" kern="1200" dirty="0"/>
            <a:t> 32x32x160 – size 1 </a:t>
          </a:r>
        </a:p>
      </dsp:txBody>
      <dsp:txXfrm>
        <a:off x="783004" y="551183"/>
        <a:ext cx="1344830" cy="338955"/>
      </dsp:txXfrm>
    </dsp:sp>
    <dsp:sp modelId="{9D91F249-7AAE-4C09-B061-A819182F82B3}">
      <dsp:nvSpPr>
        <dsp:cNvPr id="0" name=""/>
        <dsp:cNvSpPr/>
      </dsp:nvSpPr>
      <dsp:spPr>
        <a:xfrm rot="5400000">
          <a:off x="1387911" y="909685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06814" y="923187"/>
        <a:ext cx="97212" cy="94511"/>
      </dsp:txXfrm>
    </dsp:sp>
    <dsp:sp modelId="{EDE466D0-9052-402B-97F8-CD99B25A0AF6}">
      <dsp:nvSpPr>
        <dsp:cNvPr id="0" name=""/>
        <dsp:cNvSpPr/>
      </dsp:nvSpPr>
      <dsp:spPr>
        <a:xfrm>
          <a:off x="772459" y="1080706"/>
          <a:ext cx="1365920" cy="3600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Conv</a:t>
          </a:r>
          <a:r>
            <a:rPr lang="fr-FR" sz="1000" kern="1200" dirty="0"/>
            <a:t> 32x32x96 – size 1</a:t>
          </a:r>
        </a:p>
      </dsp:txBody>
      <dsp:txXfrm>
        <a:off x="783004" y="1091251"/>
        <a:ext cx="1344830" cy="338955"/>
      </dsp:txXfrm>
    </dsp:sp>
    <dsp:sp modelId="{0AEE4385-AB79-464C-821E-9734F1B62F76}">
      <dsp:nvSpPr>
        <dsp:cNvPr id="0" name=""/>
        <dsp:cNvSpPr/>
      </dsp:nvSpPr>
      <dsp:spPr>
        <a:xfrm rot="5400000">
          <a:off x="1387911" y="1449752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06814" y="1463254"/>
        <a:ext cx="97212" cy="94511"/>
      </dsp:txXfrm>
    </dsp:sp>
    <dsp:sp modelId="{0FFB9BC7-D4DC-4F7E-A8E6-9EFD8360B071}">
      <dsp:nvSpPr>
        <dsp:cNvPr id="0" name=""/>
        <dsp:cNvSpPr/>
      </dsp:nvSpPr>
      <dsp:spPr>
        <a:xfrm>
          <a:off x="772459" y="1620773"/>
          <a:ext cx="1365920" cy="3600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Conv</a:t>
          </a:r>
          <a:r>
            <a:rPr lang="fr-FR" sz="1000" kern="1200" dirty="0"/>
            <a:t> 16x16x192 – size 5</a:t>
          </a:r>
        </a:p>
      </dsp:txBody>
      <dsp:txXfrm>
        <a:off x="783004" y="1631318"/>
        <a:ext cx="1344830" cy="338955"/>
      </dsp:txXfrm>
    </dsp:sp>
    <dsp:sp modelId="{7CC4CAB7-C8F5-4D16-964B-D50D9613EAD1}">
      <dsp:nvSpPr>
        <dsp:cNvPr id="0" name=""/>
        <dsp:cNvSpPr/>
      </dsp:nvSpPr>
      <dsp:spPr>
        <a:xfrm rot="5400000">
          <a:off x="1387911" y="1989820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06814" y="2003322"/>
        <a:ext cx="97212" cy="94511"/>
      </dsp:txXfrm>
    </dsp:sp>
    <dsp:sp modelId="{A4DCA9D2-A8D6-4B48-A30E-A4A529048BC9}">
      <dsp:nvSpPr>
        <dsp:cNvPr id="0" name=""/>
        <dsp:cNvSpPr/>
      </dsp:nvSpPr>
      <dsp:spPr>
        <a:xfrm>
          <a:off x="772459" y="2160841"/>
          <a:ext cx="1365920" cy="3600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Conv</a:t>
          </a:r>
          <a:r>
            <a:rPr lang="fr-FR" sz="1000" kern="1200" dirty="0"/>
            <a:t> 16x16x192 – size 1</a:t>
          </a:r>
        </a:p>
      </dsp:txBody>
      <dsp:txXfrm>
        <a:off x="783004" y="2171386"/>
        <a:ext cx="1344830" cy="338955"/>
      </dsp:txXfrm>
    </dsp:sp>
    <dsp:sp modelId="{D69CDAA5-08E9-4B4C-8C81-7B2C94E30C37}">
      <dsp:nvSpPr>
        <dsp:cNvPr id="0" name=""/>
        <dsp:cNvSpPr/>
      </dsp:nvSpPr>
      <dsp:spPr>
        <a:xfrm rot="5400000">
          <a:off x="1387911" y="2529887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06814" y="2543389"/>
        <a:ext cx="97212" cy="94511"/>
      </dsp:txXfrm>
    </dsp:sp>
    <dsp:sp modelId="{6CDED465-F95F-458F-A33F-0369EE0A2179}">
      <dsp:nvSpPr>
        <dsp:cNvPr id="0" name=""/>
        <dsp:cNvSpPr/>
      </dsp:nvSpPr>
      <dsp:spPr>
        <a:xfrm>
          <a:off x="772459" y="2700909"/>
          <a:ext cx="1365920" cy="360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Conv</a:t>
          </a:r>
          <a:r>
            <a:rPr lang="fr-FR" sz="1000" kern="1200" dirty="0"/>
            <a:t> 16x16x192 – size 1</a:t>
          </a:r>
        </a:p>
      </dsp:txBody>
      <dsp:txXfrm>
        <a:off x="783004" y="2711454"/>
        <a:ext cx="1344830" cy="338955"/>
      </dsp:txXfrm>
    </dsp:sp>
    <dsp:sp modelId="{810611E9-A0B6-45FC-A125-E62B69113646}">
      <dsp:nvSpPr>
        <dsp:cNvPr id="0" name=""/>
        <dsp:cNvSpPr/>
      </dsp:nvSpPr>
      <dsp:spPr>
        <a:xfrm rot="5400000">
          <a:off x="1387911" y="3069955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06814" y="3083457"/>
        <a:ext cx="97212" cy="94511"/>
      </dsp:txXfrm>
    </dsp:sp>
    <dsp:sp modelId="{9123D59A-B7E3-4282-9623-03923D725EFC}">
      <dsp:nvSpPr>
        <dsp:cNvPr id="0" name=""/>
        <dsp:cNvSpPr/>
      </dsp:nvSpPr>
      <dsp:spPr>
        <a:xfrm>
          <a:off x="772459" y="3240976"/>
          <a:ext cx="1365920" cy="360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Conv</a:t>
          </a:r>
          <a:r>
            <a:rPr lang="fr-FR" sz="1000" kern="1200" dirty="0"/>
            <a:t> 8x8x192 – size 3</a:t>
          </a:r>
        </a:p>
      </dsp:txBody>
      <dsp:txXfrm>
        <a:off x="783004" y="3251521"/>
        <a:ext cx="1344830" cy="338955"/>
      </dsp:txXfrm>
    </dsp:sp>
    <dsp:sp modelId="{9201A6BB-943C-455B-96DA-BD4C24739D41}">
      <dsp:nvSpPr>
        <dsp:cNvPr id="0" name=""/>
        <dsp:cNvSpPr/>
      </dsp:nvSpPr>
      <dsp:spPr>
        <a:xfrm rot="5400000">
          <a:off x="1387911" y="3610022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06814" y="3623524"/>
        <a:ext cx="97212" cy="94511"/>
      </dsp:txXfrm>
    </dsp:sp>
    <dsp:sp modelId="{0AA5C984-B770-4028-AFA4-E82AA03609F9}">
      <dsp:nvSpPr>
        <dsp:cNvPr id="0" name=""/>
        <dsp:cNvSpPr/>
      </dsp:nvSpPr>
      <dsp:spPr>
        <a:xfrm>
          <a:off x="772459" y="3781044"/>
          <a:ext cx="1365920" cy="3600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Conv</a:t>
          </a:r>
          <a:r>
            <a:rPr lang="fr-FR" sz="1000" kern="1200" dirty="0"/>
            <a:t> 8x8x192 – size 1</a:t>
          </a:r>
        </a:p>
      </dsp:txBody>
      <dsp:txXfrm>
        <a:off x="783004" y="3791589"/>
        <a:ext cx="1344830" cy="338955"/>
      </dsp:txXfrm>
    </dsp:sp>
    <dsp:sp modelId="{78D0F0A7-413A-4129-98D1-C7747A4504D9}">
      <dsp:nvSpPr>
        <dsp:cNvPr id="0" name=""/>
        <dsp:cNvSpPr/>
      </dsp:nvSpPr>
      <dsp:spPr>
        <a:xfrm rot="5400000">
          <a:off x="1387911" y="4150090"/>
          <a:ext cx="135016" cy="16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-5400000">
        <a:off x="1406814" y="4163592"/>
        <a:ext cx="97212" cy="94511"/>
      </dsp:txXfrm>
    </dsp:sp>
    <dsp:sp modelId="{730866AF-AAED-4ACB-AAC0-D3319010F700}">
      <dsp:nvSpPr>
        <dsp:cNvPr id="0" name=""/>
        <dsp:cNvSpPr/>
      </dsp:nvSpPr>
      <dsp:spPr>
        <a:xfrm>
          <a:off x="772459" y="4321111"/>
          <a:ext cx="1365920" cy="3600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Conv</a:t>
          </a:r>
          <a:r>
            <a:rPr lang="fr-FR" sz="1000" kern="1200" dirty="0"/>
            <a:t> 8x8x10 – size 1</a:t>
          </a:r>
        </a:p>
      </dsp:txBody>
      <dsp:txXfrm>
        <a:off x="783004" y="4331656"/>
        <a:ext cx="1344830" cy="338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shian2/OctConv-TFKera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Octave Convolution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Weber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692608-59CE-471E-B007-E8E1DBB0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22" y="722376"/>
            <a:ext cx="3419856" cy="731520"/>
          </a:xfrm>
        </p:spPr>
        <p:txBody>
          <a:bodyPr>
            <a:normAutofit/>
          </a:bodyPr>
          <a:lstStyle/>
          <a:p>
            <a:r>
              <a:rPr lang="fr-FR" dirty="0"/>
              <a:t>Architectures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F6FBF33-D7AC-49C2-907E-FEC2052AA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260544"/>
              </p:ext>
            </p:extLst>
          </p:nvPr>
        </p:nvGraphicFramePr>
        <p:xfrm>
          <a:off x="944880" y="2281428"/>
          <a:ext cx="2520696" cy="368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ACEA9EBA-D7CD-4F63-8C16-974393229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075991"/>
              </p:ext>
            </p:extLst>
          </p:nvPr>
        </p:nvGraphicFramePr>
        <p:xfrm>
          <a:off x="4517136" y="1783080"/>
          <a:ext cx="2993136" cy="468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DC1352AB-D14F-47F2-8D1D-B6B936111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097146"/>
              </p:ext>
            </p:extLst>
          </p:nvPr>
        </p:nvGraphicFramePr>
        <p:xfrm>
          <a:off x="8336280" y="1783080"/>
          <a:ext cx="2910840" cy="468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2E6DEC-3520-450A-BFCF-2E8317A67E7A}"/>
              </a:ext>
            </a:extLst>
          </p:cNvPr>
          <p:cNvSpPr txBox="1"/>
          <p:nvPr/>
        </p:nvSpPr>
        <p:spPr>
          <a:xfrm>
            <a:off x="1360932" y="17391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CNN 7 couches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D4568-40C0-4E9A-AF56-A10419656849}"/>
              </a:ext>
            </a:extLst>
          </p:cNvPr>
          <p:cNvSpPr txBox="1"/>
          <p:nvPr/>
        </p:nvSpPr>
        <p:spPr>
          <a:xfrm>
            <a:off x="5181600" y="12692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CNN 9 couches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F7F7F-74C6-4C62-B1B4-8D1DCEF9B15E}"/>
              </a:ext>
            </a:extLst>
          </p:cNvPr>
          <p:cNvSpPr txBox="1"/>
          <p:nvPr/>
        </p:nvSpPr>
        <p:spPr>
          <a:xfrm>
            <a:off x="8748522" y="1269230"/>
            <a:ext cx="20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Network in Network</a:t>
            </a:r>
          </a:p>
        </p:txBody>
      </p:sp>
    </p:spTree>
    <p:extLst>
      <p:ext uri="{BB962C8B-B14F-4D97-AF65-F5344CB8AC3E}">
        <p14:creationId xmlns:p14="http://schemas.microsoft.com/office/powerpoint/2010/main" val="124976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7AB20-3649-4C29-8EAD-5EAE3600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CIFAR-10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BF697E-3ED3-4B14-BDF1-15EF0ED0DF1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4888"/>
            <a:ext cx="5384800" cy="40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E69566-9816-4A54-85BA-8451A559F2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61757"/>
            <a:ext cx="5384800" cy="4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0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8002-23D4-4FCE-BF73-C3EC334F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CIFAR-10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A2F1F8-3C71-4430-AC90-4C3E14BE720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1757"/>
            <a:ext cx="5384800" cy="4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7D568A4-9C4C-422B-BADB-3B85D83D48A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686679"/>
            <a:ext cx="5384800" cy="346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E140-0ADD-4238-AC54-44A07B53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Stanford </a:t>
            </a:r>
            <a:r>
              <a:rPr lang="fr-FR" dirty="0" err="1"/>
              <a:t>Dogs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1C0E73-660C-42F2-860D-A7DB767D066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4888"/>
            <a:ext cx="5384800" cy="40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95ECA7-DBC7-483C-BA8D-04597C1EAA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84888"/>
            <a:ext cx="5384800" cy="40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0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7027-FC24-4023-AB09-7A05B4A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Stanford </a:t>
            </a:r>
            <a:r>
              <a:rPr lang="fr-FR" dirty="0" err="1"/>
              <a:t>Dogs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C1EAB1F-730C-4582-9313-22842AC664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4888"/>
            <a:ext cx="5384800" cy="40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3B8E45A-2008-4CB8-A1AE-8B1CCE6F31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686679"/>
            <a:ext cx="5384800" cy="346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2CB6-8C6E-4237-BE10-ACA6A456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49A9-61C4-4B8B-90A4-32589AE441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/>
              <a:t>Influence de l’architecture: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Plus il y a de couches de convolution, plus la nouvelle convolution est efficace:</a:t>
            </a:r>
          </a:p>
          <a:p>
            <a:endParaRPr lang="fr-FR" dirty="0"/>
          </a:p>
          <a:p>
            <a:pPr lvl="1"/>
            <a:r>
              <a:rPr lang="fr-FR" dirty="0"/>
              <a:t>Avec </a:t>
            </a:r>
            <a:r>
              <a:rPr lang="fr-FR" dirty="0" err="1"/>
              <a:t>NiN</a:t>
            </a:r>
            <a:r>
              <a:rPr lang="fr-FR" dirty="0"/>
              <a:t> (9 couches de convolution): gain important de performances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Avec le CNN 9 couches (dont 6 de convolution): gain modéré sur le </a:t>
            </a:r>
            <a:r>
              <a:rPr lang="fr-FR" dirty="0" err="1"/>
              <a:t>Dogs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Avec le CNN 7 couches (dont 5 de convolution): pas de gain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4836B-E4AF-4AAC-9BD9-76F45E05D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/>
              <a:t>Temps d’exécution: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Pas de différences avec le CNN 7 ou 9 couches</a:t>
            </a:r>
          </a:p>
          <a:p>
            <a:endParaRPr lang="fr-FR" dirty="0"/>
          </a:p>
          <a:p>
            <a:r>
              <a:rPr lang="fr-FR" dirty="0"/>
              <a:t>Avec </a:t>
            </a:r>
            <a:r>
              <a:rPr lang="fr-FR" dirty="0" err="1"/>
              <a:t>NiN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A6B0BC-E46A-4E00-BF97-3AAC74B30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735"/>
              </p:ext>
            </p:extLst>
          </p:nvPr>
        </p:nvGraphicFramePr>
        <p:xfrm>
          <a:off x="6952614" y="4255676"/>
          <a:ext cx="4093337" cy="14593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53320">
                  <a:extLst>
                    <a:ext uri="{9D8B030D-6E8A-4147-A177-3AD203B41FA5}">
                      <a16:colId xmlns:a16="http://schemas.microsoft.com/office/drawing/2014/main" val="3951394414"/>
                    </a:ext>
                  </a:extLst>
                </a:gridCol>
                <a:gridCol w="1500168">
                  <a:extLst>
                    <a:ext uri="{9D8B030D-6E8A-4147-A177-3AD203B41FA5}">
                      <a16:colId xmlns:a16="http://schemas.microsoft.com/office/drawing/2014/main" val="2007398082"/>
                    </a:ext>
                  </a:extLst>
                </a:gridCol>
                <a:gridCol w="1739849">
                  <a:extLst>
                    <a:ext uri="{9D8B030D-6E8A-4147-A177-3AD203B41FA5}">
                      <a16:colId xmlns:a16="http://schemas.microsoft.com/office/drawing/2014/main" val="3386785286"/>
                    </a:ext>
                  </a:extLst>
                </a:gridCol>
              </a:tblGrid>
              <a:tr h="4237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Alpha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Execution time (s)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 epoch - CIFAR-10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Execution time (s)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 epoch – Dogs Dataset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361499"/>
                  </a:ext>
                </a:extLst>
              </a:tr>
              <a:tr h="207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38778"/>
                  </a:ext>
                </a:extLst>
              </a:tr>
              <a:tr h="207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59725"/>
                  </a:ext>
                </a:extLst>
              </a:tr>
              <a:tr h="207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512415"/>
                  </a:ext>
                </a:extLst>
              </a:tr>
              <a:tr h="207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175514"/>
                  </a:ext>
                </a:extLst>
              </a:tr>
              <a:tr h="207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24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1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347A13-5945-445F-BE09-3C665E3E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A6F7B-F689-4418-8E8C-65AEC23F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Réduction mémoire et coût de calcul intéressante</a:t>
            </a:r>
          </a:p>
          <a:p>
            <a:endParaRPr lang="fr-FR" dirty="0"/>
          </a:p>
          <a:p>
            <a:r>
              <a:rPr lang="fr-FR" dirty="0"/>
              <a:t>Résultats sur la performance mitigés: </a:t>
            </a:r>
          </a:p>
          <a:p>
            <a:pPr lvl="1"/>
            <a:r>
              <a:rPr lang="fr-FR" dirty="0"/>
              <a:t>Dépendant de l’architecture et/ou du </a:t>
            </a:r>
            <a:r>
              <a:rPr lang="fr-FR" dirty="0" err="1"/>
              <a:t>dataset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Avantages:</a:t>
            </a:r>
          </a:p>
          <a:p>
            <a:pPr lvl="1"/>
            <a:r>
              <a:rPr lang="fr-FR" dirty="0"/>
              <a:t>Côté générique, peut être testé dans toutes les architectures</a:t>
            </a:r>
          </a:p>
          <a:p>
            <a:pPr lvl="1"/>
            <a:endParaRPr lang="fr-FR" dirty="0"/>
          </a:p>
          <a:p>
            <a:r>
              <a:rPr lang="fr-FR" dirty="0"/>
              <a:t>Perspectives:</a:t>
            </a:r>
          </a:p>
          <a:p>
            <a:pPr lvl="1"/>
            <a:r>
              <a:rPr lang="fr-FR" dirty="0"/>
              <a:t>Aller plus loin dans le multi-échelles avec plus que 2 octaves</a:t>
            </a:r>
          </a:p>
        </p:txBody>
      </p:sp>
    </p:spTree>
    <p:extLst>
      <p:ext uri="{BB962C8B-B14F-4D97-AF65-F5344CB8AC3E}">
        <p14:creationId xmlns:p14="http://schemas.microsoft.com/office/powerpoint/2010/main" val="395246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18CB-C325-4E54-9431-7C9EF5C3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9DDC-0992-4CCF-A76A-85D3C41D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En classification d’images, les </a:t>
            </a:r>
            <a:r>
              <a:rPr lang="fr-FR" dirty="0" err="1"/>
              <a:t>CNNs</a:t>
            </a:r>
            <a:r>
              <a:rPr lang="fr-FR" dirty="0"/>
              <a:t> sont très performants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Comment améliorer cette performance ? </a:t>
            </a:r>
          </a:p>
          <a:p>
            <a:pPr lvl="1"/>
            <a:r>
              <a:rPr lang="fr-FR" dirty="0"/>
              <a:t>Amélioration de la topologie du réseau avec des connexions raccourcies (</a:t>
            </a:r>
            <a:r>
              <a:rPr lang="fr-FR" dirty="0" err="1"/>
              <a:t>ResNet</a:t>
            </a:r>
            <a:r>
              <a:rPr lang="fr-FR" dirty="0"/>
              <a:t>, </a:t>
            </a:r>
            <a:r>
              <a:rPr lang="fr-FR" dirty="0" err="1"/>
              <a:t>DenseNet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Utiliser des convolutions « </a:t>
            </a:r>
            <a:r>
              <a:rPr lang="fr-FR" dirty="0" err="1"/>
              <a:t>depth-wise</a:t>
            </a:r>
            <a:r>
              <a:rPr lang="fr-FR" dirty="0"/>
              <a:t> » pour réduire le coût de calcul des convolutions classiques (</a:t>
            </a:r>
            <a:r>
              <a:rPr lang="fr-FR" dirty="0" err="1"/>
              <a:t>Xception</a:t>
            </a:r>
            <a:r>
              <a:rPr lang="fr-FR" dirty="0"/>
              <a:t>, </a:t>
            </a:r>
            <a:r>
              <a:rPr lang="fr-FR" dirty="0" err="1"/>
              <a:t>MobileNet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Recherche automatique de la meilleure architecture (NAS, PNAS, </a:t>
            </a:r>
            <a:r>
              <a:rPr lang="fr-FR" dirty="0" err="1"/>
              <a:t>AmoebaNet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Idée retenue: exploiter la redondance spatiale des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maps</a:t>
            </a:r>
            <a:r>
              <a:rPr lang="fr-FR" dirty="0"/>
              <a:t> avec un nouvel opérateur de convolution: Octave Convolution</a:t>
            </a:r>
          </a:p>
          <a:p>
            <a:pPr marL="109728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68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7BD8-CF2B-4E36-BFA3-E6E8899C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Redondance spatiale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B1C69-6C05-4470-9C22-1D06FE0A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1581912"/>
          </a:xfrm>
        </p:spPr>
        <p:txBody>
          <a:bodyPr/>
          <a:lstStyle/>
          <a:p>
            <a:r>
              <a:rPr lang="fr-FR" dirty="0"/>
              <a:t>Décomposition de l’image en deux parties:</a:t>
            </a:r>
          </a:p>
          <a:p>
            <a:pPr lvl="1"/>
            <a:r>
              <a:rPr lang="fr-FR" dirty="0"/>
              <a:t>Haute fréquence: représente les détails qui changent rapidement</a:t>
            </a:r>
          </a:p>
          <a:p>
            <a:pPr lvl="1"/>
            <a:r>
              <a:rPr lang="fr-FR" dirty="0"/>
              <a:t>Basse fréquence: représente la structure globale qui évolue lentement</a:t>
            </a:r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C9E7D63E-248A-4F98-8C64-44DDDA55E0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1" y="4199572"/>
            <a:ext cx="6891338" cy="2201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2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8D322B-2F94-4F90-9919-ADA6649F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917266-7D94-4224-B612-8F61EF27F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553456" cy="43418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Séparation des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maps</a:t>
            </a:r>
            <a:r>
              <a:rPr lang="fr-FR" dirty="0"/>
              <a:t> en 2 groupes</a:t>
            </a:r>
          </a:p>
          <a:p>
            <a:endParaRPr lang="fr-FR" dirty="0"/>
          </a:p>
          <a:p>
            <a:r>
              <a:rPr lang="fr-FR" dirty="0"/>
              <a:t>Réduction spatiale de la partie basse fréquence d’une octave (par 2)</a:t>
            </a:r>
          </a:p>
          <a:p>
            <a:endParaRPr lang="fr-FR" dirty="0"/>
          </a:p>
          <a:p>
            <a:r>
              <a:rPr lang="fr-FR" dirty="0"/>
              <a:t>Intérêt ? :</a:t>
            </a:r>
          </a:p>
          <a:p>
            <a:pPr lvl="1"/>
            <a:r>
              <a:rPr lang="fr-FR" dirty="0"/>
              <a:t>Gain en mémoire et coût de calcul</a:t>
            </a:r>
          </a:p>
          <a:p>
            <a:pPr lvl="1"/>
            <a:r>
              <a:rPr lang="fr-FR" dirty="0"/>
              <a:t>Agrandissement du champ réceptif pour les basse fréquences</a:t>
            </a:r>
          </a:p>
          <a:p>
            <a:pPr lvl="1"/>
            <a:r>
              <a:rPr lang="fr-FR" dirty="0"/>
              <a:t>Amélioration des performances</a:t>
            </a:r>
          </a:p>
          <a:p>
            <a:endParaRPr lang="fr-FR" dirty="0"/>
          </a:p>
          <a:p>
            <a:r>
              <a:rPr lang="fr-FR" dirty="0"/>
              <a:t>Difficultés:</a:t>
            </a:r>
          </a:p>
          <a:p>
            <a:pPr lvl="1"/>
            <a:r>
              <a:rPr lang="fr-FR" dirty="0"/>
              <a:t>Communication efficace entre les groupes</a:t>
            </a:r>
          </a:p>
          <a:p>
            <a:pPr lvl="1"/>
            <a:r>
              <a:rPr lang="fr-FR" dirty="0"/>
              <a:t>Intégration « plug-and-</a:t>
            </a:r>
            <a:r>
              <a:rPr lang="fr-FR" dirty="0" err="1"/>
              <a:t>play</a:t>
            </a:r>
            <a:r>
              <a:rPr lang="fr-FR" dirty="0"/>
              <a:t> »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27E1B0E5-0B09-44FB-B3F7-659FC61DC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3512563"/>
            <a:ext cx="5384800" cy="18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C195-625D-45D1-96CC-0155D910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18B80B-CB3D-4AC5-8F38-C565FD96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Implémenter le nouvel opérateur de convolution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L’utiliser sur des nouvelles conditions:</a:t>
            </a:r>
          </a:p>
          <a:p>
            <a:pPr lvl="1"/>
            <a:r>
              <a:rPr lang="fr-FR" dirty="0"/>
              <a:t>Architectures</a:t>
            </a:r>
          </a:p>
          <a:p>
            <a:pPr lvl="1"/>
            <a:r>
              <a:rPr lang="fr-FR" dirty="0" err="1"/>
              <a:t>Datasets</a:t>
            </a:r>
            <a:endParaRPr lang="fr-FR" dirty="0"/>
          </a:p>
          <a:p>
            <a:pPr marL="411480" lvl="1" indent="0">
              <a:buNone/>
            </a:pPr>
            <a:endParaRPr lang="fr-FR" dirty="0"/>
          </a:p>
          <a:p>
            <a:r>
              <a:rPr lang="fr-FR" dirty="0"/>
              <a:t>Vérifier que les gains de performances sont généralisables</a:t>
            </a:r>
          </a:p>
        </p:txBody>
      </p:sp>
    </p:spTree>
    <p:extLst>
      <p:ext uri="{BB962C8B-B14F-4D97-AF65-F5344CB8AC3E}">
        <p14:creationId xmlns:p14="http://schemas.microsoft.com/office/powerpoint/2010/main" val="28321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C565B5-33E3-434A-83AF-65277C3F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multi-échelles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3BACEA-8B33-4306-84AD-E0EB72DADF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Avant: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Après: </a:t>
                </a:r>
                <a:endParaRPr lang="fr-FR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Apparition d’un paramètre alpha entre 0 et 1: proportion de </a:t>
                </a:r>
                <a:r>
                  <a:rPr lang="fr-FR" dirty="0" err="1"/>
                  <a:t>features</a:t>
                </a:r>
                <a:r>
                  <a:rPr lang="fr-FR" dirty="0"/>
                  <a:t> basse fréquence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3BACEA-8B33-4306-84AD-E0EB72DAD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07B6017-761A-4AE1-82D7-76ACEA05B7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fr-FR" dirty="0"/>
                  <a:t>En sortie: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07B6017-761A-4AE1-82D7-76ACEA05B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7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4D22B7B-C169-49FB-B40E-38E934FD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75" y="4224147"/>
            <a:ext cx="38290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71B5B2-8F95-43B9-A41A-7FD58E78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9224"/>
            <a:ext cx="10972800" cy="1066800"/>
          </a:xfrm>
        </p:spPr>
        <p:txBody>
          <a:bodyPr>
            <a:normAutofit/>
          </a:bodyPr>
          <a:lstStyle/>
          <a:p>
            <a:r>
              <a:rPr lang="fr-FR" dirty="0"/>
              <a:t>Octave Convolution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B6FFD0-DE8D-4372-A67E-AE3CD517D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2421" y="1811160"/>
            <a:ext cx="8067157" cy="3739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DB91A99-5A66-4E0D-AFDB-C511E43C664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69919" y="5811774"/>
                <a:ext cx="5852160" cy="794004"/>
              </a:xfrm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𝑢𝑝𝑠𝑎𝑚𝑝𝑙𝑒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fr-F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2),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DB91A99-5A66-4E0D-AFDB-C511E43C66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69919" y="5811774"/>
                <a:ext cx="5852160" cy="794004"/>
              </a:xfrm>
              <a:blipFill>
                <a:blip r:embed="rId3"/>
                <a:stretch>
                  <a:fillRect b="-220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F0F8-3EBB-4FE6-A6D2-05FCD7F9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A7720D-5B5E-455D-88BD-904F1794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363" y="2249488"/>
            <a:ext cx="635527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79FDA3-603C-4273-B944-462ADB6B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Preuve de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BBEB8-F7C8-4D04-B848-6A67454FF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Choix d’une implémentation existante:</a:t>
            </a:r>
          </a:p>
          <a:p>
            <a:pPr marL="109728" indent="0">
              <a:buNone/>
            </a:pPr>
            <a:r>
              <a:rPr lang="fr-FR" dirty="0">
                <a:hlinkClick r:id="rId2"/>
              </a:rPr>
              <a:t>https://github.com/koshian2/OctConv-TFKeras</a:t>
            </a:r>
            <a:endParaRPr lang="fr-FR" dirty="0"/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Test sur réseau Wide </a:t>
            </a:r>
            <a:r>
              <a:rPr lang="fr-FR" dirty="0" err="1"/>
              <a:t>ResNet</a:t>
            </a:r>
            <a:r>
              <a:rPr lang="fr-FR" dirty="0"/>
              <a:t> et </a:t>
            </a:r>
            <a:r>
              <a:rPr lang="fr-FR" dirty="0" err="1"/>
              <a:t>dataset</a:t>
            </a:r>
            <a:r>
              <a:rPr lang="fr-FR" dirty="0"/>
              <a:t> CIFAR-10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8E1D0-D1F7-4D1A-8F4F-92C0FE0624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Choix des </a:t>
            </a:r>
            <a:r>
              <a:rPr lang="fr-FR" dirty="0" err="1"/>
              <a:t>datasets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CIFAR-10: 60000 images / 10 classes</a:t>
            </a:r>
          </a:p>
          <a:p>
            <a:pPr lvl="1"/>
            <a:r>
              <a:rPr lang="fr-FR" dirty="0"/>
              <a:t>Stanford </a:t>
            </a:r>
            <a:r>
              <a:rPr lang="fr-FR" dirty="0" err="1"/>
              <a:t>Dogs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: 20000 images / 120 classes</a:t>
            </a:r>
          </a:p>
          <a:p>
            <a:pPr lvl="1"/>
            <a:endParaRPr lang="fr-FR" dirty="0"/>
          </a:p>
          <a:p>
            <a:r>
              <a:rPr lang="fr-FR" dirty="0"/>
              <a:t>Choix des architectures:</a:t>
            </a:r>
          </a:p>
          <a:p>
            <a:pPr lvl="1"/>
            <a:r>
              <a:rPr lang="fr-FR" dirty="0"/>
              <a:t>CNN 7 couches</a:t>
            </a:r>
          </a:p>
          <a:p>
            <a:pPr lvl="1"/>
            <a:r>
              <a:rPr lang="fr-FR" dirty="0"/>
              <a:t>CNN 9 couches</a:t>
            </a:r>
          </a:p>
          <a:p>
            <a:pPr lvl="1"/>
            <a:r>
              <a:rPr lang="fr-FR" dirty="0"/>
              <a:t>Network-in-Network</a:t>
            </a:r>
          </a:p>
          <a:p>
            <a:pPr lvl="1"/>
            <a:endParaRPr lang="fr-FR" dirty="0"/>
          </a:p>
          <a:p>
            <a:r>
              <a:rPr lang="fr-FR" dirty="0"/>
              <a:t>Choix d’alpha:</a:t>
            </a:r>
          </a:p>
          <a:p>
            <a:pPr lvl="1"/>
            <a:r>
              <a:rPr lang="fr-FR" dirty="0"/>
              <a:t>0, 0.125, 0.25, 0.5, 0.75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03E63A-E762-4A8B-BE24-FDC72179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77398"/>
              </p:ext>
            </p:extLst>
          </p:nvPr>
        </p:nvGraphicFramePr>
        <p:xfrm>
          <a:off x="1700784" y="4443984"/>
          <a:ext cx="3191256" cy="148132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55327">
                  <a:extLst>
                    <a:ext uri="{9D8B030D-6E8A-4147-A177-3AD203B41FA5}">
                      <a16:colId xmlns:a16="http://schemas.microsoft.com/office/drawing/2014/main" val="3623110093"/>
                    </a:ext>
                  </a:extLst>
                </a:gridCol>
                <a:gridCol w="1300034">
                  <a:extLst>
                    <a:ext uri="{9D8B030D-6E8A-4147-A177-3AD203B41FA5}">
                      <a16:colId xmlns:a16="http://schemas.microsoft.com/office/drawing/2014/main" val="2370993757"/>
                    </a:ext>
                  </a:extLst>
                </a:gridCol>
                <a:gridCol w="1135895">
                  <a:extLst>
                    <a:ext uri="{9D8B030D-6E8A-4147-A177-3AD203B41FA5}">
                      <a16:colId xmlns:a16="http://schemas.microsoft.com/office/drawing/2014/main" val="1702843173"/>
                    </a:ext>
                  </a:extLst>
                </a:gridCol>
              </a:tblGrid>
              <a:tr h="430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Alpha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accuracy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(on repository)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accuracy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(ours)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688848"/>
                  </a:ext>
                </a:extLst>
              </a:tr>
              <a:tr h="210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88.47 %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88.22 %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433122"/>
                  </a:ext>
                </a:extLst>
              </a:tr>
              <a:tr h="210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94.64 %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794951"/>
                  </a:ext>
                </a:extLst>
              </a:tr>
              <a:tr h="210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94.83 %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94.53 %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196063"/>
                  </a:ext>
                </a:extLst>
              </a:tr>
              <a:tr h="210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94.40 %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93.64 %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494336"/>
                  </a:ext>
                </a:extLst>
              </a:tr>
              <a:tr h="210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93.54 %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92.50 %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86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42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8722</TotalTime>
  <Words>592</Words>
  <Application>Microsoft Office PowerPoint</Application>
  <PresentationFormat>Widescreen</PresentationFormat>
  <Paragraphs>174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 Math</vt:lpstr>
      <vt:lpstr>Georgia</vt:lpstr>
      <vt:lpstr>Wingdings 2</vt:lpstr>
      <vt:lpstr>Training presentation</vt:lpstr>
      <vt:lpstr>Octave Convolution</vt:lpstr>
      <vt:lpstr>Introduction</vt:lpstr>
      <vt:lpstr>Redondance spatiale</vt:lpstr>
      <vt:lpstr>Principe</vt:lpstr>
      <vt:lpstr>Objectif</vt:lpstr>
      <vt:lpstr>Représentation multi-échelles</vt:lpstr>
      <vt:lpstr>Octave Convolution</vt:lpstr>
      <vt:lpstr>Résultats</vt:lpstr>
      <vt:lpstr>Preuve de concept</vt:lpstr>
      <vt:lpstr>Architectures</vt:lpstr>
      <vt:lpstr>Résultats CIFAR-10</vt:lpstr>
      <vt:lpstr>Résultats CIFAR-10</vt:lpstr>
      <vt:lpstr>Résultats Stanford Dogs Dataset</vt:lpstr>
      <vt:lpstr>Résultats Stanford Dogs Dataset</vt:lpstr>
      <vt:lpstr>Observations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Serphone</dc:creator>
  <cp:lastModifiedBy>Serphone</cp:lastModifiedBy>
  <cp:revision>157</cp:revision>
  <dcterms:created xsi:type="dcterms:W3CDTF">2018-07-23T11:55:42Z</dcterms:created>
  <dcterms:modified xsi:type="dcterms:W3CDTF">2019-07-19T18:03:21Z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