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4D2FDD-93BB-05A8-C70A-5B28971CA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0967324-79B0-3CE9-A4D7-1C2A9E43A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F55101-E202-F311-8368-12039069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FC40-AB17-486C-8F9B-54002AA5622C}" type="datetimeFigureOut">
              <a:rPr lang="tr-TR" smtClean="0"/>
              <a:t>16.10.2025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A82E555-A998-C3DE-F42A-B00BE2FB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44B69D-2826-858C-53B2-917DF955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4CD-FEDD-4C2E-B74A-E0CF4602BD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601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A01E78-F6B6-8AF4-D9C5-EC91C42A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06DCD77-733E-BFE8-69D7-C37AE829E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8AC0CC-5D14-7FC1-8956-15CBB345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FC40-AB17-486C-8F9B-54002AA5622C}" type="datetimeFigureOut">
              <a:rPr lang="tr-TR" smtClean="0"/>
              <a:t>16.10.2025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7DE113-B798-0969-FF45-ADE2A7D3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C7135E6-3973-7072-5E59-E8598E9D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4CD-FEDD-4C2E-B74A-E0CF4602BD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036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B045D02-F820-42BE-7947-632BC75BC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B3CF950-C0BD-9187-A8E8-9B52A32E8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1DBE21-3707-351E-AFEA-97860E96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FC40-AB17-486C-8F9B-54002AA5622C}" type="datetimeFigureOut">
              <a:rPr lang="tr-TR" smtClean="0"/>
              <a:t>16.10.2025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8400F6-03EB-0F6D-D41A-35C1C3D0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46B9FB-787B-9918-FA52-E7854097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4CD-FEDD-4C2E-B74A-E0CF4602BD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165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8EC62C-2CB0-D0AF-63E0-24723D3F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BDC320-04B9-0B6D-FAE9-0FFDD22F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F6A3B60-44E0-DCAC-66C0-66A677E1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FC40-AB17-486C-8F9B-54002AA5622C}" type="datetimeFigureOut">
              <a:rPr lang="tr-TR" smtClean="0"/>
              <a:t>16.10.2025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9912B20-35F0-4484-499D-DDF9821A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BAA563F-EF4B-64C4-FA2A-A53EBD55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4CD-FEDD-4C2E-B74A-E0CF4602BD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127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464108-F759-20BA-B4CD-5E7A9282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08F7CED-40D1-4C02-A8C3-075C389D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F182A5-5792-4F38-E516-7E236CCC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FC40-AB17-486C-8F9B-54002AA5622C}" type="datetimeFigureOut">
              <a:rPr lang="tr-TR" smtClean="0"/>
              <a:t>16.10.2025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3B4D471-3BFC-B35F-D7C4-9B52C980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C859C41-601F-F58C-EC62-AD05F275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4CD-FEDD-4C2E-B74A-E0CF4602BD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024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3D12EF-131D-2AA8-BB31-43013C70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7D3885-24A8-B81E-E04F-DEB05AF79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3E90B7F-5827-8798-DF37-9277F85D3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6931C1E-C622-C2E5-7C37-98901FCF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FC40-AB17-486C-8F9B-54002AA5622C}" type="datetimeFigureOut">
              <a:rPr lang="tr-TR" smtClean="0"/>
              <a:t>16.10.2025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4D55E09-4769-F180-AE61-C81FAE6F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0DAFFE6-E2E4-E763-76DC-F1B79A0F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4CD-FEDD-4C2E-B74A-E0CF4602BD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599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31F54B-AA11-7F5F-B34C-5E182C3E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78A4ED6-E4AC-D24E-9AF5-4B6E772F9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EB73306-1180-5FE1-B14A-0009DD2A4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A139C50-12E3-1362-0CE7-7219F8EBE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7D6285E-6648-D01F-B33B-5D2090B96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9354586-B445-60EA-58E0-18DA7692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FC40-AB17-486C-8F9B-54002AA5622C}" type="datetimeFigureOut">
              <a:rPr lang="tr-TR" smtClean="0"/>
              <a:t>16.10.2025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C698151-B096-378B-3B60-72683C63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22E06F3-CB70-C42A-3678-0CF4F6AC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4CD-FEDD-4C2E-B74A-E0CF4602BD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865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4774C4-CF24-7A00-B248-EAC0AE26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53C3ADA-1E7E-5412-8F53-09949D40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FC40-AB17-486C-8F9B-54002AA5622C}" type="datetimeFigureOut">
              <a:rPr lang="tr-TR" smtClean="0"/>
              <a:t>16.10.2025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3336AFD-66C7-FDDD-A8EC-17908194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20FB4F2-4D06-43EC-6848-B3D1DF3E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4CD-FEDD-4C2E-B74A-E0CF4602BD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741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F889896-278B-B24C-C8DB-45B752C3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FC40-AB17-486C-8F9B-54002AA5622C}" type="datetimeFigureOut">
              <a:rPr lang="tr-TR" smtClean="0"/>
              <a:t>16.10.2025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A94BFF6-8717-18C8-5D9D-4954B0A7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BCB6EA3-76AC-A32E-01F7-D924C57E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4CD-FEDD-4C2E-B74A-E0CF4602BD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02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910F2B-2A51-8AD1-8A4B-979969CC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10633D-EDDC-6275-2678-4ACAA90FE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C7A1057-A58E-F6CE-FA9F-D3EF904D4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972B07F-E9F0-7405-13D0-71433C88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FC40-AB17-486C-8F9B-54002AA5622C}" type="datetimeFigureOut">
              <a:rPr lang="tr-TR" smtClean="0"/>
              <a:t>16.10.2025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D0C04F2-EC18-E47D-F7CD-7DD7B340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9E97EC7-CF27-12DA-F333-FC717F51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4CD-FEDD-4C2E-B74A-E0CF4602BD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11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5887D7-ABBD-CACE-2525-2984EB7E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F6441EC-22AE-2F41-24C6-0CC2DC794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2C59C3-7CC3-1D8E-0A19-0BA7CD31A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724F6E4-8490-54E1-8FFB-FB489934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FC40-AB17-486C-8F9B-54002AA5622C}" type="datetimeFigureOut">
              <a:rPr lang="tr-TR" smtClean="0"/>
              <a:t>16.10.2025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F9D2013-1CBD-41BC-C2FF-4D8BF6A7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82A65A1-CE24-092A-6C5D-E2A31EAB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E4CD-FEDD-4C2E-B74A-E0CF4602BD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162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A497C04-D8DC-AF9B-B716-8189B49F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9250B69-A77B-60EF-E90D-BEAE418F3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7A76AC-CCF4-C819-F7E5-A4ED06974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E9FC40-AB17-486C-8F9B-54002AA5622C}" type="datetimeFigureOut">
              <a:rPr lang="tr-TR" smtClean="0"/>
              <a:t>16.10.2025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93F4A77-E166-CF85-C6F5-BF8A1F949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85DFDE-1890-26CD-1635-474F756FB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41E4CD-FEDD-4C2E-B74A-E0CF4602BD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895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C3A475F8-0ACB-9367-1E45-A4D332CA3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07" y="0"/>
            <a:ext cx="10380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8EE5562E-486C-D7DA-8C8A-6368B1347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286" y="1825625"/>
            <a:ext cx="45554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9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C905844-2D51-834F-8B3E-A7857C9A5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219"/>
          <a:stretch>
            <a:fillRect/>
          </a:stretch>
        </p:blipFill>
        <p:spPr>
          <a:xfrm>
            <a:off x="4438464" y="1825625"/>
            <a:ext cx="32746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9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E203A0D-E7FA-349D-92EA-42F2EE891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320" r="3601"/>
          <a:stretch>
            <a:fillRect/>
          </a:stretch>
        </p:blipFill>
        <p:spPr>
          <a:xfrm>
            <a:off x="677334" y="343958"/>
            <a:ext cx="31072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2C17A3-DAA0-32A4-C0FA-8C2E01FB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8BF2B7B-5AEF-428D-E8BE-22DC2FE79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260" y="1872159"/>
            <a:ext cx="4153480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304E4C-6055-4E71-3689-8C2CF941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F637457-6BDA-33E8-DBDE-DB486E753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032" t="1241" r="1032" b="1751"/>
          <a:stretch>
            <a:fillRect/>
          </a:stretch>
        </p:blipFill>
        <p:spPr>
          <a:xfrm>
            <a:off x="3165563" y="1879600"/>
            <a:ext cx="5742339" cy="422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6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Geniş ekran</PresentationFormat>
  <Paragraphs>0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Serpil  Üstebay</dc:creator>
  <cp:lastModifiedBy>Serpil  Üstebay</cp:lastModifiedBy>
  <cp:revision>2</cp:revision>
  <dcterms:created xsi:type="dcterms:W3CDTF">2025-10-16T10:19:39Z</dcterms:created>
  <dcterms:modified xsi:type="dcterms:W3CDTF">2025-10-16T15:13:39Z</dcterms:modified>
</cp:coreProperties>
</file>