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88150" cy="10020300"/>
  <p:embeddedFontLst>
    <p:embeddedFont>
      <p:font typeface="IBM Plex Sans"/>
      <p:regular r:id="rId15"/>
      <p:bold r:id="rId16"/>
      <p:italic r:id="rId17"/>
      <p:boldItalic r:id="rId18"/>
    </p:embeddedFont>
    <p:embeddedFont>
      <p:font typeface="IBM Plex Sans Light"/>
      <p:regular r:id="rId19"/>
      <p:bold r:id="rId20"/>
      <p:italic r:id="rId21"/>
      <p:boldItalic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IBM Plex Sans Medium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674">
          <p15:clr>
            <a:srgbClr val="A4A3A4"/>
          </p15:clr>
        </p15:guide>
        <p15:guide id="2" orient="horz" pos="3094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1" roundtripDataSignature="AMtx7mizKV0vaGKwfqu6qTTEoyFARo9+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674"/>
        <p:guide pos="3094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BMPlexSansLight-bold.fntdata"/><Relationship Id="rId22" Type="http://schemas.openxmlformats.org/officeDocument/2006/relationships/font" Target="fonts/IBMPlexSansLight-boldItalic.fntdata"/><Relationship Id="rId21" Type="http://schemas.openxmlformats.org/officeDocument/2006/relationships/font" Target="fonts/IBMPlexSansLight-italic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IBMPlexSansMedium-bold.fntdata"/><Relationship Id="rId27" Type="http://schemas.openxmlformats.org/officeDocument/2006/relationships/font" Target="fonts/IBMPlexSansMedium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IBMPlexSansMedium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font" Target="fonts/IBMPlexSansMedium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IBMPlexSans-regular.fntdata"/><Relationship Id="rId14" Type="http://schemas.openxmlformats.org/officeDocument/2006/relationships/slide" Target="slides/slide8.xml"/><Relationship Id="rId17" Type="http://schemas.openxmlformats.org/officeDocument/2006/relationships/font" Target="fonts/IBMPlexSans-italic.fntdata"/><Relationship Id="rId16" Type="http://schemas.openxmlformats.org/officeDocument/2006/relationships/font" Target="fonts/IBMPlexSans-bold.fntdata"/><Relationship Id="rId19" Type="http://schemas.openxmlformats.org/officeDocument/2006/relationships/font" Target="fonts/IBMPlexSansLight-regular.fntdata"/><Relationship Id="rId18" Type="http://schemas.openxmlformats.org/officeDocument/2006/relationships/font" Target="fonts/IBMPlexSans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0"/>
            <a:ext cx="2984870" cy="502755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01699" y="0"/>
            <a:ext cx="2984870" cy="502755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38150" y="1252538"/>
            <a:ext cx="6011863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8817" y="4822269"/>
            <a:ext cx="5510530" cy="3945494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9517546"/>
            <a:ext cx="2984870" cy="502754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01699" y="9517546"/>
            <a:ext cx="2984870" cy="502754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sv-S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/>
          <p:nvPr>
            <p:ph idx="1" type="body"/>
          </p:nvPr>
        </p:nvSpPr>
        <p:spPr>
          <a:xfrm>
            <a:off x="688817" y="4822269"/>
            <a:ext cx="5510530" cy="3945494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p1:notes"/>
          <p:cNvSpPr/>
          <p:nvPr>
            <p:ph idx="2" type="sldImg"/>
          </p:nvPr>
        </p:nvSpPr>
        <p:spPr>
          <a:xfrm>
            <a:off x="438150" y="1252538"/>
            <a:ext cx="6011863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4959e796bf_0_0:notes"/>
          <p:cNvSpPr txBox="1"/>
          <p:nvPr>
            <p:ph idx="1" type="body"/>
          </p:nvPr>
        </p:nvSpPr>
        <p:spPr>
          <a:xfrm>
            <a:off x="688817" y="4822269"/>
            <a:ext cx="5510400" cy="3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g34959e796bf_0_0:notes"/>
          <p:cNvSpPr/>
          <p:nvPr>
            <p:ph idx="2" type="sldImg"/>
          </p:nvPr>
        </p:nvSpPr>
        <p:spPr>
          <a:xfrm>
            <a:off x="438150" y="1252538"/>
            <a:ext cx="6012000" cy="338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:notes"/>
          <p:cNvSpPr txBox="1"/>
          <p:nvPr>
            <p:ph idx="1" type="body"/>
          </p:nvPr>
        </p:nvSpPr>
        <p:spPr>
          <a:xfrm>
            <a:off x="688817" y="4822269"/>
            <a:ext cx="5510530" cy="3945494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4" name="Google Shape;264;p2:notes"/>
          <p:cNvSpPr/>
          <p:nvPr>
            <p:ph idx="2" type="sldImg"/>
          </p:nvPr>
        </p:nvSpPr>
        <p:spPr>
          <a:xfrm>
            <a:off x="438150" y="1252538"/>
            <a:ext cx="6011863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613166155e_0_2:notes"/>
          <p:cNvSpPr txBox="1"/>
          <p:nvPr>
            <p:ph idx="1" type="body"/>
          </p:nvPr>
        </p:nvSpPr>
        <p:spPr>
          <a:xfrm>
            <a:off x="688817" y="4822269"/>
            <a:ext cx="5510400" cy="3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" name="Google Shape;274;g3613166155e_0_2:notes"/>
          <p:cNvSpPr/>
          <p:nvPr>
            <p:ph idx="2" type="sldImg"/>
          </p:nvPr>
        </p:nvSpPr>
        <p:spPr>
          <a:xfrm>
            <a:off x="438150" y="1252538"/>
            <a:ext cx="6012000" cy="338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45fe35844b_0_32:notes"/>
          <p:cNvSpPr txBox="1"/>
          <p:nvPr>
            <p:ph idx="1" type="body"/>
          </p:nvPr>
        </p:nvSpPr>
        <p:spPr>
          <a:xfrm>
            <a:off x="688817" y="4822269"/>
            <a:ext cx="5510400" cy="3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4" name="Google Shape;284;g345fe35844b_0_32:notes"/>
          <p:cNvSpPr/>
          <p:nvPr>
            <p:ph idx="2" type="sldImg"/>
          </p:nvPr>
        </p:nvSpPr>
        <p:spPr>
          <a:xfrm>
            <a:off x="438150" y="1252538"/>
            <a:ext cx="6012000" cy="338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565d171771_1_0:notes"/>
          <p:cNvSpPr txBox="1"/>
          <p:nvPr>
            <p:ph idx="1" type="body"/>
          </p:nvPr>
        </p:nvSpPr>
        <p:spPr>
          <a:xfrm>
            <a:off x="688817" y="4822269"/>
            <a:ext cx="5510400" cy="3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3" name="Google Shape;293;g3565d171771_1_0:notes"/>
          <p:cNvSpPr/>
          <p:nvPr>
            <p:ph idx="2" type="sldImg"/>
          </p:nvPr>
        </p:nvSpPr>
        <p:spPr>
          <a:xfrm>
            <a:off x="438150" y="1252538"/>
            <a:ext cx="6012000" cy="338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6132f0118b_0_4:notes"/>
          <p:cNvSpPr txBox="1"/>
          <p:nvPr>
            <p:ph idx="1" type="body"/>
          </p:nvPr>
        </p:nvSpPr>
        <p:spPr>
          <a:xfrm>
            <a:off x="688817" y="4822269"/>
            <a:ext cx="5510400" cy="3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2" name="Google Shape;302;g36132f0118b_0_4:notes"/>
          <p:cNvSpPr/>
          <p:nvPr>
            <p:ph idx="2" type="sldImg"/>
          </p:nvPr>
        </p:nvSpPr>
        <p:spPr>
          <a:xfrm>
            <a:off x="438150" y="1252538"/>
            <a:ext cx="6012000" cy="338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45fe35844b_0_832:notes"/>
          <p:cNvSpPr txBox="1"/>
          <p:nvPr>
            <p:ph idx="1" type="body"/>
          </p:nvPr>
        </p:nvSpPr>
        <p:spPr>
          <a:xfrm>
            <a:off x="688817" y="4822269"/>
            <a:ext cx="5510400" cy="3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1" name="Google Shape;311;g345fe35844b_0_832:notes"/>
          <p:cNvSpPr/>
          <p:nvPr>
            <p:ph idx="2" type="sldImg"/>
          </p:nvPr>
        </p:nvSpPr>
        <p:spPr>
          <a:xfrm>
            <a:off x="438150" y="1252538"/>
            <a:ext cx="6012000" cy="338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jpg"/><Relationship Id="rId3" Type="http://schemas.openxmlformats.org/officeDocument/2006/relationships/image" Target="../media/image3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17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8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showMasterSp="0">
  <p:cSld name="Title Slide 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" y="-2"/>
            <a:ext cx="9267199" cy="52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4"/>
          <p:cNvSpPr txBox="1"/>
          <p:nvPr>
            <p:ph type="ctrTitle"/>
          </p:nvPr>
        </p:nvSpPr>
        <p:spPr>
          <a:xfrm>
            <a:off x="646578" y="921600"/>
            <a:ext cx="5054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Medium"/>
              <a:buNone/>
              <a:defRPr b="0" sz="50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" type="subTitle"/>
          </p:nvPr>
        </p:nvSpPr>
        <p:spPr>
          <a:xfrm>
            <a:off x="646579" y="2908800"/>
            <a:ext cx="3741065" cy="9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19" name="Google Shape;1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7487" y="4638936"/>
            <a:ext cx="1699886" cy="286632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4"/>
          <p:cNvSpPr txBox="1"/>
          <p:nvPr>
            <p:ph idx="2" type="body"/>
          </p:nvPr>
        </p:nvSpPr>
        <p:spPr>
          <a:xfrm>
            <a:off x="646112" y="378000"/>
            <a:ext cx="5054866" cy="364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2"/>
          <p:cNvSpPr txBox="1"/>
          <p:nvPr>
            <p:ph type="title"/>
          </p:nvPr>
        </p:nvSpPr>
        <p:spPr>
          <a:xfrm>
            <a:off x="646580" y="376238"/>
            <a:ext cx="784972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2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2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70" name="Google Shape;70;p32"/>
          <p:cNvSpPr txBox="1"/>
          <p:nvPr>
            <p:ph idx="1" type="body"/>
          </p:nvPr>
        </p:nvSpPr>
        <p:spPr>
          <a:xfrm>
            <a:off x="646114" y="987425"/>
            <a:ext cx="3761992" cy="345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2" type="body"/>
          </p:nvPr>
        </p:nvSpPr>
        <p:spPr>
          <a:xfrm>
            <a:off x="4735896" y="987425"/>
            <a:ext cx="3761992" cy="345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1/2 image">
  <p:cSld name="Content and 1/2 imag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3"/>
          <p:cNvSpPr txBox="1"/>
          <p:nvPr>
            <p:ph type="title"/>
          </p:nvPr>
        </p:nvSpPr>
        <p:spPr>
          <a:xfrm>
            <a:off x="646580" y="376238"/>
            <a:ext cx="3761992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3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3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76" name="Google Shape;76;p33"/>
          <p:cNvSpPr txBox="1"/>
          <p:nvPr>
            <p:ph idx="1" type="body"/>
          </p:nvPr>
        </p:nvSpPr>
        <p:spPr>
          <a:xfrm>
            <a:off x="646114" y="987425"/>
            <a:ext cx="3761992" cy="345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3"/>
          <p:cNvSpPr/>
          <p:nvPr>
            <p:ph idx="2" type="pic"/>
          </p:nvPr>
        </p:nvSpPr>
        <p:spPr>
          <a:xfrm>
            <a:off x="457200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33"/>
          <p:cNvSpPr/>
          <p:nvPr>
            <p:ph idx="3" type="pic"/>
          </p:nvPr>
        </p:nvSpPr>
        <p:spPr>
          <a:xfrm>
            <a:off x="7748587" y="4734333"/>
            <a:ext cx="1167083" cy="19167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2/5 image">
  <p:cSld name="Content and 2/5 image"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4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4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82" name="Google Shape;82;p34"/>
          <p:cNvSpPr txBox="1"/>
          <p:nvPr>
            <p:ph type="title"/>
          </p:nvPr>
        </p:nvSpPr>
        <p:spPr>
          <a:xfrm>
            <a:off x="646580" y="376238"/>
            <a:ext cx="42496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4"/>
          <p:cNvSpPr txBox="1"/>
          <p:nvPr>
            <p:ph idx="1" type="body"/>
          </p:nvPr>
        </p:nvSpPr>
        <p:spPr>
          <a:xfrm>
            <a:off x="647700" y="987425"/>
            <a:ext cx="4248150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34"/>
          <p:cNvSpPr/>
          <p:nvPr>
            <p:ph idx="2" type="pic"/>
          </p:nvPr>
        </p:nvSpPr>
        <p:spPr>
          <a:xfrm>
            <a:off x="5472000" y="0"/>
            <a:ext cx="36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34"/>
          <p:cNvSpPr/>
          <p:nvPr>
            <p:ph idx="3" type="pic"/>
          </p:nvPr>
        </p:nvSpPr>
        <p:spPr>
          <a:xfrm>
            <a:off x="7748587" y="4734333"/>
            <a:ext cx="1167083" cy="19167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2/5 image (2)">
  <p:cSld name="Content and 2/5 image (2)"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5"/>
          <p:cNvSpPr/>
          <p:nvPr/>
        </p:nvSpPr>
        <p:spPr>
          <a:xfrm>
            <a:off x="1" y="0"/>
            <a:ext cx="5472112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8" name="Google Shape;88;p35"/>
          <p:cNvSpPr txBox="1"/>
          <p:nvPr>
            <p:ph type="title"/>
          </p:nvPr>
        </p:nvSpPr>
        <p:spPr>
          <a:xfrm>
            <a:off x="646580" y="376238"/>
            <a:ext cx="4249271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5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5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91" name="Google Shape;91;p35"/>
          <p:cNvSpPr txBox="1"/>
          <p:nvPr>
            <p:ph idx="1" type="body"/>
          </p:nvPr>
        </p:nvSpPr>
        <p:spPr>
          <a:xfrm>
            <a:off x="5704353" y="987424"/>
            <a:ext cx="3212168" cy="3451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92" name="Google Shape;92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72000" y="0"/>
            <a:ext cx="36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35"/>
          <p:cNvSpPr txBox="1"/>
          <p:nvPr>
            <p:ph idx="2" type="body"/>
          </p:nvPr>
        </p:nvSpPr>
        <p:spPr>
          <a:xfrm>
            <a:off x="647700" y="987425"/>
            <a:ext cx="4248150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94" name="Google Shape;9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2922" y="4730369"/>
            <a:ext cx="1173597" cy="197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image black">
  <p:cSld name="Content and image black">
    <p:bg>
      <p:bgPr>
        <a:solidFill>
          <a:schemeClr val="dk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6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6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98" name="Google Shape;98;p36"/>
          <p:cNvSpPr txBox="1"/>
          <p:nvPr>
            <p:ph type="title"/>
          </p:nvPr>
        </p:nvSpPr>
        <p:spPr>
          <a:xfrm>
            <a:off x="646580" y="376238"/>
            <a:ext cx="424927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IBM Plex Sans Medium"/>
              <a:buNone/>
              <a:defRPr b="0" sz="2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6"/>
          <p:cNvSpPr txBox="1"/>
          <p:nvPr>
            <p:ph idx="1" type="body"/>
          </p:nvPr>
        </p:nvSpPr>
        <p:spPr>
          <a:xfrm>
            <a:off x="646113" y="987425"/>
            <a:ext cx="4249737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36"/>
          <p:cNvSpPr/>
          <p:nvPr/>
        </p:nvSpPr>
        <p:spPr>
          <a:xfrm>
            <a:off x="7543800" y="4498686"/>
            <a:ext cx="1600200" cy="64481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01" name="Google Shape;101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2921" y="4730369"/>
            <a:ext cx="1173600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6"/>
          <p:cNvSpPr/>
          <p:nvPr>
            <p:ph idx="2" type="pic"/>
          </p:nvPr>
        </p:nvSpPr>
        <p:spPr>
          <a:xfrm>
            <a:off x="5472000" y="0"/>
            <a:ext cx="36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36"/>
          <p:cNvSpPr/>
          <p:nvPr>
            <p:ph idx="3" type="pic"/>
          </p:nvPr>
        </p:nvSpPr>
        <p:spPr>
          <a:xfrm>
            <a:off x="7748587" y="4734333"/>
            <a:ext cx="1167083" cy="19167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black">
  <p:cSld name="Two content black"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7"/>
          <p:cNvSpPr/>
          <p:nvPr/>
        </p:nvSpPr>
        <p:spPr>
          <a:xfrm>
            <a:off x="1" y="0"/>
            <a:ext cx="5472112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06" name="Google Shape;106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2921" y="4730369"/>
            <a:ext cx="1173600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7"/>
          <p:cNvSpPr txBox="1"/>
          <p:nvPr>
            <p:ph type="title"/>
          </p:nvPr>
        </p:nvSpPr>
        <p:spPr>
          <a:xfrm>
            <a:off x="646580" y="376238"/>
            <a:ext cx="4249271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7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7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10" name="Google Shape;110;p37"/>
          <p:cNvSpPr txBox="1"/>
          <p:nvPr>
            <p:ph idx="1" type="body"/>
          </p:nvPr>
        </p:nvSpPr>
        <p:spPr>
          <a:xfrm>
            <a:off x="647700" y="987425"/>
            <a:ext cx="4248150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37"/>
          <p:cNvSpPr txBox="1"/>
          <p:nvPr>
            <p:ph idx="2" type="body"/>
          </p:nvPr>
        </p:nvSpPr>
        <p:spPr>
          <a:xfrm>
            <a:off x="5704351" y="987425"/>
            <a:ext cx="3212169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grey">
  <p:cSld name="Two content grey">
    <p:bg>
      <p:bgPr>
        <a:solidFill>
          <a:srgbClr val="D8D8D8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8"/>
          <p:cNvSpPr txBox="1"/>
          <p:nvPr>
            <p:ph idx="1" type="body"/>
          </p:nvPr>
        </p:nvSpPr>
        <p:spPr>
          <a:xfrm>
            <a:off x="5703888" y="987425"/>
            <a:ext cx="3213100" cy="345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38"/>
          <p:cNvSpPr/>
          <p:nvPr/>
        </p:nvSpPr>
        <p:spPr>
          <a:xfrm>
            <a:off x="1" y="0"/>
            <a:ext cx="5472112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5" name="Google Shape;115;p38"/>
          <p:cNvSpPr txBox="1"/>
          <p:nvPr>
            <p:ph type="title"/>
          </p:nvPr>
        </p:nvSpPr>
        <p:spPr>
          <a:xfrm>
            <a:off x="646580" y="376238"/>
            <a:ext cx="4249271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8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8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18" name="Google Shape;118;p38"/>
          <p:cNvSpPr txBox="1"/>
          <p:nvPr>
            <p:ph idx="2" type="body"/>
          </p:nvPr>
        </p:nvSpPr>
        <p:spPr>
          <a:xfrm>
            <a:off x="647700" y="987425"/>
            <a:ext cx="4248150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black">
  <p:cSld name="Title and content black">
    <p:bg>
      <p:bgPr>
        <a:solidFill>
          <a:schemeClr val="dk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9"/>
          <p:cNvSpPr/>
          <p:nvPr/>
        </p:nvSpPr>
        <p:spPr>
          <a:xfrm>
            <a:off x="7543800" y="4498686"/>
            <a:ext cx="1600200" cy="64481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21" name="Google Shape;121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2922" y="4730369"/>
            <a:ext cx="1173597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39"/>
          <p:cNvSpPr txBox="1"/>
          <p:nvPr>
            <p:ph type="title"/>
          </p:nvPr>
        </p:nvSpPr>
        <p:spPr>
          <a:xfrm>
            <a:off x="646580" y="376238"/>
            <a:ext cx="784972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IBM Plex Sans Medium"/>
              <a:buNone/>
              <a:defRPr b="0" i="0" sz="2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9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9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25" name="Google Shape;125;p39"/>
          <p:cNvSpPr txBox="1"/>
          <p:nvPr>
            <p:ph idx="1" type="body"/>
          </p:nvPr>
        </p:nvSpPr>
        <p:spPr>
          <a:xfrm>
            <a:off x="646113" y="987425"/>
            <a:ext cx="7849720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tint">
  <p:cSld name="Title and content tint">
    <p:bg>
      <p:bgPr>
        <a:solidFill>
          <a:srgbClr val="D8D8D8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0"/>
          <p:cNvSpPr txBox="1"/>
          <p:nvPr>
            <p:ph type="title"/>
          </p:nvPr>
        </p:nvSpPr>
        <p:spPr>
          <a:xfrm>
            <a:off x="646580" y="376238"/>
            <a:ext cx="784972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0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0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30" name="Google Shape;130;p40"/>
          <p:cNvSpPr txBox="1"/>
          <p:nvPr>
            <p:ph idx="1" type="body"/>
          </p:nvPr>
        </p:nvSpPr>
        <p:spPr>
          <a:xfrm>
            <a:off x="646113" y="987425"/>
            <a:ext cx="7850187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">
  <p:cSld name="End slide">
    <p:bg>
      <p:bgPr>
        <a:solidFill>
          <a:schemeClr val="accent6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descr="Image" id="133" name="Google Shape;133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77835" y="2135303"/>
            <a:ext cx="3966891" cy="666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idx="1" type="body"/>
          </p:nvPr>
        </p:nvSpPr>
        <p:spPr>
          <a:xfrm>
            <a:off x="647700" y="987425"/>
            <a:ext cx="7848600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type="title"/>
          </p:nvPr>
        </p:nvSpPr>
        <p:spPr>
          <a:xfrm>
            <a:off x="646580" y="376238"/>
            <a:ext cx="784972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pattern" showMasterSp="0">
  <p:cSld name="Title slide with pattern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2286"/>
            <a:ext cx="9143995" cy="513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/>
          <p:nvPr>
            <p:ph type="ctrTitle"/>
          </p:nvPr>
        </p:nvSpPr>
        <p:spPr>
          <a:xfrm>
            <a:off x="646578" y="921600"/>
            <a:ext cx="5054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Medium"/>
              <a:buNone/>
              <a:defRPr b="0" sz="5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0"/>
          <p:cNvSpPr txBox="1"/>
          <p:nvPr>
            <p:ph idx="1" type="subTitle"/>
          </p:nvPr>
        </p:nvSpPr>
        <p:spPr>
          <a:xfrm>
            <a:off x="646579" y="2908800"/>
            <a:ext cx="3741065" cy="9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144" name="Google Shape;14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7487" y="4638936"/>
            <a:ext cx="1699886" cy="286632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 txBox="1"/>
          <p:nvPr>
            <p:ph idx="2" type="body"/>
          </p:nvPr>
        </p:nvSpPr>
        <p:spPr>
          <a:xfrm>
            <a:off x="646112" y="378000"/>
            <a:ext cx="5054866" cy="364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646580" y="376238"/>
            <a:ext cx="784972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2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slide">
  <p:cSld name="Agenda slide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3868614" y="376237"/>
            <a:ext cx="4627685" cy="3238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1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1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pic>
        <p:nvPicPr>
          <p:cNvPr id="154" name="Google Shape;154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740"/>
            <a:ext cx="3672000" cy="5142019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 txBox="1"/>
          <p:nvPr>
            <p:ph idx="1" type="body"/>
          </p:nvPr>
        </p:nvSpPr>
        <p:spPr>
          <a:xfrm>
            <a:off x="3868614" y="987425"/>
            <a:ext cx="4627686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divider" showMasterSp="0">
  <p:cSld name="Chapter divider">
    <p:bg>
      <p:bgPr>
        <a:solidFill>
          <a:srgbClr val="9B2620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2922" y="4730369"/>
            <a:ext cx="1173597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42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42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60" name="Google Shape;160;p42"/>
          <p:cNvSpPr txBox="1"/>
          <p:nvPr>
            <p:ph type="title"/>
          </p:nvPr>
        </p:nvSpPr>
        <p:spPr>
          <a:xfrm>
            <a:off x="646580" y="987424"/>
            <a:ext cx="7849720" cy="1024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Medium"/>
              <a:buNone/>
              <a:defRPr b="0" sz="3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3"/>
          <p:cNvSpPr txBox="1"/>
          <p:nvPr>
            <p:ph idx="1" type="body"/>
          </p:nvPr>
        </p:nvSpPr>
        <p:spPr>
          <a:xfrm>
            <a:off x="647700" y="987425"/>
            <a:ext cx="7848600" cy="345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43"/>
          <p:cNvSpPr txBox="1"/>
          <p:nvPr>
            <p:ph type="title"/>
          </p:nvPr>
        </p:nvSpPr>
        <p:spPr>
          <a:xfrm>
            <a:off x="646580" y="376238"/>
            <a:ext cx="784972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43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43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4"/>
          <p:cNvSpPr txBox="1"/>
          <p:nvPr>
            <p:ph type="title"/>
          </p:nvPr>
        </p:nvSpPr>
        <p:spPr>
          <a:xfrm>
            <a:off x="646580" y="376238"/>
            <a:ext cx="784972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 Medium"/>
              <a:buNone/>
              <a:defRPr b="0" sz="22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44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44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70" name="Google Shape;170;p44"/>
          <p:cNvSpPr txBox="1"/>
          <p:nvPr>
            <p:ph idx="1" type="body"/>
          </p:nvPr>
        </p:nvSpPr>
        <p:spPr>
          <a:xfrm>
            <a:off x="646114" y="987425"/>
            <a:ext cx="3761992" cy="345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44"/>
          <p:cNvSpPr txBox="1"/>
          <p:nvPr>
            <p:ph idx="2" type="body"/>
          </p:nvPr>
        </p:nvSpPr>
        <p:spPr>
          <a:xfrm>
            <a:off x="4735896" y="987425"/>
            <a:ext cx="3761992" cy="345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1/2 image">
  <p:cSld name="Content and 1/2 image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5"/>
          <p:cNvSpPr txBox="1"/>
          <p:nvPr>
            <p:ph type="title"/>
          </p:nvPr>
        </p:nvSpPr>
        <p:spPr>
          <a:xfrm>
            <a:off x="646580" y="376238"/>
            <a:ext cx="3761992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45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45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76" name="Google Shape;176;p45"/>
          <p:cNvSpPr txBox="1"/>
          <p:nvPr>
            <p:ph idx="1" type="body"/>
          </p:nvPr>
        </p:nvSpPr>
        <p:spPr>
          <a:xfrm>
            <a:off x="646114" y="987425"/>
            <a:ext cx="3761992" cy="345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45"/>
          <p:cNvSpPr/>
          <p:nvPr>
            <p:ph idx="2" type="pic"/>
          </p:nvPr>
        </p:nvSpPr>
        <p:spPr>
          <a:xfrm>
            <a:off x="457200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45"/>
          <p:cNvSpPr/>
          <p:nvPr>
            <p:ph idx="3" type="pic"/>
          </p:nvPr>
        </p:nvSpPr>
        <p:spPr>
          <a:xfrm>
            <a:off x="7748587" y="4734333"/>
            <a:ext cx="1167083" cy="19167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2/5 image">
  <p:cSld name="Content and 2/5 image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2921" y="4730369"/>
            <a:ext cx="1173600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46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46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83" name="Google Shape;183;p46"/>
          <p:cNvSpPr/>
          <p:nvPr>
            <p:ph idx="2" type="pic"/>
          </p:nvPr>
        </p:nvSpPr>
        <p:spPr>
          <a:xfrm>
            <a:off x="5472000" y="0"/>
            <a:ext cx="36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84" name="Google Shape;184;p46"/>
          <p:cNvSpPr txBox="1"/>
          <p:nvPr>
            <p:ph type="title"/>
          </p:nvPr>
        </p:nvSpPr>
        <p:spPr>
          <a:xfrm>
            <a:off x="646580" y="376238"/>
            <a:ext cx="443977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IBM Plex Sans Medium"/>
              <a:buNone/>
              <a:defRPr b="0" sz="22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46"/>
          <p:cNvSpPr txBox="1"/>
          <p:nvPr>
            <p:ph idx="1" type="body"/>
          </p:nvPr>
        </p:nvSpPr>
        <p:spPr>
          <a:xfrm>
            <a:off x="646113" y="987425"/>
            <a:ext cx="4440258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2/5 image (2)">
  <p:cSld name="Content and 2/5 image (2)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7"/>
          <p:cNvSpPr/>
          <p:nvPr/>
        </p:nvSpPr>
        <p:spPr>
          <a:xfrm>
            <a:off x="1" y="0"/>
            <a:ext cx="5472112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88" name="Google Shape;188;p47"/>
          <p:cNvSpPr txBox="1"/>
          <p:nvPr>
            <p:ph type="title"/>
          </p:nvPr>
        </p:nvSpPr>
        <p:spPr>
          <a:xfrm>
            <a:off x="646580" y="376238"/>
            <a:ext cx="4411195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47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47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91" name="Google Shape;191;p47"/>
          <p:cNvSpPr txBox="1"/>
          <p:nvPr>
            <p:ph idx="1" type="body"/>
          </p:nvPr>
        </p:nvSpPr>
        <p:spPr>
          <a:xfrm>
            <a:off x="5704353" y="987424"/>
            <a:ext cx="3212168" cy="3451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92" name="Google Shape;192;p47"/>
          <p:cNvPicPr preferRelativeResize="0"/>
          <p:nvPr/>
        </p:nvPicPr>
        <p:blipFill rotWithShape="1">
          <a:blip r:embed="rId2">
            <a:alphaModFix/>
          </a:blip>
          <a:srcRect b="195" l="0" r="0" t="195"/>
          <a:stretch/>
        </p:blipFill>
        <p:spPr>
          <a:xfrm>
            <a:off x="5474437" y="0"/>
            <a:ext cx="36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47"/>
          <p:cNvSpPr txBox="1"/>
          <p:nvPr>
            <p:ph idx="2" type="body"/>
          </p:nvPr>
        </p:nvSpPr>
        <p:spPr>
          <a:xfrm>
            <a:off x="647699" y="987425"/>
            <a:ext cx="4410075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94" name="Google Shape;19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2922" y="4730369"/>
            <a:ext cx="1173597" cy="197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image dark red">
  <p:cSld name="Content and image dark red">
    <p:bg>
      <p:bgPr>
        <a:solidFill>
          <a:srgbClr val="9B2620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8"/>
          <p:cNvSpPr/>
          <p:nvPr/>
        </p:nvSpPr>
        <p:spPr>
          <a:xfrm>
            <a:off x="7543800" y="4498686"/>
            <a:ext cx="1600200" cy="644814"/>
          </a:xfrm>
          <a:prstGeom prst="rect">
            <a:avLst/>
          </a:prstGeom>
          <a:solidFill>
            <a:srgbClr val="9B26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97" name="Google Shape;197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2921" y="4730369"/>
            <a:ext cx="1173600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8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48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200" name="Google Shape;200;p48"/>
          <p:cNvSpPr/>
          <p:nvPr>
            <p:ph idx="2" type="pic"/>
          </p:nvPr>
        </p:nvSpPr>
        <p:spPr>
          <a:xfrm>
            <a:off x="5472000" y="0"/>
            <a:ext cx="36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1" name="Google Shape;201;p48"/>
          <p:cNvSpPr txBox="1"/>
          <p:nvPr>
            <p:ph type="title"/>
          </p:nvPr>
        </p:nvSpPr>
        <p:spPr>
          <a:xfrm>
            <a:off x="646580" y="376238"/>
            <a:ext cx="443977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IBM Plex Sans Medium"/>
              <a:buNone/>
              <a:defRPr b="0" sz="2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48"/>
          <p:cNvSpPr txBox="1"/>
          <p:nvPr>
            <p:ph idx="1" type="body"/>
          </p:nvPr>
        </p:nvSpPr>
        <p:spPr>
          <a:xfrm>
            <a:off x="646113" y="987425"/>
            <a:ext cx="4440258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pattern" showMasterSp="0">
  <p:cSld name="Title slide with pattern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286"/>
            <a:ext cx="9143999" cy="5138926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6"/>
          <p:cNvSpPr txBox="1"/>
          <p:nvPr>
            <p:ph type="ctrTitle"/>
          </p:nvPr>
        </p:nvSpPr>
        <p:spPr>
          <a:xfrm>
            <a:off x="646578" y="921600"/>
            <a:ext cx="5054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Light"/>
              <a:buNone/>
              <a:defRPr b="0" sz="5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subTitle"/>
          </p:nvPr>
        </p:nvSpPr>
        <p:spPr>
          <a:xfrm>
            <a:off x="646579" y="2908800"/>
            <a:ext cx="3741065" cy="9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30" name="Google Shape;3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7487" y="4638936"/>
            <a:ext cx="1699886" cy="286632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6"/>
          <p:cNvSpPr txBox="1"/>
          <p:nvPr>
            <p:ph idx="2" type="body"/>
          </p:nvPr>
        </p:nvSpPr>
        <p:spPr>
          <a:xfrm>
            <a:off x="646112" y="378000"/>
            <a:ext cx="5054866" cy="364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dark red">
  <p:cSld name="Two content dark red">
    <p:bg>
      <p:bgPr>
        <a:solidFill>
          <a:srgbClr val="9B2620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9"/>
          <p:cNvSpPr/>
          <p:nvPr/>
        </p:nvSpPr>
        <p:spPr>
          <a:xfrm>
            <a:off x="7689600" y="4651200"/>
            <a:ext cx="1310400" cy="360000"/>
          </a:xfrm>
          <a:prstGeom prst="rect">
            <a:avLst/>
          </a:prstGeom>
          <a:solidFill>
            <a:srgbClr val="9B26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05" name="Google Shape;205;p49"/>
          <p:cNvSpPr/>
          <p:nvPr/>
        </p:nvSpPr>
        <p:spPr>
          <a:xfrm>
            <a:off x="1" y="0"/>
            <a:ext cx="5472112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06" name="Google Shape;206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2922" y="4730369"/>
            <a:ext cx="1173597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49"/>
          <p:cNvSpPr txBox="1"/>
          <p:nvPr>
            <p:ph type="title"/>
          </p:nvPr>
        </p:nvSpPr>
        <p:spPr>
          <a:xfrm>
            <a:off x="646580" y="376238"/>
            <a:ext cx="4411195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 Medium"/>
              <a:buNone/>
              <a:defRPr b="0" sz="22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49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49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210" name="Google Shape;210;p49"/>
          <p:cNvSpPr txBox="1"/>
          <p:nvPr>
            <p:ph idx="1" type="body"/>
          </p:nvPr>
        </p:nvSpPr>
        <p:spPr>
          <a:xfrm>
            <a:off x="647699" y="987425"/>
            <a:ext cx="4410075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1" name="Google Shape;211;p49"/>
          <p:cNvSpPr txBox="1"/>
          <p:nvPr>
            <p:ph idx="2" type="body"/>
          </p:nvPr>
        </p:nvSpPr>
        <p:spPr>
          <a:xfrm>
            <a:off x="5704351" y="987425"/>
            <a:ext cx="3212169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dark red and tint">
  <p:cSld name="Two content dark red and tint">
    <p:bg>
      <p:bgPr>
        <a:solidFill>
          <a:srgbClr val="9B2620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0"/>
          <p:cNvSpPr/>
          <p:nvPr/>
        </p:nvSpPr>
        <p:spPr>
          <a:xfrm>
            <a:off x="7660800" y="4651200"/>
            <a:ext cx="1339200" cy="381600"/>
          </a:xfrm>
          <a:prstGeom prst="rect">
            <a:avLst/>
          </a:prstGeom>
          <a:solidFill>
            <a:srgbClr val="9B26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14" name="Google Shape;214;p50"/>
          <p:cNvSpPr/>
          <p:nvPr/>
        </p:nvSpPr>
        <p:spPr>
          <a:xfrm>
            <a:off x="1" y="0"/>
            <a:ext cx="5472112" cy="5143500"/>
          </a:xfrm>
          <a:prstGeom prst="rect">
            <a:avLst/>
          </a:prstGeom>
          <a:solidFill>
            <a:srgbClr val="E9D4D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15" name="Google Shape;215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2922" y="4730369"/>
            <a:ext cx="1173597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50"/>
          <p:cNvSpPr txBox="1"/>
          <p:nvPr>
            <p:ph type="title"/>
          </p:nvPr>
        </p:nvSpPr>
        <p:spPr>
          <a:xfrm>
            <a:off x="646580" y="376238"/>
            <a:ext cx="4411195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50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50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219" name="Google Shape;219;p50"/>
          <p:cNvSpPr txBox="1"/>
          <p:nvPr>
            <p:ph idx="1" type="body"/>
          </p:nvPr>
        </p:nvSpPr>
        <p:spPr>
          <a:xfrm>
            <a:off x="5704351" y="987425"/>
            <a:ext cx="3212169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0" name="Google Shape;220;p50"/>
          <p:cNvSpPr txBox="1"/>
          <p:nvPr>
            <p:ph idx="2" type="body"/>
          </p:nvPr>
        </p:nvSpPr>
        <p:spPr>
          <a:xfrm>
            <a:off x="647699" y="987425"/>
            <a:ext cx="4410075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tint">
  <p:cSld name="Two content tint">
    <p:bg>
      <p:bgPr>
        <a:solidFill>
          <a:srgbClr val="E9D4D1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51"/>
          <p:cNvSpPr/>
          <p:nvPr/>
        </p:nvSpPr>
        <p:spPr>
          <a:xfrm>
            <a:off x="1" y="0"/>
            <a:ext cx="5472112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23" name="Google Shape;223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2921" y="4730369"/>
            <a:ext cx="1173600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51"/>
          <p:cNvSpPr/>
          <p:nvPr/>
        </p:nvSpPr>
        <p:spPr>
          <a:xfrm>
            <a:off x="7665720" y="4648200"/>
            <a:ext cx="1478280" cy="495300"/>
          </a:xfrm>
          <a:prstGeom prst="rect">
            <a:avLst/>
          </a:prstGeom>
          <a:solidFill>
            <a:srgbClr val="E9D4D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25" name="Google Shape;225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7200" y="4726800"/>
            <a:ext cx="1173600" cy="205028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51"/>
          <p:cNvSpPr txBox="1"/>
          <p:nvPr>
            <p:ph type="title"/>
          </p:nvPr>
        </p:nvSpPr>
        <p:spPr>
          <a:xfrm>
            <a:off x="646580" y="376238"/>
            <a:ext cx="4411195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51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51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229" name="Google Shape;229;p51"/>
          <p:cNvSpPr txBox="1"/>
          <p:nvPr>
            <p:ph idx="1" type="body"/>
          </p:nvPr>
        </p:nvSpPr>
        <p:spPr>
          <a:xfrm>
            <a:off x="647699" y="987425"/>
            <a:ext cx="4410075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0" name="Google Shape;230;p51"/>
          <p:cNvSpPr txBox="1"/>
          <p:nvPr>
            <p:ph idx="2" type="body"/>
          </p:nvPr>
        </p:nvSpPr>
        <p:spPr>
          <a:xfrm>
            <a:off x="5703888" y="987425"/>
            <a:ext cx="3213100" cy="345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dark red">
  <p:cSld name="Title and content dark red">
    <p:bg>
      <p:bgPr>
        <a:solidFill>
          <a:srgbClr val="9B2620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2"/>
          <p:cNvSpPr/>
          <p:nvPr/>
        </p:nvSpPr>
        <p:spPr>
          <a:xfrm>
            <a:off x="7543800" y="4498686"/>
            <a:ext cx="1600200" cy="644814"/>
          </a:xfrm>
          <a:prstGeom prst="rect">
            <a:avLst/>
          </a:prstGeom>
          <a:solidFill>
            <a:srgbClr val="9B26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33" name="Google Shape;233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2922" y="4730369"/>
            <a:ext cx="1173597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52"/>
          <p:cNvSpPr txBox="1"/>
          <p:nvPr>
            <p:ph type="title"/>
          </p:nvPr>
        </p:nvSpPr>
        <p:spPr>
          <a:xfrm>
            <a:off x="646580" y="376238"/>
            <a:ext cx="784972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IBM Plex Sans Medium"/>
              <a:buNone/>
              <a:defRPr b="0" sz="2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52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52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237" name="Google Shape;237;p52"/>
          <p:cNvSpPr txBox="1"/>
          <p:nvPr>
            <p:ph idx="1" type="body"/>
          </p:nvPr>
        </p:nvSpPr>
        <p:spPr>
          <a:xfrm>
            <a:off x="646113" y="987425"/>
            <a:ext cx="7849720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tint">
  <p:cSld name="Title and content tint">
    <p:bg>
      <p:bgPr>
        <a:solidFill>
          <a:srgbClr val="E9D4D1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3"/>
          <p:cNvSpPr txBox="1"/>
          <p:nvPr>
            <p:ph type="title"/>
          </p:nvPr>
        </p:nvSpPr>
        <p:spPr>
          <a:xfrm>
            <a:off x="646580" y="376238"/>
            <a:ext cx="784972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53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53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242" name="Google Shape;242;p53"/>
          <p:cNvSpPr txBox="1"/>
          <p:nvPr>
            <p:ph idx="1" type="body"/>
          </p:nvPr>
        </p:nvSpPr>
        <p:spPr>
          <a:xfrm>
            <a:off x="646113" y="987425"/>
            <a:ext cx="7850187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">
  <p:cSld name="End Slide">
    <p:bg>
      <p:bgPr>
        <a:solidFill>
          <a:srgbClr val="9B2620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B2620"/>
          </a:solidFill>
          <a:ln cap="flat" cmpd="sng" w="12700">
            <a:solidFill>
              <a:srgbClr val="9B262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descr="Image" id="245" name="Google Shape;245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77835" y="2135303"/>
            <a:ext cx="3966891" cy="666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45fe35844b_0_1068"/>
          <p:cNvSpPr txBox="1"/>
          <p:nvPr>
            <p:ph type="title"/>
          </p:nvPr>
        </p:nvSpPr>
        <p:spPr>
          <a:xfrm>
            <a:off x="3868614" y="376237"/>
            <a:ext cx="46278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 Medium"/>
              <a:buNone/>
              <a:defRPr b="0" sz="22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g345fe35844b_0_1068"/>
          <p:cNvSpPr txBox="1"/>
          <p:nvPr>
            <p:ph idx="11" type="ftr"/>
          </p:nvPr>
        </p:nvSpPr>
        <p:spPr>
          <a:xfrm>
            <a:off x="646580" y="4767263"/>
            <a:ext cx="30861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g345fe35844b_0_1068"/>
          <p:cNvSpPr txBox="1"/>
          <p:nvPr>
            <p:ph idx="12" type="sldNum"/>
          </p:nvPr>
        </p:nvSpPr>
        <p:spPr>
          <a:xfrm>
            <a:off x="227479" y="4767263"/>
            <a:ext cx="3600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pic>
        <p:nvPicPr>
          <p:cNvPr id="36" name="Google Shape;36;g345fe35844b_0_1068"/>
          <p:cNvPicPr preferRelativeResize="0"/>
          <p:nvPr/>
        </p:nvPicPr>
        <p:blipFill rotWithShape="1">
          <a:blip r:embed="rId2">
            <a:alphaModFix/>
          </a:blip>
          <a:srcRect b="189" l="0" r="0" t="199"/>
          <a:stretch/>
        </p:blipFill>
        <p:spPr>
          <a:xfrm>
            <a:off x="1" y="0"/>
            <a:ext cx="3672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g345fe35844b_0_1068"/>
          <p:cNvSpPr txBox="1"/>
          <p:nvPr>
            <p:ph idx="1" type="body"/>
          </p:nvPr>
        </p:nvSpPr>
        <p:spPr>
          <a:xfrm>
            <a:off x="3868614" y="987425"/>
            <a:ext cx="46278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slide">
  <p:cSld name="Agenda slid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7"/>
          <p:cNvSpPr txBox="1"/>
          <p:nvPr>
            <p:ph type="title"/>
          </p:nvPr>
        </p:nvSpPr>
        <p:spPr>
          <a:xfrm>
            <a:off x="3868614" y="376237"/>
            <a:ext cx="4627685" cy="3238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 Medium"/>
              <a:buNone/>
              <a:defRPr b="0" sz="22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pic>
        <p:nvPicPr>
          <p:cNvPr id="42" name="Google Shape;42;p17"/>
          <p:cNvPicPr preferRelativeResize="0"/>
          <p:nvPr/>
        </p:nvPicPr>
        <p:blipFill rotWithShape="1">
          <a:blip r:embed="rId2">
            <a:alphaModFix/>
          </a:blip>
          <a:srcRect b="195" l="0" r="0" t="195"/>
          <a:stretch/>
        </p:blipFill>
        <p:spPr>
          <a:xfrm>
            <a:off x="1" y="0"/>
            <a:ext cx="3672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17"/>
          <p:cNvPicPr preferRelativeResize="0"/>
          <p:nvPr/>
        </p:nvPicPr>
        <p:blipFill rotWithShape="1">
          <a:blip r:embed="rId3">
            <a:alphaModFix/>
          </a:blip>
          <a:srcRect b="0" l="0" r="0" t="-49"/>
          <a:stretch/>
        </p:blipFill>
        <p:spPr>
          <a:xfrm>
            <a:off x="6494" y="0"/>
            <a:ext cx="36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7"/>
          <p:cNvSpPr txBox="1"/>
          <p:nvPr>
            <p:ph idx="1" type="body"/>
          </p:nvPr>
        </p:nvSpPr>
        <p:spPr>
          <a:xfrm>
            <a:off x="3868614" y="987425"/>
            <a:ext cx="4627686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646580" y="376238"/>
            <a:ext cx="784972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 showMasterSp="0">
  <p:cSld name="Title slide 2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"/>
            <a:ext cx="9144000" cy="5143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sp>
        <p:nvSpPr>
          <p:cNvPr id="51" name="Google Shape;51;p29"/>
          <p:cNvSpPr txBox="1"/>
          <p:nvPr>
            <p:ph type="ctrTitle"/>
          </p:nvPr>
        </p:nvSpPr>
        <p:spPr>
          <a:xfrm>
            <a:off x="646578" y="921600"/>
            <a:ext cx="5054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Medium"/>
              <a:buNone/>
              <a:defRPr b="0" sz="50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" type="subTitle"/>
          </p:nvPr>
        </p:nvSpPr>
        <p:spPr>
          <a:xfrm>
            <a:off x="646579" y="2908800"/>
            <a:ext cx="3741065" cy="9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53" name="Google Shape;5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7490" y="4638936"/>
            <a:ext cx="1699880" cy="286631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29"/>
          <p:cNvSpPr txBox="1"/>
          <p:nvPr>
            <p:ph idx="2" type="body"/>
          </p:nvPr>
        </p:nvSpPr>
        <p:spPr>
          <a:xfrm>
            <a:off x="646112" y="378000"/>
            <a:ext cx="5054866" cy="364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3" showMasterSp="0">
  <p:cSld name="Title slide 3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51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sp>
        <p:nvSpPr>
          <p:cNvPr id="57" name="Google Shape;57;p30"/>
          <p:cNvSpPr txBox="1"/>
          <p:nvPr>
            <p:ph type="ctrTitle"/>
          </p:nvPr>
        </p:nvSpPr>
        <p:spPr>
          <a:xfrm>
            <a:off x="646578" y="921600"/>
            <a:ext cx="5054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Medium"/>
              <a:buNone/>
              <a:defRPr b="0" sz="5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0"/>
          <p:cNvSpPr txBox="1"/>
          <p:nvPr>
            <p:ph idx="1" type="subTitle"/>
          </p:nvPr>
        </p:nvSpPr>
        <p:spPr>
          <a:xfrm>
            <a:off x="646579" y="2908800"/>
            <a:ext cx="3741065" cy="9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59" name="Google Shape;5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7490" y="4638936"/>
            <a:ext cx="1699880" cy="28663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30"/>
          <p:cNvSpPr txBox="1"/>
          <p:nvPr>
            <p:ph idx="2" type="body"/>
          </p:nvPr>
        </p:nvSpPr>
        <p:spPr>
          <a:xfrm>
            <a:off x="646112" y="378000"/>
            <a:ext cx="5054866" cy="364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divider" showMasterSp="0">
  <p:cSld name="Chapter divider"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2922" y="4730369"/>
            <a:ext cx="1173597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31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1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65" name="Google Shape;65;p31"/>
          <p:cNvSpPr txBox="1"/>
          <p:nvPr>
            <p:ph type="title"/>
          </p:nvPr>
        </p:nvSpPr>
        <p:spPr>
          <a:xfrm>
            <a:off x="646580" y="987424"/>
            <a:ext cx="7849720" cy="1024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Medium"/>
              <a:buNone/>
              <a:defRPr b="0" sz="3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646580" y="376238"/>
            <a:ext cx="784972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None/>
              <a:defRPr b="1" i="0" sz="22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pic>
        <p:nvPicPr>
          <p:cNvPr id="13" name="Google Shape;13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47200" y="4730369"/>
            <a:ext cx="1173600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3"/>
          <p:cNvSpPr txBox="1"/>
          <p:nvPr>
            <p:ph idx="1" type="body"/>
          </p:nvPr>
        </p:nvSpPr>
        <p:spPr>
          <a:xfrm>
            <a:off x="647700" y="879475"/>
            <a:ext cx="7848600" cy="3563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ans"/>
              <a:buChar char="−"/>
              <a:defRPr b="0" i="0" sz="1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ans"/>
              <a:buChar char="−"/>
              <a:defRPr b="0" i="0" sz="1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08">
          <p15:clr>
            <a:srgbClr val="F26B43"/>
          </p15:clr>
        </p15:guide>
        <p15:guide id="2" orient="horz" pos="554">
          <p15:clr>
            <a:srgbClr val="F26B43"/>
          </p15:clr>
        </p15:guide>
        <p15:guide id="3" pos="5352">
          <p15:clr>
            <a:srgbClr val="F26B43"/>
          </p15:clr>
        </p15:guide>
        <p15:guide id="4" orient="horz" pos="849">
          <p15:clr>
            <a:srgbClr val="F26B43"/>
          </p15:clr>
        </p15:guide>
        <p15:guide id="5" orient="horz" pos="985">
          <p15:clr>
            <a:srgbClr val="F26B43"/>
          </p15:clr>
        </p15:guide>
        <p15:guide id="6" orient="horz" pos="2799">
          <p15:clr>
            <a:srgbClr val="F26B43"/>
          </p15:clr>
        </p15:guide>
        <p15:guide id="7" pos="5624">
          <p15:clr>
            <a:srgbClr val="F26B43"/>
          </p15:clr>
        </p15:guide>
        <p15:guide id="8" pos="136">
          <p15:clr>
            <a:srgbClr val="F26B43"/>
          </p15:clr>
        </p15:guide>
        <p15:guide id="9" orient="horz" pos="622">
          <p15:clr>
            <a:srgbClr val="F26B43"/>
          </p15:clr>
        </p15:guide>
        <p15:guide id="10" orient="horz" pos="237">
          <p15:clr>
            <a:srgbClr val="F26B43"/>
          </p15:clr>
        </p15:guide>
        <p15:guide id="11" pos="1156">
          <p15:clr>
            <a:srgbClr val="F26B43"/>
          </p15:clr>
        </p15:guide>
        <p15:guide id="12" pos="2313">
          <p15:clr>
            <a:srgbClr val="F26B43"/>
          </p15:clr>
        </p15:guide>
        <p15:guide id="13" pos="3447">
          <p15:clr>
            <a:srgbClr val="F26B43"/>
          </p15:clr>
        </p15:guide>
        <p15:guide id="14" pos="4604">
          <p15:clr>
            <a:srgbClr val="F26B43"/>
          </p15:clr>
        </p15:guide>
        <p15:guide id="15" pos="308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646580" y="376238"/>
            <a:ext cx="784972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None/>
              <a:defRPr b="1" i="0" sz="22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19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37" name="Google Shape;137;p19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pic>
        <p:nvPicPr>
          <p:cNvPr id="138" name="Google Shape;138;p1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47200" y="4730369"/>
            <a:ext cx="1173600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9"/>
          <p:cNvSpPr txBox="1"/>
          <p:nvPr>
            <p:ph idx="1" type="body"/>
          </p:nvPr>
        </p:nvSpPr>
        <p:spPr>
          <a:xfrm>
            <a:off x="647700" y="879475"/>
            <a:ext cx="7848600" cy="3563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ans"/>
              <a:buChar char="−"/>
              <a:defRPr b="0" i="0" sz="1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ans"/>
              <a:buChar char="−"/>
              <a:defRPr b="0" i="0" sz="1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08">
          <p15:clr>
            <a:srgbClr val="F26B43"/>
          </p15:clr>
        </p15:guide>
        <p15:guide id="2" orient="horz" pos="554">
          <p15:clr>
            <a:srgbClr val="F26B43"/>
          </p15:clr>
        </p15:guide>
        <p15:guide id="3" pos="5352">
          <p15:clr>
            <a:srgbClr val="F26B43"/>
          </p15:clr>
        </p15:guide>
        <p15:guide id="4" orient="horz" pos="849">
          <p15:clr>
            <a:srgbClr val="F26B43"/>
          </p15:clr>
        </p15:guide>
        <p15:guide id="5" orient="horz" pos="985">
          <p15:clr>
            <a:srgbClr val="F26B43"/>
          </p15:clr>
        </p15:guide>
        <p15:guide id="6" orient="horz" pos="2799">
          <p15:clr>
            <a:srgbClr val="F26B43"/>
          </p15:clr>
        </p15:guide>
        <p15:guide id="7" pos="5624">
          <p15:clr>
            <a:srgbClr val="F26B43"/>
          </p15:clr>
        </p15:guide>
        <p15:guide id="8" pos="136">
          <p15:clr>
            <a:srgbClr val="F26B43"/>
          </p15:clr>
        </p15:guide>
        <p15:guide id="9" orient="horz" pos="622">
          <p15:clr>
            <a:srgbClr val="F26B43"/>
          </p15:clr>
        </p15:guide>
        <p15:guide id="10" orient="horz" pos="237">
          <p15:clr>
            <a:srgbClr val="F26B43"/>
          </p15:clr>
        </p15:guide>
        <p15:guide id="11" pos="1156">
          <p15:clr>
            <a:srgbClr val="F26B43"/>
          </p15:clr>
        </p15:guide>
        <p15:guide id="12" pos="2313">
          <p15:clr>
            <a:srgbClr val="F26B43"/>
          </p15:clr>
        </p15:guide>
        <p15:guide id="13" pos="3447">
          <p15:clr>
            <a:srgbClr val="F26B43"/>
          </p15:clr>
        </p15:guide>
        <p15:guide id="14" pos="4604">
          <p15:clr>
            <a:srgbClr val="F26B43"/>
          </p15:clr>
        </p15:guide>
        <p15:guide id="15" pos="30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/>
          <p:nvPr>
            <p:ph type="ctrTitle"/>
          </p:nvPr>
        </p:nvSpPr>
        <p:spPr>
          <a:xfrm>
            <a:off x="616750" y="1171400"/>
            <a:ext cx="5603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Medium"/>
              <a:buNone/>
            </a:pPr>
            <a:r>
              <a:rPr lang="sv-S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 Delivery Order Status/Order Status </a:t>
            </a:r>
            <a:endParaRPr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Medium"/>
              <a:buNone/>
            </a:pPr>
            <a:r>
              <a:t/>
            </a:r>
            <a:endParaRPr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Medium"/>
              <a:buNone/>
            </a:pPr>
            <a:r>
              <a:t/>
            </a:r>
            <a:endParaRPr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"/>
          <p:cNvSpPr txBox="1"/>
          <p:nvPr>
            <p:ph idx="1" type="subTitle"/>
          </p:nvPr>
        </p:nvSpPr>
        <p:spPr>
          <a:xfrm>
            <a:off x="831004" y="3372050"/>
            <a:ext cx="3741000" cy="9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sv-SE"/>
              <a:t>MANGO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000"/>
          </a:p>
        </p:txBody>
      </p:sp>
      <p:sp>
        <p:nvSpPr>
          <p:cNvPr id="252" name="Google Shape;252;p1"/>
          <p:cNvSpPr txBox="1"/>
          <p:nvPr>
            <p:ph idx="2" type="body"/>
          </p:nvPr>
        </p:nvSpPr>
        <p:spPr>
          <a:xfrm>
            <a:off x="646112" y="378000"/>
            <a:ext cx="50550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sv-SE"/>
              <a:t>How to bring us forward!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4959e796bf_0_0"/>
          <p:cNvSpPr txBox="1"/>
          <p:nvPr>
            <p:ph type="ctrTitle"/>
          </p:nvPr>
        </p:nvSpPr>
        <p:spPr>
          <a:xfrm>
            <a:off x="646575" y="921600"/>
            <a:ext cx="71259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Medium"/>
              <a:buNone/>
            </a:pPr>
            <a:r>
              <a:rPr lang="sv-SE" sz="4000"/>
              <a:t>Training are not an expense, but an investment in Human Capital</a:t>
            </a:r>
            <a:endParaRPr sz="4000"/>
          </a:p>
        </p:txBody>
      </p:sp>
      <p:sp>
        <p:nvSpPr>
          <p:cNvPr id="258" name="Google Shape;258;g34959e796bf_0_0"/>
          <p:cNvSpPr txBox="1"/>
          <p:nvPr>
            <p:ph idx="1" type="subTitle"/>
          </p:nvPr>
        </p:nvSpPr>
        <p:spPr>
          <a:xfrm>
            <a:off x="600454" y="2901125"/>
            <a:ext cx="3741000" cy="9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sv-SE"/>
              <a:t>Roy H Williams, 2001</a:t>
            </a:r>
            <a:endParaRPr/>
          </a:p>
        </p:txBody>
      </p:sp>
      <p:sp>
        <p:nvSpPr>
          <p:cNvPr id="259" name="Google Shape;259;g34959e796bf_0_0"/>
          <p:cNvSpPr txBox="1"/>
          <p:nvPr>
            <p:ph idx="2" type="body"/>
          </p:nvPr>
        </p:nvSpPr>
        <p:spPr>
          <a:xfrm>
            <a:off x="646112" y="378000"/>
            <a:ext cx="50550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sv-SE"/>
              <a:t>Transcom </a:t>
            </a:r>
            <a:endParaRPr/>
          </a:p>
        </p:txBody>
      </p:sp>
      <p:pic>
        <p:nvPicPr>
          <p:cNvPr id="260" name="Google Shape;260;g34959e796bf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68274" y="4411975"/>
            <a:ext cx="1393802" cy="78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34959e796bf_0_0"/>
          <p:cNvSpPr txBox="1"/>
          <p:nvPr/>
        </p:nvSpPr>
        <p:spPr>
          <a:xfrm>
            <a:off x="6953050" y="4488375"/>
            <a:ext cx="3216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sv-SE" sz="29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|</a:t>
            </a:r>
            <a:endParaRPr b="0" i="0" sz="29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"/>
          <p:cNvSpPr txBox="1"/>
          <p:nvPr>
            <p:ph type="title"/>
          </p:nvPr>
        </p:nvSpPr>
        <p:spPr>
          <a:xfrm>
            <a:off x="805950" y="376250"/>
            <a:ext cx="33282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sv-S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Tracking Methods</a:t>
            </a:r>
            <a:endParaRPr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268" name="Google Shape;268;p2"/>
          <p:cNvSpPr txBox="1"/>
          <p:nvPr/>
        </p:nvSpPr>
        <p:spPr>
          <a:xfrm>
            <a:off x="6457700" y="3380825"/>
            <a:ext cx="269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69" name="Google Shape;26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7500" y="4488375"/>
            <a:ext cx="1257974" cy="707599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"/>
          <p:cNvSpPr txBox="1"/>
          <p:nvPr/>
        </p:nvSpPr>
        <p:spPr>
          <a:xfrm>
            <a:off x="7497050" y="4549675"/>
            <a:ext cx="321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sv-SE" sz="2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|</a:t>
            </a:r>
            <a:endParaRPr b="0" i="0" sz="26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1" name="Google Shape;271;p2"/>
          <p:cNvSpPr txBox="1"/>
          <p:nvPr>
            <p:ph idx="1" type="body"/>
          </p:nvPr>
        </p:nvSpPr>
        <p:spPr>
          <a:xfrm>
            <a:off x="805950" y="1191725"/>
            <a:ext cx="7532100" cy="26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sv-SE" sz="1500">
                <a:latin typeface="Arial"/>
                <a:ea typeface="Arial"/>
                <a:cs typeface="Arial"/>
                <a:sym typeface="Arial"/>
              </a:rPr>
              <a:t>1. With Integrated Tracking: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500">
                <a:latin typeface="Arial"/>
                <a:ea typeface="Arial"/>
                <a:cs typeface="Arial"/>
                <a:sym typeface="Arial"/>
              </a:rPr>
              <a:t>Mango warehouse provides a tracking number recognized by the carrier.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500">
                <a:latin typeface="Arial"/>
                <a:ea typeface="Arial"/>
                <a:cs typeface="Arial"/>
                <a:sym typeface="Arial"/>
              </a:rPr>
              <a:t>All statuses visible in Mango's systems.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sv-SE" sz="1500">
                <a:latin typeface="Arial"/>
                <a:ea typeface="Arial"/>
                <a:cs typeface="Arial"/>
                <a:sym typeface="Arial"/>
              </a:rPr>
              <a:t>2. Without Integrated Tracking: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500">
                <a:latin typeface="Arial"/>
                <a:ea typeface="Arial"/>
                <a:cs typeface="Arial"/>
                <a:sym typeface="Arial"/>
              </a:rPr>
              <a:t>Mango warehouse ships without tracking.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500">
                <a:latin typeface="Arial"/>
                <a:ea typeface="Arial"/>
                <a:cs typeface="Arial"/>
                <a:sym typeface="Arial"/>
              </a:rPr>
              <a:t>Carrier assigns a tracking number not linked to Mango's system.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500">
                <a:latin typeface="Arial"/>
                <a:ea typeface="Arial"/>
                <a:cs typeface="Arial"/>
                <a:sym typeface="Arial"/>
              </a:rPr>
              <a:t>Delivery status visible only on the carrier's website.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 b="1"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613166155e_0_2"/>
          <p:cNvSpPr txBox="1"/>
          <p:nvPr>
            <p:ph type="title"/>
          </p:nvPr>
        </p:nvSpPr>
        <p:spPr>
          <a:xfrm>
            <a:off x="406475" y="376250"/>
            <a:ext cx="87939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sv-S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Order Status Options 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77" name="Google Shape;277;g3613166155e_0_2"/>
          <p:cNvSpPr txBox="1"/>
          <p:nvPr>
            <p:ph idx="12" type="sldNum"/>
          </p:nvPr>
        </p:nvSpPr>
        <p:spPr>
          <a:xfrm>
            <a:off x="227479" y="4767263"/>
            <a:ext cx="3600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278" name="Google Shape;278;g3613166155e_0_2"/>
          <p:cNvSpPr txBox="1"/>
          <p:nvPr/>
        </p:nvSpPr>
        <p:spPr>
          <a:xfrm>
            <a:off x="6457700" y="3380825"/>
            <a:ext cx="269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79" name="Google Shape;279;g3613166155e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7500" y="4488375"/>
            <a:ext cx="1257974" cy="707599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g3613166155e_0_2"/>
          <p:cNvSpPr txBox="1"/>
          <p:nvPr/>
        </p:nvSpPr>
        <p:spPr>
          <a:xfrm>
            <a:off x="7497050" y="4549675"/>
            <a:ext cx="321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sv-SE" sz="2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|</a:t>
            </a:r>
            <a:endParaRPr b="0" i="0" sz="26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81" name="Google Shape;281;g3613166155e_0_2"/>
          <p:cNvSpPr txBox="1"/>
          <p:nvPr>
            <p:ph idx="1" type="body"/>
          </p:nvPr>
        </p:nvSpPr>
        <p:spPr>
          <a:xfrm>
            <a:off x="173625" y="879475"/>
            <a:ext cx="9144000" cy="26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b="1" lang="sv-SE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Status</a:t>
            </a:r>
            <a:r>
              <a:rPr lang="sv-SE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| </a:t>
            </a:r>
            <a:r>
              <a:rPr b="1" lang="sv-SE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Meaning</a:t>
            </a:r>
            <a:endParaRPr b="1"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b="1" lang="sv-SE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 preparation</a:t>
            </a:r>
            <a:endParaRPr b="1"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sv-SE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Orders with standard delivery/DRP placed &lt; 48 working hours, not shipped.</a:t>
            </a:r>
            <a:endParaRPr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sv-SE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Express/urgent/store delivery within the delivery period, not shipped.</a:t>
            </a:r>
            <a:endParaRPr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sv-SE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Multi-warehouse orders placed &lt; 48 working hours, not "International dispatch."</a:t>
            </a:r>
            <a:endParaRPr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sv-SE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Orders in preparation by warehouse for &gt; 48 working hours.</a:t>
            </a:r>
            <a:endParaRPr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sv-SE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Multi-warehouse orders placed &gt; 48 working hours, not "International dispatch."</a:t>
            </a:r>
            <a:endParaRPr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sv-SE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*Check Order &gt; Events tab.*</a:t>
            </a:r>
            <a:endParaRPr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b="1" lang="sv-SE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Warehouse delay +48h</a:t>
            </a:r>
            <a:endParaRPr b="1"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sv-SE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All orders in preparation &gt; 48 working hours.</a:t>
            </a:r>
            <a:endParaRPr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sv-SE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*Check Order &gt; Events tab. Consider order placement time.*</a:t>
            </a:r>
            <a:endParaRPr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b="1" lang="sv-SE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International dispatch</a:t>
            </a:r>
            <a:endParaRPr b="1"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sv-SE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Orders in "International dispatch" status &lt; 48 working hours.</a:t>
            </a:r>
            <a:endParaRPr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sv-SE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*Check Order &gt; Events tab.*</a:t>
            </a:r>
            <a:endParaRPr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45fe35844b_0_32"/>
          <p:cNvSpPr txBox="1"/>
          <p:nvPr>
            <p:ph idx="12" type="sldNum"/>
          </p:nvPr>
        </p:nvSpPr>
        <p:spPr>
          <a:xfrm>
            <a:off x="227479" y="4767263"/>
            <a:ext cx="3600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pic>
        <p:nvPicPr>
          <p:cNvPr id="287" name="Google Shape;287;g345fe35844b_0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7500" y="4488375"/>
            <a:ext cx="1257974" cy="707599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g345fe35844b_0_32"/>
          <p:cNvSpPr txBox="1"/>
          <p:nvPr/>
        </p:nvSpPr>
        <p:spPr>
          <a:xfrm>
            <a:off x="7497050" y="4549675"/>
            <a:ext cx="321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sv-SE" sz="2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|</a:t>
            </a:r>
            <a:endParaRPr b="0" i="0" sz="26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89" name="Google Shape;289;g345fe35844b_0_32"/>
          <p:cNvSpPr txBox="1"/>
          <p:nvPr>
            <p:ph type="title"/>
          </p:nvPr>
        </p:nvSpPr>
        <p:spPr>
          <a:xfrm>
            <a:off x="844314" y="270287"/>
            <a:ext cx="46278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sv-S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Order Status Options </a:t>
            </a:r>
            <a:endParaRPr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345fe35844b_0_32"/>
          <p:cNvSpPr txBox="1"/>
          <p:nvPr>
            <p:ph idx="1" type="body"/>
          </p:nvPr>
        </p:nvSpPr>
        <p:spPr>
          <a:xfrm>
            <a:off x="416075" y="773825"/>
            <a:ext cx="7460400" cy="3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-304800" lvl="1" marL="9144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b="1" lang="sv-SE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Shipped</a:t>
            </a:r>
            <a:endParaRPr b="1"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sv-SE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Orders marked as shipped without further status updates.</a:t>
            </a:r>
            <a:endParaRPr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b="1" lang="sv-SE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Delivered at home</a:t>
            </a:r>
            <a:endParaRPr b="1"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sv-SE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Delivered to the address or similar locations (doorman, neighbor, etc.).</a:t>
            </a:r>
            <a:endParaRPr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b="1" lang="sv-SE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Delivered in DRP</a:t>
            </a:r>
            <a:endParaRPr b="1"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sv-SE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Delivered to the selected drop point.</a:t>
            </a:r>
            <a:endParaRPr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sv-SE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*Also select if home delivery was delivered to a DRP.*</a:t>
            </a:r>
            <a:endParaRPr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b="1" lang="sv-SE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Confirmed in store</a:t>
            </a:r>
            <a:endParaRPr b="1"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sv-SE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Delivered to a Mango store, awaiting customer collection.</a:t>
            </a:r>
            <a:endParaRPr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b="1" lang="sv-SE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Collected in DRP</a:t>
            </a:r>
            <a:endParaRPr b="1"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sv-SE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Collected by the customer at a pickup point.</a:t>
            </a:r>
            <a:endParaRPr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b="1" lang="sv-SE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Collected in store</a:t>
            </a:r>
            <a:endParaRPr b="1"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sv-SE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Collected by the customer at a Mango store.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565d171771_1_0"/>
          <p:cNvSpPr txBox="1"/>
          <p:nvPr>
            <p:ph idx="12" type="sldNum"/>
          </p:nvPr>
        </p:nvSpPr>
        <p:spPr>
          <a:xfrm>
            <a:off x="227479" y="4767263"/>
            <a:ext cx="3600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pic>
        <p:nvPicPr>
          <p:cNvPr id="296" name="Google Shape;296;g3565d171771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7500" y="4488375"/>
            <a:ext cx="1257974" cy="707599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g3565d171771_1_0"/>
          <p:cNvSpPr txBox="1"/>
          <p:nvPr/>
        </p:nvSpPr>
        <p:spPr>
          <a:xfrm>
            <a:off x="7497050" y="4549675"/>
            <a:ext cx="321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sv-SE" sz="2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|</a:t>
            </a:r>
            <a:endParaRPr b="0" i="0" sz="26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8" name="Google Shape;298;g3565d171771_1_0"/>
          <p:cNvSpPr txBox="1"/>
          <p:nvPr>
            <p:ph type="title"/>
          </p:nvPr>
        </p:nvSpPr>
        <p:spPr>
          <a:xfrm>
            <a:off x="845450" y="376250"/>
            <a:ext cx="47742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sv-S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Order Status Options</a:t>
            </a:r>
            <a:endParaRPr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3565d171771_1_0"/>
          <p:cNvSpPr txBox="1"/>
          <p:nvPr>
            <p:ph idx="1" type="body"/>
          </p:nvPr>
        </p:nvSpPr>
        <p:spPr>
          <a:xfrm>
            <a:off x="286150" y="898800"/>
            <a:ext cx="8471400" cy="3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b="1" lang="sv-SE" sz="13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Not confirmed by DRP</a:t>
            </a:r>
            <a:endParaRPr b="1" sz="13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sv-SE" sz="13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DRP orders not marked as delivered after 3 working days in "Shipped" status.</a:t>
            </a:r>
            <a:endParaRPr sz="13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b="1" lang="sv-SE" sz="13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Not confirmed by store</a:t>
            </a:r>
            <a:endParaRPr b="1" sz="13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sv-SE" sz="13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Store orders not confirmed after 5 working days in "Shipped" status.</a:t>
            </a:r>
            <a:endParaRPr sz="13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b="1" lang="sv-SE" sz="13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Tracking doesn't work</a:t>
            </a:r>
            <a:endParaRPr b="1" sz="13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sv-SE" sz="13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Online tracking shows error after 48 working hours.</a:t>
            </a:r>
            <a:endParaRPr sz="13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sv-SE" sz="13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*Note: If within first 48 hours from shipment, select "Shipped."*</a:t>
            </a:r>
            <a:endParaRPr sz="13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b="1" lang="sv-SE" sz="13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Tracking not updating</a:t>
            </a:r>
            <a:endParaRPr b="1" sz="13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sv-SE" sz="13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Online tracking shows initial status but no updates.</a:t>
            </a:r>
            <a:endParaRPr sz="13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sv-SE" sz="13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*Note: If within first 48 hours from shipment, select "Shipped."*</a:t>
            </a:r>
            <a:endParaRPr b="1" sz="15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6132f0118b_0_4"/>
          <p:cNvSpPr txBox="1"/>
          <p:nvPr>
            <p:ph idx="12" type="sldNum"/>
          </p:nvPr>
        </p:nvSpPr>
        <p:spPr>
          <a:xfrm>
            <a:off x="227479" y="4767263"/>
            <a:ext cx="3600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pic>
        <p:nvPicPr>
          <p:cNvPr id="305" name="Google Shape;305;g36132f0118b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7500" y="4488375"/>
            <a:ext cx="1257974" cy="707599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g36132f0118b_0_4"/>
          <p:cNvSpPr txBox="1"/>
          <p:nvPr/>
        </p:nvSpPr>
        <p:spPr>
          <a:xfrm>
            <a:off x="7497050" y="4549675"/>
            <a:ext cx="321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sv-SE" sz="2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|</a:t>
            </a:r>
            <a:endParaRPr b="0" i="0" sz="26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7" name="Google Shape;307;g36132f0118b_0_4"/>
          <p:cNvSpPr txBox="1"/>
          <p:nvPr>
            <p:ph type="title"/>
          </p:nvPr>
        </p:nvSpPr>
        <p:spPr>
          <a:xfrm>
            <a:off x="845450" y="376250"/>
            <a:ext cx="47742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sv-S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Order Status Options</a:t>
            </a:r>
            <a:endParaRPr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g36132f0118b_0_4"/>
          <p:cNvSpPr txBox="1"/>
          <p:nvPr>
            <p:ph idx="1" type="body"/>
          </p:nvPr>
        </p:nvSpPr>
        <p:spPr>
          <a:xfrm>
            <a:off x="286150" y="898800"/>
            <a:ext cx="8471400" cy="3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-311150" lvl="1" marL="914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b="1" lang="sv-SE" sz="13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Same status several days</a:t>
            </a:r>
            <a:endParaRPr b="1" sz="13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sv-SE" sz="13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Order in the same delivery status for &gt; 48 working hours for several days.</a:t>
            </a:r>
            <a:endParaRPr sz="13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sv-SE" sz="13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*Note: If within first 48 hours from shipment, select "Shipped."*</a:t>
            </a:r>
            <a:endParaRPr sz="13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b="1" lang="sv-SE" sz="13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Cancelled</a:t>
            </a:r>
            <a:endParaRPr b="1" sz="13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sv-SE" sz="13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Orders that appear cancelled in the system.</a:t>
            </a:r>
            <a:endParaRPr sz="13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sv-SE" sz="13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*Note: Do not select if attempting to cancel or return.*</a:t>
            </a:r>
            <a:endParaRPr sz="13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b="1" lang="sv-SE" sz="13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Returned to Sender</a:t>
            </a:r>
            <a:endParaRPr b="1" sz="13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sv-SE" sz="13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Orders returned to the warehouse by the carrier.</a:t>
            </a:r>
            <a:endParaRPr sz="13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sv-SE" sz="13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(e.g., customer absent, incorrect address, unable to access, etc.)</a:t>
            </a:r>
            <a:endParaRPr b="1" sz="13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45fe35844b_0_832"/>
          <p:cNvSpPr txBox="1"/>
          <p:nvPr>
            <p:ph type="ctrTitle"/>
          </p:nvPr>
        </p:nvSpPr>
        <p:spPr>
          <a:xfrm>
            <a:off x="646578" y="921600"/>
            <a:ext cx="7382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Medium"/>
              <a:buNone/>
            </a:pPr>
            <a:r>
              <a:rPr lang="sv-SE" sz="5400"/>
              <a:t>Let´s be brilliant together!</a:t>
            </a:r>
            <a:endParaRPr/>
          </a:p>
        </p:txBody>
      </p:sp>
      <p:sp>
        <p:nvSpPr>
          <p:cNvPr id="314" name="Google Shape;314;g345fe35844b_0_832"/>
          <p:cNvSpPr txBox="1"/>
          <p:nvPr>
            <p:ph idx="1" type="subTitle"/>
          </p:nvPr>
        </p:nvSpPr>
        <p:spPr>
          <a:xfrm>
            <a:off x="646575" y="2908800"/>
            <a:ext cx="4100100" cy="9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sv-SE"/>
              <a:t>Quality and Training Team Mango and Transcom,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sv-SE"/>
              <a:t>April 2025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15" name="Google Shape;315;g345fe35844b_0_8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68274" y="4411975"/>
            <a:ext cx="1393802" cy="78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g345fe35844b_0_832"/>
          <p:cNvSpPr txBox="1"/>
          <p:nvPr/>
        </p:nvSpPr>
        <p:spPr>
          <a:xfrm>
            <a:off x="6953050" y="4488375"/>
            <a:ext cx="3216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sv-SE" sz="29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|</a:t>
            </a:r>
            <a:endParaRPr b="0" i="0" sz="29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rk red template">
  <a:themeElements>
    <a:clrScheme name="Anpassat 81">
      <a:dk1>
        <a:srgbClr val="000000"/>
      </a:dk1>
      <a:lt1>
        <a:srgbClr val="FFFFFF"/>
      </a:lt1>
      <a:dk2>
        <a:srgbClr val="E7E6E6"/>
      </a:dk2>
      <a:lt2>
        <a:srgbClr val="757070"/>
      </a:lt2>
      <a:accent1>
        <a:srgbClr val="9B2620"/>
      </a:accent1>
      <a:accent2>
        <a:srgbClr val="00A799"/>
      </a:accent2>
      <a:accent3>
        <a:srgbClr val="000082"/>
      </a:accent3>
      <a:accent4>
        <a:srgbClr val="C47D7B"/>
      </a:accent4>
      <a:accent5>
        <a:srgbClr val="66CAC2"/>
      </a:accent5>
      <a:accent6>
        <a:srgbClr val="6666B4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ck template">
  <a:themeElements>
    <a:clrScheme name="Anpassat 80">
      <a:dk1>
        <a:srgbClr val="000000"/>
      </a:dk1>
      <a:lt1>
        <a:srgbClr val="FFFFFF"/>
      </a:lt1>
      <a:dk2>
        <a:srgbClr val="E7E6E6"/>
      </a:dk2>
      <a:lt2>
        <a:srgbClr val="757070"/>
      </a:lt2>
      <a:accent1>
        <a:srgbClr val="9B2620"/>
      </a:accent1>
      <a:accent2>
        <a:srgbClr val="FFB800"/>
      </a:accent2>
      <a:accent3>
        <a:srgbClr val="173EDE"/>
      </a:accent3>
      <a:accent4>
        <a:srgbClr val="C47D7B"/>
      </a:accent4>
      <a:accent5>
        <a:srgbClr val="FFD366"/>
      </a:accent5>
      <a:accent6>
        <a:srgbClr val="748BEB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2021-11-15T07:35:57Z</dcterms:created>
  <dc:creator>Maria Wannefalk</dc:creator>
</cp:coreProperties>
</file>