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4" r:id="rId6"/>
    <p:sldMasterId id="2147483671" r:id="rId7"/>
    <p:sldMasterId id="2147483683" r:id="rId8"/>
    <p:sldMasterId id="2147483690" r:id="rId9"/>
    <p:sldMasterId id="2147483697" r:id="rId10"/>
    <p:sldMasterId id="2147483699" r:id="rId11"/>
  </p:sldMasterIdLst>
  <p:notesMasterIdLst>
    <p:notesMasterId r:id="rId12"/>
  </p:notesMasterIdLst>
  <p:sldIdLst>
    <p:sldId id="256" r:id="rId13"/>
    <p:sldId id="257" r:id="rId14"/>
    <p:sldId id="258" r:id="rId15"/>
    <p:sldId id="259" r:id="rId16"/>
    <p:sldId id="260" r:id="rId17"/>
    <p:sldId id="261" r:id="rId18"/>
    <p:sldId id="262" r:id="rId19"/>
    <p:sldId id="263" r:id="rId20"/>
  </p:sldIdLst>
  <p:sldSz cy="7559675" cx="13439775"/>
  <p:notesSz cx="6858000" cy="9144000"/>
  <p:embeddedFontLst>
    <p:embeddedFont>
      <p:font typeface="Ultra"/>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423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2" roundtripDataSignature="AMtx7mgTi/up3az4l3o0YY44U7TMySo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423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8.xml"/><Relationship Id="rId22" Type="http://customschemas.google.com/relationships/presentationmetadata" Target="metadata"/><Relationship Id="rId10" Type="http://schemas.openxmlformats.org/officeDocument/2006/relationships/slideMaster" Target="slideMasters/slideMaster7.xml"/><Relationship Id="rId21" Type="http://schemas.openxmlformats.org/officeDocument/2006/relationships/font" Target="fonts/Ultra-regular.fntdata"/><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2.xml"/><Relationship Id="rId19" Type="http://schemas.openxmlformats.org/officeDocument/2006/relationships/slide" Target="slides/slide7.xml"/><Relationship Id="rId6" Type="http://schemas.openxmlformats.org/officeDocument/2006/relationships/slideMaster" Target="slideMasters/slideMaster3.xml"/><Relationship Id="rId18" Type="http://schemas.openxmlformats.org/officeDocument/2006/relationships/slide" Target="slides/slide6.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7" name="Google Shape;4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2" name="Google Shape;47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9.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12"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14" name="Google Shape;14;p12"/>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2"/>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661" u="none" cap="none" strike="noStrike">
                <a:solidFill>
                  <a:srgbClr val="D8D8D8"/>
                </a:solidFill>
                <a:latin typeface="Arial"/>
                <a:ea typeface="Arial"/>
                <a:cs typeface="Arial"/>
                <a:sym typeface="Arial"/>
              </a:rPr>
              <a:t>© MANGO. STRICTLY CONFIDENTIAL. FOR INTERNAL USE ONLY.</a:t>
            </a:r>
            <a:endParaRPr b="0" i="0" sz="661" u="none" cap="none" strike="noStrike">
              <a:solidFill>
                <a:srgbClr val="D8D8D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p:cSld name="1_Content in 2 blocks">
    <p:spTree>
      <p:nvGrpSpPr>
        <p:cNvPr id="66" name="Shape 66"/>
        <p:cNvGrpSpPr/>
        <p:nvPr/>
      </p:nvGrpSpPr>
      <p:grpSpPr>
        <a:xfrm>
          <a:off x="0" y="0"/>
          <a:ext cx="0" cy="0"/>
          <a:chOff x="0" y="0"/>
          <a:chExt cx="0" cy="0"/>
        </a:xfrm>
      </p:grpSpPr>
      <p:sp>
        <p:nvSpPr>
          <p:cNvPr id="67" name="Google Shape;67;p21"/>
          <p:cNvSpPr txBox="1"/>
          <p:nvPr>
            <p:ph idx="1" type="body"/>
          </p:nvPr>
        </p:nvSpPr>
        <p:spPr>
          <a:xfrm>
            <a:off x="363847" y="1799102"/>
            <a:ext cx="6039784"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1"/>
          <p:cNvSpPr txBox="1"/>
          <p:nvPr>
            <p:ph idx="2" type="body"/>
          </p:nvPr>
        </p:nvSpPr>
        <p:spPr>
          <a:xfrm>
            <a:off x="363847"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1"/>
          <p:cNvSpPr txBox="1"/>
          <p:nvPr>
            <p:ph idx="3" type="body"/>
          </p:nvPr>
        </p:nvSpPr>
        <p:spPr>
          <a:xfrm>
            <a:off x="7038881"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1"/>
          <p:cNvSpPr txBox="1"/>
          <p:nvPr>
            <p:ph idx="4" type="body"/>
          </p:nvPr>
        </p:nvSpPr>
        <p:spPr>
          <a:xfrm>
            <a:off x="7052329" y="1799100"/>
            <a:ext cx="6039784" cy="468889"/>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1"/>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74" name="Google Shape;74;p2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3 blocks">
  <p:cSld name="Content in 3 blocks">
    <p:spTree>
      <p:nvGrpSpPr>
        <p:cNvPr id="75" name="Shape 75"/>
        <p:cNvGrpSpPr/>
        <p:nvPr/>
      </p:nvGrpSpPr>
      <p:grpSpPr>
        <a:xfrm>
          <a:off x="0" y="0"/>
          <a:ext cx="0" cy="0"/>
          <a:chOff x="0" y="0"/>
          <a:chExt cx="0" cy="0"/>
        </a:xfrm>
      </p:grpSpPr>
      <p:sp>
        <p:nvSpPr>
          <p:cNvPr id="76" name="Google Shape;76;p22"/>
          <p:cNvSpPr txBox="1"/>
          <p:nvPr>
            <p:ph idx="1" type="body"/>
          </p:nvPr>
        </p:nvSpPr>
        <p:spPr>
          <a:xfrm>
            <a:off x="36384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2" type="body"/>
          </p:nvPr>
        </p:nvSpPr>
        <p:spPr>
          <a:xfrm>
            <a:off x="36384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2"/>
          <p:cNvSpPr txBox="1"/>
          <p:nvPr>
            <p:ph idx="3" type="body"/>
          </p:nvPr>
        </p:nvSpPr>
        <p:spPr>
          <a:xfrm>
            <a:off x="4787900"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4" type="body"/>
          </p:nvPr>
        </p:nvSpPr>
        <p:spPr>
          <a:xfrm>
            <a:off x="4787900"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2"/>
          <p:cNvSpPr txBox="1"/>
          <p:nvPr>
            <p:ph idx="5" type="body"/>
          </p:nvPr>
        </p:nvSpPr>
        <p:spPr>
          <a:xfrm>
            <a:off x="920795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6" type="body"/>
          </p:nvPr>
        </p:nvSpPr>
        <p:spPr>
          <a:xfrm>
            <a:off x="920795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2"/>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2"/>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85" name="Google Shape;85;p22"/>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as is / to be">
  <p:cSld name="Slide as is / to be">
    <p:spTree>
      <p:nvGrpSpPr>
        <p:cNvPr id="86" name="Shape 86"/>
        <p:cNvGrpSpPr/>
        <p:nvPr/>
      </p:nvGrpSpPr>
      <p:grpSpPr>
        <a:xfrm>
          <a:off x="0" y="0"/>
          <a:ext cx="0" cy="0"/>
          <a:chOff x="0" y="0"/>
          <a:chExt cx="0" cy="0"/>
        </a:xfrm>
      </p:grpSpPr>
      <p:sp>
        <p:nvSpPr>
          <p:cNvPr id="87" name="Google Shape;87;p23"/>
          <p:cNvSpPr/>
          <p:nvPr>
            <p:ph idx="2" type="pic"/>
          </p:nvPr>
        </p:nvSpPr>
        <p:spPr>
          <a:xfrm>
            <a:off x="6719888" y="0"/>
            <a:ext cx="6719887" cy="7559675"/>
          </a:xfrm>
          <a:prstGeom prst="rect">
            <a:avLst/>
          </a:prstGeom>
          <a:solidFill>
            <a:srgbClr val="F2F2F2"/>
          </a:solidFill>
          <a:ln>
            <a:noFill/>
          </a:ln>
        </p:spPr>
      </p:sp>
      <p:sp>
        <p:nvSpPr>
          <p:cNvPr id="88" name="Google Shape;88;p23"/>
          <p:cNvSpPr txBox="1"/>
          <p:nvPr>
            <p:ph idx="1" type="body"/>
          </p:nvPr>
        </p:nvSpPr>
        <p:spPr>
          <a:xfrm>
            <a:off x="874946"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3"/>
          <p:cNvSpPr txBox="1"/>
          <p:nvPr>
            <p:ph idx="3" type="body"/>
          </p:nvPr>
        </p:nvSpPr>
        <p:spPr>
          <a:xfrm>
            <a:off x="7573885"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3"/>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91" name="Google Shape;91;p23"/>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92" name="Google Shape;92;p23"/>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93" name="Shape 93"/>
        <p:cNvGrpSpPr/>
        <p:nvPr/>
      </p:nvGrpSpPr>
      <p:grpSpPr>
        <a:xfrm>
          <a:off x="0" y="0"/>
          <a:ext cx="0" cy="0"/>
          <a:chOff x="0" y="0"/>
          <a:chExt cx="0" cy="0"/>
        </a:xfrm>
      </p:grpSpPr>
      <p:sp>
        <p:nvSpPr>
          <p:cNvPr id="94" name="Google Shape;94;p24"/>
          <p:cNvSpPr/>
          <p:nvPr>
            <p:ph idx="2" type="pic"/>
          </p:nvPr>
        </p:nvSpPr>
        <p:spPr>
          <a:xfrm>
            <a:off x="0" y="0"/>
            <a:ext cx="13439775" cy="7559675"/>
          </a:xfrm>
          <a:prstGeom prst="rect">
            <a:avLst/>
          </a:prstGeom>
          <a:solidFill>
            <a:schemeClr val="lt2"/>
          </a:solidFill>
          <a:ln>
            <a:noFill/>
          </a:ln>
        </p:spPr>
      </p:sp>
      <p:sp>
        <p:nvSpPr>
          <p:cNvPr id="95" name="Google Shape;95;p24"/>
          <p:cNvSpPr txBox="1"/>
          <p:nvPr>
            <p:ph idx="1" type="body"/>
          </p:nvPr>
        </p:nvSpPr>
        <p:spPr>
          <a:xfrm>
            <a:off x="2226377" y="3073110"/>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4"/>
          <p:cNvSpPr txBox="1"/>
          <p:nvPr>
            <p:ph idx="3"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lide ">
  <p:cSld name="Timeline slide ">
    <p:spTree>
      <p:nvGrpSpPr>
        <p:cNvPr id="97" name="Shape 97"/>
        <p:cNvGrpSpPr/>
        <p:nvPr/>
      </p:nvGrpSpPr>
      <p:grpSpPr>
        <a:xfrm>
          <a:off x="0" y="0"/>
          <a:ext cx="0" cy="0"/>
          <a:chOff x="0" y="0"/>
          <a:chExt cx="0" cy="0"/>
        </a:xfrm>
      </p:grpSpPr>
      <p:sp>
        <p:nvSpPr>
          <p:cNvPr id="98" name="Google Shape;98;p25"/>
          <p:cNvSpPr/>
          <p:nvPr>
            <p:ph idx="2" type="tbl"/>
          </p:nvPr>
        </p:nvSpPr>
        <p:spPr>
          <a:xfrm>
            <a:off x="347663" y="1770434"/>
            <a:ext cx="12744450" cy="477324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F7F7F"/>
              </a:buClr>
              <a:buSzPts val="1077"/>
              <a:buFont typeface="Arial"/>
              <a:buNone/>
              <a:defRPr b="0" i="0" sz="1077" u="none" cap="none" strike="noStrike">
                <a:solidFill>
                  <a:srgbClr val="7F7F7F"/>
                </a:solidFill>
                <a:latin typeface="Ultra"/>
                <a:ea typeface="Ultra"/>
                <a:cs typeface="Ultra"/>
                <a:sym typeface="Ultr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25"/>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5"/>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02" name="Google Shape;102;p2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03" name="Google Shape;103;p25"/>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 images">
  <p:cSld name="1_Content in 2 blocks + images">
    <p:spTree>
      <p:nvGrpSpPr>
        <p:cNvPr id="104" name="Shape 104"/>
        <p:cNvGrpSpPr/>
        <p:nvPr/>
      </p:nvGrpSpPr>
      <p:grpSpPr>
        <a:xfrm>
          <a:off x="0" y="0"/>
          <a:ext cx="0" cy="0"/>
          <a:chOff x="0" y="0"/>
          <a:chExt cx="0" cy="0"/>
        </a:xfrm>
      </p:grpSpPr>
      <p:sp>
        <p:nvSpPr>
          <p:cNvPr id="105" name="Google Shape;105;p26"/>
          <p:cNvSpPr txBox="1"/>
          <p:nvPr>
            <p:ph idx="1" type="body"/>
          </p:nvPr>
        </p:nvSpPr>
        <p:spPr>
          <a:xfrm>
            <a:off x="479425" y="3449588"/>
            <a:ext cx="6156896"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6"/>
          <p:cNvSpPr txBox="1"/>
          <p:nvPr>
            <p:ph idx="2" type="body"/>
          </p:nvPr>
        </p:nvSpPr>
        <p:spPr>
          <a:xfrm>
            <a:off x="479424" y="4110086"/>
            <a:ext cx="6156895"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6"/>
          <p:cNvSpPr txBox="1"/>
          <p:nvPr>
            <p:ph idx="3" type="body"/>
          </p:nvPr>
        </p:nvSpPr>
        <p:spPr>
          <a:xfrm>
            <a:off x="6783244" y="3449588"/>
            <a:ext cx="6156898"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6"/>
          <p:cNvSpPr txBox="1"/>
          <p:nvPr>
            <p:ph idx="4" type="body"/>
          </p:nvPr>
        </p:nvSpPr>
        <p:spPr>
          <a:xfrm>
            <a:off x="6783244" y="4110086"/>
            <a:ext cx="615689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6"/>
          <p:cNvSpPr/>
          <p:nvPr>
            <p:ph idx="5" type="pic"/>
          </p:nvPr>
        </p:nvSpPr>
        <p:spPr>
          <a:xfrm>
            <a:off x="479424" y="1622356"/>
            <a:ext cx="6156897" cy="1706744"/>
          </a:xfrm>
          <a:prstGeom prst="rect">
            <a:avLst/>
          </a:prstGeom>
          <a:solidFill>
            <a:srgbClr val="F2F2F2"/>
          </a:solidFill>
          <a:ln>
            <a:noFill/>
          </a:ln>
        </p:spPr>
      </p:sp>
      <p:sp>
        <p:nvSpPr>
          <p:cNvPr id="110" name="Google Shape;110;p26"/>
          <p:cNvSpPr/>
          <p:nvPr>
            <p:ph idx="6" type="pic"/>
          </p:nvPr>
        </p:nvSpPr>
        <p:spPr>
          <a:xfrm>
            <a:off x="6783244" y="1622356"/>
            <a:ext cx="6156898" cy="1706744"/>
          </a:xfrm>
          <a:prstGeom prst="rect">
            <a:avLst/>
          </a:prstGeom>
          <a:solidFill>
            <a:srgbClr val="F2F2F2"/>
          </a:solidFill>
          <a:ln>
            <a:noFill/>
          </a:ln>
        </p:spPr>
      </p:sp>
      <p:sp>
        <p:nvSpPr>
          <p:cNvPr id="111" name="Google Shape;111;p26"/>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6"/>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6"/>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14" name="Google Shape;114;p26"/>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15" name="Google Shape;115;p26"/>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in 3 blocks + images">
  <p:cSld name="2_Content in 3 blocks + images">
    <p:spTree>
      <p:nvGrpSpPr>
        <p:cNvPr id="116" name="Shape 116"/>
        <p:cNvGrpSpPr/>
        <p:nvPr/>
      </p:nvGrpSpPr>
      <p:grpSpPr>
        <a:xfrm>
          <a:off x="0" y="0"/>
          <a:ext cx="0" cy="0"/>
          <a:chOff x="0" y="0"/>
          <a:chExt cx="0" cy="0"/>
        </a:xfrm>
      </p:grpSpPr>
      <p:sp>
        <p:nvSpPr>
          <p:cNvPr id="117" name="Google Shape;117;p27"/>
          <p:cNvSpPr txBox="1"/>
          <p:nvPr>
            <p:ph idx="1" type="body"/>
          </p:nvPr>
        </p:nvSpPr>
        <p:spPr>
          <a:xfrm>
            <a:off x="479425"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7"/>
          <p:cNvSpPr txBox="1"/>
          <p:nvPr>
            <p:ph idx="2" type="body"/>
          </p:nvPr>
        </p:nvSpPr>
        <p:spPr>
          <a:xfrm>
            <a:off x="479424" y="4110086"/>
            <a:ext cx="389389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7"/>
          <p:cNvSpPr txBox="1"/>
          <p:nvPr>
            <p:ph idx="3" type="body"/>
          </p:nvPr>
        </p:nvSpPr>
        <p:spPr>
          <a:xfrm>
            <a:off x="9046249"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7"/>
          <p:cNvSpPr txBox="1"/>
          <p:nvPr>
            <p:ph idx="4" type="body"/>
          </p:nvPr>
        </p:nvSpPr>
        <p:spPr>
          <a:xfrm>
            <a:off x="9029218" y="4110086"/>
            <a:ext cx="3910924"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7"/>
          <p:cNvSpPr/>
          <p:nvPr>
            <p:ph idx="5" type="pic"/>
          </p:nvPr>
        </p:nvSpPr>
        <p:spPr>
          <a:xfrm>
            <a:off x="479424" y="1622356"/>
            <a:ext cx="3893893" cy="1706744"/>
          </a:xfrm>
          <a:prstGeom prst="rect">
            <a:avLst/>
          </a:prstGeom>
          <a:solidFill>
            <a:srgbClr val="F2F2F2"/>
          </a:solidFill>
          <a:ln>
            <a:noFill/>
          </a:ln>
        </p:spPr>
      </p:sp>
      <p:sp>
        <p:nvSpPr>
          <p:cNvPr id="122" name="Google Shape;122;p27"/>
          <p:cNvSpPr/>
          <p:nvPr>
            <p:ph idx="6" type="pic"/>
          </p:nvPr>
        </p:nvSpPr>
        <p:spPr>
          <a:xfrm>
            <a:off x="9029216" y="1622356"/>
            <a:ext cx="3910925" cy="1706744"/>
          </a:xfrm>
          <a:prstGeom prst="rect">
            <a:avLst/>
          </a:prstGeom>
          <a:solidFill>
            <a:srgbClr val="F2F2F2"/>
          </a:solidFill>
          <a:ln>
            <a:noFill/>
          </a:ln>
        </p:spPr>
      </p:sp>
      <p:sp>
        <p:nvSpPr>
          <p:cNvPr id="123" name="Google Shape;123;p27"/>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7"/>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7"/>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26" name="Google Shape;126;p27"/>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27" name="Google Shape;127;p27"/>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7"/>
          <p:cNvSpPr txBox="1"/>
          <p:nvPr>
            <p:ph idx="13" type="body"/>
          </p:nvPr>
        </p:nvSpPr>
        <p:spPr>
          <a:xfrm>
            <a:off x="4750064" y="4110086"/>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7"/>
          <p:cNvSpPr txBox="1"/>
          <p:nvPr>
            <p:ph idx="14" type="body"/>
          </p:nvPr>
        </p:nvSpPr>
        <p:spPr>
          <a:xfrm>
            <a:off x="4750064" y="3453353"/>
            <a:ext cx="391092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7"/>
          <p:cNvSpPr/>
          <p:nvPr>
            <p:ph idx="15" type="pic"/>
          </p:nvPr>
        </p:nvSpPr>
        <p:spPr>
          <a:xfrm>
            <a:off x="4741546" y="1622356"/>
            <a:ext cx="3910925" cy="1706744"/>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4 blocks + images">
  <p:cSld name="1_Content in 4 blocks + images">
    <p:spTree>
      <p:nvGrpSpPr>
        <p:cNvPr id="131" name="Shape 131"/>
        <p:cNvGrpSpPr/>
        <p:nvPr/>
      </p:nvGrpSpPr>
      <p:grpSpPr>
        <a:xfrm>
          <a:off x="0" y="0"/>
          <a:ext cx="0" cy="0"/>
          <a:chOff x="0" y="0"/>
          <a:chExt cx="0" cy="0"/>
        </a:xfrm>
      </p:grpSpPr>
      <p:sp>
        <p:nvSpPr>
          <p:cNvPr id="132" name="Google Shape;132;p28"/>
          <p:cNvSpPr txBox="1"/>
          <p:nvPr>
            <p:ph idx="1" type="body"/>
          </p:nvPr>
        </p:nvSpPr>
        <p:spPr>
          <a:xfrm>
            <a:off x="479425"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8"/>
          <p:cNvSpPr txBox="1"/>
          <p:nvPr>
            <p:ph idx="2" type="body"/>
          </p:nvPr>
        </p:nvSpPr>
        <p:spPr>
          <a:xfrm>
            <a:off x="479425"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8"/>
          <p:cNvSpPr txBox="1"/>
          <p:nvPr>
            <p:ph idx="3" type="body"/>
          </p:nvPr>
        </p:nvSpPr>
        <p:spPr>
          <a:xfrm>
            <a:off x="3638259"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8"/>
          <p:cNvSpPr txBox="1"/>
          <p:nvPr>
            <p:ph idx="4" type="body"/>
          </p:nvPr>
        </p:nvSpPr>
        <p:spPr>
          <a:xfrm>
            <a:off x="3638259"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8"/>
          <p:cNvSpPr txBox="1"/>
          <p:nvPr>
            <p:ph idx="5" type="body"/>
          </p:nvPr>
        </p:nvSpPr>
        <p:spPr>
          <a:xfrm>
            <a:off x="6783243"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8"/>
          <p:cNvSpPr txBox="1"/>
          <p:nvPr>
            <p:ph idx="6" type="body"/>
          </p:nvPr>
        </p:nvSpPr>
        <p:spPr>
          <a:xfrm>
            <a:off x="6783243"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8"/>
          <p:cNvSpPr txBox="1"/>
          <p:nvPr>
            <p:ph idx="7" type="body"/>
          </p:nvPr>
        </p:nvSpPr>
        <p:spPr>
          <a:xfrm>
            <a:off x="9928222"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8"/>
          <p:cNvSpPr txBox="1"/>
          <p:nvPr>
            <p:ph idx="8" type="body"/>
          </p:nvPr>
        </p:nvSpPr>
        <p:spPr>
          <a:xfrm>
            <a:off x="9928222"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8"/>
          <p:cNvSpPr/>
          <p:nvPr>
            <p:ph idx="9" type="pic"/>
          </p:nvPr>
        </p:nvSpPr>
        <p:spPr>
          <a:xfrm>
            <a:off x="479425" y="1622356"/>
            <a:ext cx="3011488" cy="1706744"/>
          </a:xfrm>
          <a:prstGeom prst="rect">
            <a:avLst/>
          </a:prstGeom>
          <a:solidFill>
            <a:srgbClr val="F2F2F2"/>
          </a:solidFill>
          <a:ln>
            <a:noFill/>
          </a:ln>
        </p:spPr>
      </p:sp>
      <p:sp>
        <p:nvSpPr>
          <p:cNvPr id="141" name="Google Shape;141;p28"/>
          <p:cNvSpPr/>
          <p:nvPr>
            <p:ph idx="13" type="pic"/>
          </p:nvPr>
        </p:nvSpPr>
        <p:spPr>
          <a:xfrm>
            <a:off x="3638262" y="1622356"/>
            <a:ext cx="3011488" cy="1706744"/>
          </a:xfrm>
          <a:prstGeom prst="rect">
            <a:avLst/>
          </a:prstGeom>
          <a:solidFill>
            <a:srgbClr val="F2F2F2"/>
          </a:solidFill>
          <a:ln>
            <a:noFill/>
          </a:ln>
        </p:spPr>
      </p:sp>
      <p:sp>
        <p:nvSpPr>
          <p:cNvPr id="142" name="Google Shape;142;p28"/>
          <p:cNvSpPr/>
          <p:nvPr>
            <p:ph idx="14" type="pic"/>
          </p:nvPr>
        </p:nvSpPr>
        <p:spPr>
          <a:xfrm>
            <a:off x="6783244" y="1622356"/>
            <a:ext cx="3011488" cy="1706744"/>
          </a:xfrm>
          <a:prstGeom prst="rect">
            <a:avLst/>
          </a:prstGeom>
          <a:solidFill>
            <a:srgbClr val="F2F2F2"/>
          </a:solidFill>
          <a:ln>
            <a:noFill/>
          </a:ln>
        </p:spPr>
      </p:sp>
      <p:sp>
        <p:nvSpPr>
          <p:cNvPr id="143" name="Google Shape;143;p28"/>
          <p:cNvSpPr/>
          <p:nvPr>
            <p:ph idx="15" type="pic"/>
          </p:nvPr>
        </p:nvSpPr>
        <p:spPr>
          <a:xfrm>
            <a:off x="9914372" y="1622356"/>
            <a:ext cx="3011488" cy="1706744"/>
          </a:xfrm>
          <a:prstGeom prst="rect">
            <a:avLst/>
          </a:prstGeom>
          <a:solidFill>
            <a:srgbClr val="F2F2F2"/>
          </a:solidFill>
          <a:ln>
            <a:noFill/>
          </a:ln>
        </p:spPr>
      </p:sp>
      <p:sp>
        <p:nvSpPr>
          <p:cNvPr id="144" name="Google Shape;144;p28"/>
          <p:cNvSpPr txBox="1"/>
          <p:nvPr>
            <p:ph idx="1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8"/>
          <p:cNvSpPr txBox="1"/>
          <p:nvPr>
            <p:ph idx="1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8"/>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47" name="Google Shape;147;p28"/>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48" name="Google Shape;148;p28"/>
          <p:cNvSpPr txBox="1"/>
          <p:nvPr>
            <p:ph idx="1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image">
  <p:cSld name="Content in 1 block + image">
    <p:spTree>
      <p:nvGrpSpPr>
        <p:cNvPr id="149" name="Shape 149"/>
        <p:cNvGrpSpPr/>
        <p:nvPr/>
      </p:nvGrpSpPr>
      <p:grpSpPr>
        <a:xfrm>
          <a:off x="0" y="0"/>
          <a:ext cx="0" cy="0"/>
          <a:chOff x="0" y="0"/>
          <a:chExt cx="0" cy="0"/>
        </a:xfrm>
      </p:grpSpPr>
      <p:sp>
        <p:nvSpPr>
          <p:cNvPr id="150" name="Google Shape;150;p29"/>
          <p:cNvSpPr/>
          <p:nvPr>
            <p:ph idx="2" type="pic"/>
          </p:nvPr>
        </p:nvSpPr>
        <p:spPr>
          <a:xfrm>
            <a:off x="0" y="0"/>
            <a:ext cx="3551238" cy="7559675"/>
          </a:xfrm>
          <a:prstGeom prst="rect">
            <a:avLst/>
          </a:prstGeom>
          <a:solidFill>
            <a:srgbClr val="F2F2F2"/>
          </a:solidFill>
          <a:ln>
            <a:noFill/>
          </a:ln>
        </p:spPr>
      </p:sp>
      <p:sp>
        <p:nvSpPr>
          <p:cNvPr id="151" name="Google Shape;151;p29"/>
          <p:cNvSpPr txBox="1"/>
          <p:nvPr>
            <p:ph idx="1"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9"/>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9"/>
          <p:cNvSpPr txBox="1"/>
          <p:nvPr>
            <p:ph idx="4" type="body"/>
          </p:nvPr>
        </p:nvSpPr>
        <p:spPr>
          <a:xfrm>
            <a:off x="4316507" y="2394408"/>
            <a:ext cx="8253878" cy="432981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9"/>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56" name="Google Shape;156;p2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57" name="Google Shape;157;p29"/>
          <p:cNvSpPr txBox="1"/>
          <p:nvPr>
            <p:ph idx="6" type="body"/>
          </p:nvPr>
        </p:nvSpPr>
        <p:spPr>
          <a:xfrm>
            <a:off x="4316506"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headline">
  <p:cSld name="Content in 1 block + headline">
    <p:spTree>
      <p:nvGrpSpPr>
        <p:cNvPr id="158" name="Shape 158"/>
        <p:cNvGrpSpPr/>
        <p:nvPr/>
      </p:nvGrpSpPr>
      <p:grpSpPr>
        <a:xfrm>
          <a:off x="0" y="0"/>
          <a:ext cx="0" cy="0"/>
          <a:chOff x="0" y="0"/>
          <a:chExt cx="0" cy="0"/>
        </a:xfrm>
      </p:grpSpPr>
      <p:sp>
        <p:nvSpPr>
          <p:cNvPr id="159" name="Google Shape;159;p30"/>
          <p:cNvSpPr txBox="1"/>
          <p:nvPr>
            <p:ph idx="1" type="body"/>
          </p:nvPr>
        </p:nvSpPr>
        <p:spPr>
          <a:xfrm>
            <a:off x="10150673"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marR="0" algn="ctr">
              <a:lnSpc>
                <a:spcPct val="136363"/>
              </a:lnSpc>
              <a:spcBef>
                <a:spcPts val="1000"/>
              </a:spcBef>
              <a:spcAft>
                <a:spcPts val="0"/>
              </a:spcAft>
              <a:buClr>
                <a:schemeClr val="dk1"/>
              </a:buClr>
              <a:buSzPts val="2200"/>
              <a:buFont typeface="Arial"/>
              <a:buNone/>
              <a:defRPr b="0" i="0" sz="22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0"/>
          <p:cNvSpPr txBox="1"/>
          <p:nvPr>
            <p:ph idx="2" type="body"/>
          </p:nvPr>
        </p:nvSpPr>
        <p:spPr>
          <a:xfrm>
            <a:off x="382589" y="247493"/>
            <a:ext cx="9088088"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0"/>
          <p:cNvSpPr txBox="1"/>
          <p:nvPr>
            <p:ph idx="3" type="body"/>
          </p:nvPr>
        </p:nvSpPr>
        <p:spPr>
          <a:xfrm>
            <a:off x="382588" y="756437"/>
            <a:ext cx="9088087"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0"/>
          <p:cNvSpPr txBox="1"/>
          <p:nvPr>
            <p:ph idx="4" type="body"/>
          </p:nvPr>
        </p:nvSpPr>
        <p:spPr>
          <a:xfrm>
            <a:off x="382589" y="1925054"/>
            <a:ext cx="9088086"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64" name="Google Shape;164;p3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65" name="Google Shape;165;p30"/>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with white background">
  <p:cSld name="Cover page with white background">
    <p:spTree>
      <p:nvGrpSpPr>
        <p:cNvPr id="19" name="Shape 19"/>
        <p:cNvGrpSpPr/>
        <p:nvPr/>
      </p:nvGrpSpPr>
      <p:grpSpPr>
        <a:xfrm>
          <a:off x="0" y="0"/>
          <a:ext cx="0" cy="0"/>
          <a:chOff x="0" y="0"/>
          <a:chExt cx="0" cy="0"/>
        </a:xfrm>
      </p:grpSpPr>
      <p:sp>
        <p:nvSpPr>
          <p:cNvPr id="20" name="Google Shape;20;p13"/>
          <p:cNvSpPr txBox="1"/>
          <p:nvPr>
            <p:ph idx="1" type="body"/>
          </p:nvPr>
        </p:nvSpPr>
        <p:spPr>
          <a:xfrm>
            <a:off x="2356200" y="3073110"/>
            <a:ext cx="8727370"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3"/>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3"/>
          <p:cNvSpPr txBox="1"/>
          <p:nvPr/>
        </p:nvSpPr>
        <p:spPr>
          <a:xfrm>
            <a:off x="5142369"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verview 5 milestones">
  <p:cSld name="Timeline overview 5 milestones">
    <p:spTree>
      <p:nvGrpSpPr>
        <p:cNvPr id="166" name="Shape 166"/>
        <p:cNvGrpSpPr/>
        <p:nvPr/>
      </p:nvGrpSpPr>
      <p:grpSpPr>
        <a:xfrm>
          <a:off x="0" y="0"/>
          <a:ext cx="0" cy="0"/>
          <a:chOff x="0" y="0"/>
          <a:chExt cx="0" cy="0"/>
        </a:xfrm>
      </p:grpSpPr>
      <p:sp>
        <p:nvSpPr>
          <p:cNvPr id="167" name="Google Shape;167;p31"/>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31"/>
          <p:cNvSpPr txBox="1"/>
          <p:nvPr>
            <p:ph idx="1" type="body"/>
          </p:nvPr>
        </p:nvSpPr>
        <p:spPr>
          <a:xfrm>
            <a:off x="47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31"/>
          <p:cNvSpPr txBox="1"/>
          <p:nvPr>
            <p:ph idx="3" type="body"/>
          </p:nvPr>
        </p:nvSpPr>
        <p:spPr>
          <a:xfrm>
            <a:off x="47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1"/>
          <p:cNvSpPr txBox="1"/>
          <p:nvPr>
            <p:ph idx="4" type="body"/>
          </p:nvPr>
        </p:nvSpPr>
        <p:spPr>
          <a:xfrm>
            <a:off x="301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1"/>
          <p:cNvSpPr txBox="1"/>
          <p:nvPr>
            <p:ph idx="5" type="body"/>
          </p:nvPr>
        </p:nvSpPr>
        <p:spPr>
          <a:xfrm>
            <a:off x="301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1"/>
          <p:cNvSpPr txBox="1"/>
          <p:nvPr>
            <p:ph idx="6" type="body"/>
          </p:nvPr>
        </p:nvSpPr>
        <p:spPr>
          <a:xfrm>
            <a:off x="553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1"/>
          <p:cNvSpPr txBox="1"/>
          <p:nvPr>
            <p:ph idx="7" type="body"/>
          </p:nvPr>
        </p:nvSpPr>
        <p:spPr>
          <a:xfrm>
            <a:off x="553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1"/>
          <p:cNvSpPr txBox="1"/>
          <p:nvPr>
            <p:ph idx="8" type="body"/>
          </p:nvPr>
        </p:nvSpPr>
        <p:spPr>
          <a:xfrm>
            <a:off x="807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1"/>
          <p:cNvSpPr txBox="1"/>
          <p:nvPr>
            <p:ph idx="9" type="body"/>
          </p:nvPr>
        </p:nvSpPr>
        <p:spPr>
          <a:xfrm>
            <a:off x="807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1"/>
          <p:cNvSpPr txBox="1"/>
          <p:nvPr>
            <p:ph idx="13" type="body"/>
          </p:nvPr>
        </p:nvSpPr>
        <p:spPr>
          <a:xfrm>
            <a:off x="1061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1"/>
          <p:cNvSpPr txBox="1"/>
          <p:nvPr>
            <p:ph idx="14" type="body"/>
          </p:nvPr>
        </p:nvSpPr>
        <p:spPr>
          <a:xfrm>
            <a:off x="1061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1"/>
          <p:cNvSpPr txBox="1"/>
          <p:nvPr>
            <p:ph idx="1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1"/>
          <p:cNvSpPr txBox="1"/>
          <p:nvPr>
            <p:ph idx="1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81" name="Google Shape;181;p3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82" name="Google Shape;182;p31"/>
          <p:cNvSpPr txBox="1"/>
          <p:nvPr>
            <p:ph idx="1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9" name="Shape 189"/>
        <p:cNvGrpSpPr/>
        <p:nvPr/>
      </p:nvGrpSpPr>
      <p:grpSpPr>
        <a:xfrm>
          <a:off x="0" y="0"/>
          <a:ext cx="0" cy="0"/>
          <a:chOff x="0" y="0"/>
          <a:chExt cx="0" cy="0"/>
        </a:xfrm>
      </p:grpSpPr>
      <p:sp>
        <p:nvSpPr>
          <p:cNvPr id="190" name="Google Shape;190;p33"/>
          <p:cNvSpPr txBox="1"/>
          <p:nvPr>
            <p:ph type="ctrTitle"/>
          </p:nvPr>
        </p:nvSpPr>
        <p:spPr>
          <a:xfrm>
            <a:off x="1679575" y="1236663"/>
            <a:ext cx="10080625" cy="263207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3"/>
          <p:cNvSpPr txBox="1"/>
          <p:nvPr>
            <p:ph idx="1" type="subTitle"/>
          </p:nvPr>
        </p:nvSpPr>
        <p:spPr>
          <a:xfrm>
            <a:off x="1679575" y="3970338"/>
            <a:ext cx="10080625" cy="18256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2" name="Google Shape;192;p33"/>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3"/>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3"/>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5" name="Shape 195"/>
        <p:cNvGrpSpPr/>
        <p:nvPr/>
      </p:nvGrpSpPr>
      <p:grpSpPr>
        <a:xfrm>
          <a:off x="0" y="0"/>
          <a:ext cx="0" cy="0"/>
          <a:chOff x="0" y="0"/>
          <a:chExt cx="0" cy="0"/>
        </a:xfrm>
      </p:grpSpPr>
      <p:sp>
        <p:nvSpPr>
          <p:cNvPr id="196" name="Google Shape;196;p34"/>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4"/>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4"/>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4"/>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4"/>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01" name="Shape 201"/>
        <p:cNvGrpSpPr/>
        <p:nvPr/>
      </p:nvGrpSpPr>
      <p:grpSpPr>
        <a:xfrm>
          <a:off x="0" y="0"/>
          <a:ext cx="0" cy="0"/>
          <a:chOff x="0" y="0"/>
          <a:chExt cx="0" cy="0"/>
        </a:xfrm>
      </p:grpSpPr>
      <p:sp>
        <p:nvSpPr>
          <p:cNvPr id="202" name="Google Shape;202;p35"/>
          <p:cNvSpPr txBox="1"/>
          <p:nvPr>
            <p:ph type="title"/>
          </p:nvPr>
        </p:nvSpPr>
        <p:spPr>
          <a:xfrm>
            <a:off x="917575" y="1884363"/>
            <a:ext cx="11591925" cy="3144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5"/>
          <p:cNvSpPr txBox="1"/>
          <p:nvPr>
            <p:ph idx="1" type="body"/>
          </p:nvPr>
        </p:nvSpPr>
        <p:spPr>
          <a:xfrm>
            <a:off x="917575" y="5059363"/>
            <a:ext cx="11591925" cy="16525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4" name="Google Shape;204;p35"/>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5"/>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5"/>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7" name="Shape 207"/>
        <p:cNvGrpSpPr/>
        <p:nvPr/>
      </p:nvGrpSpPr>
      <p:grpSpPr>
        <a:xfrm>
          <a:off x="0" y="0"/>
          <a:ext cx="0" cy="0"/>
          <a:chOff x="0" y="0"/>
          <a:chExt cx="0" cy="0"/>
        </a:xfrm>
      </p:grpSpPr>
      <p:sp>
        <p:nvSpPr>
          <p:cNvPr id="208" name="Google Shape;208;p36"/>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36"/>
          <p:cNvSpPr txBox="1"/>
          <p:nvPr>
            <p:ph idx="1" type="body"/>
          </p:nvPr>
        </p:nvSpPr>
        <p:spPr>
          <a:xfrm>
            <a:off x="923925" y="2012950"/>
            <a:ext cx="5719763"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36"/>
          <p:cNvSpPr txBox="1"/>
          <p:nvPr>
            <p:ph idx="2" type="body"/>
          </p:nvPr>
        </p:nvSpPr>
        <p:spPr>
          <a:xfrm>
            <a:off x="6796088" y="2012950"/>
            <a:ext cx="5719762"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6"/>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6"/>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6"/>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14" name="Shape 214"/>
        <p:cNvGrpSpPr/>
        <p:nvPr/>
      </p:nvGrpSpPr>
      <p:grpSpPr>
        <a:xfrm>
          <a:off x="0" y="0"/>
          <a:ext cx="0" cy="0"/>
          <a:chOff x="0" y="0"/>
          <a:chExt cx="0" cy="0"/>
        </a:xfrm>
      </p:grpSpPr>
      <p:sp>
        <p:nvSpPr>
          <p:cNvPr id="215" name="Google Shape;215;p37"/>
          <p:cNvSpPr txBox="1"/>
          <p:nvPr>
            <p:ph type="title"/>
          </p:nvPr>
        </p:nvSpPr>
        <p:spPr>
          <a:xfrm>
            <a:off x="925513"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37"/>
          <p:cNvSpPr txBox="1"/>
          <p:nvPr>
            <p:ph idx="1" type="body"/>
          </p:nvPr>
        </p:nvSpPr>
        <p:spPr>
          <a:xfrm>
            <a:off x="925513" y="1852613"/>
            <a:ext cx="5686425"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7" name="Google Shape;217;p37"/>
          <p:cNvSpPr txBox="1"/>
          <p:nvPr>
            <p:ph idx="2" type="body"/>
          </p:nvPr>
        </p:nvSpPr>
        <p:spPr>
          <a:xfrm>
            <a:off x="925513" y="2760663"/>
            <a:ext cx="5686425"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7"/>
          <p:cNvSpPr txBox="1"/>
          <p:nvPr>
            <p:ph idx="3" type="body"/>
          </p:nvPr>
        </p:nvSpPr>
        <p:spPr>
          <a:xfrm>
            <a:off x="6804025" y="1852613"/>
            <a:ext cx="5713413"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9" name="Google Shape;219;p37"/>
          <p:cNvSpPr txBox="1"/>
          <p:nvPr>
            <p:ph idx="4" type="body"/>
          </p:nvPr>
        </p:nvSpPr>
        <p:spPr>
          <a:xfrm>
            <a:off x="6804025" y="2760663"/>
            <a:ext cx="5713413"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7"/>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7"/>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7"/>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23" name="Shape 223"/>
        <p:cNvGrpSpPr/>
        <p:nvPr/>
      </p:nvGrpSpPr>
      <p:grpSpPr>
        <a:xfrm>
          <a:off x="0" y="0"/>
          <a:ext cx="0" cy="0"/>
          <a:chOff x="0" y="0"/>
          <a:chExt cx="0" cy="0"/>
        </a:xfrm>
      </p:grpSpPr>
      <p:sp>
        <p:nvSpPr>
          <p:cNvPr id="224" name="Google Shape;224;p38"/>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8"/>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8"/>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8"/>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8" name="Shape 228"/>
        <p:cNvGrpSpPr/>
        <p:nvPr/>
      </p:nvGrpSpPr>
      <p:grpSpPr>
        <a:xfrm>
          <a:off x="0" y="0"/>
          <a:ext cx="0" cy="0"/>
          <a:chOff x="0" y="0"/>
          <a:chExt cx="0" cy="0"/>
        </a:xfrm>
      </p:grpSpPr>
      <p:sp>
        <p:nvSpPr>
          <p:cNvPr id="229" name="Google Shape;229;p39"/>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9"/>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9"/>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32" name="Shape 232"/>
        <p:cNvGrpSpPr/>
        <p:nvPr/>
      </p:nvGrpSpPr>
      <p:grpSpPr>
        <a:xfrm>
          <a:off x="0" y="0"/>
          <a:ext cx="0" cy="0"/>
          <a:chOff x="0" y="0"/>
          <a:chExt cx="0" cy="0"/>
        </a:xfrm>
      </p:grpSpPr>
      <p:sp>
        <p:nvSpPr>
          <p:cNvPr id="233" name="Google Shape;233;p40"/>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0"/>
          <p:cNvSpPr txBox="1"/>
          <p:nvPr>
            <p:ph idx="1" type="body"/>
          </p:nvPr>
        </p:nvSpPr>
        <p:spPr>
          <a:xfrm>
            <a:off x="5713413" y="1089025"/>
            <a:ext cx="6804025" cy="53721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5" name="Google Shape;235;p40"/>
          <p:cNvSpPr txBox="1"/>
          <p:nvPr>
            <p:ph idx="2"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6" name="Google Shape;236;p40"/>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0"/>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40"/>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9" name="Shape 239"/>
        <p:cNvGrpSpPr/>
        <p:nvPr/>
      </p:nvGrpSpPr>
      <p:grpSpPr>
        <a:xfrm>
          <a:off x="0" y="0"/>
          <a:ext cx="0" cy="0"/>
          <a:chOff x="0" y="0"/>
          <a:chExt cx="0" cy="0"/>
        </a:xfrm>
      </p:grpSpPr>
      <p:sp>
        <p:nvSpPr>
          <p:cNvPr id="240" name="Google Shape;240;p41"/>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41"/>
          <p:cNvSpPr/>
          <p:nvPr>
            <p:ph idx="2" type="pic"/>
          </p:nvPr>
        </p:nvSpPr>
        <p:spPr>
          <a:xfrm>
            <a:off x="5713413" y="1089025"/>
            <a:ext cx="6804025" cy="5372100"/>
          </a:xfrm>
          <a:prstGeom prst="rect">
            <a:avLst/>
          </a:prstGeom>
          <a:noFill/>
          <a:ln>
            <a:noFill/>
          </a:ln>
        </p:spPr>
      </p:sp>
      <p:sp>
        <p:nvSpPr>
          <p:cNvPr id="242" name="Google Shape;242;p41"/>
          <p:cNvSpPr txBox="1"/>
          <p:nvPr>
            <p:ph idx="1"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3" name="Google Shape;243;p41"/>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41"/>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1"/>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go cover page">
  <p:cSld name="Mango cover page">
    <p:bg>
      <p:bgPr>
        <a:solidFill>
          <a:schemeClr val="dk1"/>
        </a:solidFill>
      </p:bgPr>
    </p:bg>
    <p:spTree>
      <p:nvGrpSpPr>
        <p:cNvPr id="23" name="Shape 23"/>
        <p:cNvGrpSpPr/>
        <p:nvPr/>
      </p:nvGrpSpPr>
      <p:grpSpPr>
        <a:xfrm>
          <a:off x="0" y="0"/>
          <a:ext cx="0" cy="0"/>
          <a:chOff x="0" y="0"/>
          <a:chExt cx="0" cy="0"/>
        </a:xfrm>
      </p:grpSpPr>
      <p:sp>
        <p:nvSpPr>
          <p:cNvPr id="24" name="Google Shape;24;p19"/>
          <p:cNvSpPr txBox="1"/>
          <p:nvPr>
            <p:ph idx="1" type="body"/>
          </p:nvPr>
        </p:nvSpPr>
        <p:spPr>
          <a:xfrm>
            <a:off x="4111623" y="4000175"/>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i="0" sz="1400">
                <a:latin typeface="Arial"/>
                <a:ea typeface="Arial"/>
                <a:cs typeface="Arial"/>
                <a:sym typeface="Arial"/>
              </a:defRPr>
            </a:lvl1pPr>
            <a:lvl2pPr indent="-228600" lvl="1" marL="914400" algn="l">
              <a:lnSpc>
                <a:spcPct val="90000"/>
              </a:lnSpc>
              <a:spcBef>
                <a:spcPts val="500"/>
              </a:spcBef>
              <a:spcAft>
                <a:spcPts val="0"/>
              </a:spcAft>
              <a:buClr>
                <a:schemeClr val="lt1"/>
              </a:buClr>
              <a:buSzPts val="1800"/>
              <a:buNone/>
              <a:defRPr/>
            </a:lvl2pPr>
            <a:lvl3pPr indent="-228600" lvl="2" marL="1371600" algn="l">
              <a:lnSpc>
                <a:spcPct val="90000"/>
              </a:lnSpc>
              <a:spcBef>
                <a:spcPts val="500"/>
              </a:spcBef>
              <a:spcAft>
                <a:spcPts val="0"/>
              </a:spcAft>
              <a:buClr>
                <a:schemeClr val="lt1"/>
              </a:buClr>
              <a:buSzPts val="1800"/>
              <a:buNone/>
              <a:defRPr/>
            </a:lvl3pPr>
            <a:lvl4pPr indent="-228600" lvl="3" marL="1828800" algn="l">
              <a:lnSpc>
                <a:spcPct val="90000"/>
              </a:lnSpc>
              <a:spcBef>
                <a:spcPts val="500"/>
              </a:spcBef>
              <a:spcAft>
                <a:spcPts val="0"/>
              </a:spcAft>
              <a:buClr>
                <a:schemeClr val="lt1"/>
              </a:buClr>
              <a:buSzPts val="1800"/>
              <a:buNone/>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19"/>
          <p:cNvSpPr txBox="1"/>
          <p:nvPr/>
        </p:nvSpPr>
        <p:spPr>
          <a:xfrm>
            <a:off x="5142367"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lt1"/>
              </a:buClr>
              <a:buSzPts val="700"/>
              <a:buFont typeface="Arial"/>
              <a:buNone/>
            </a:pPr>
            <a:r>
              <a:rPr b="0" i="0" lang="en-US" sz="700">
                <a:solidFill>
                  <a:schemeClr val="lt1"/>
                </a:solidFill>
                <a:latin typeface="Arial"/>
                <a:ea typeface="Arial"/>
                <a:cs typeface="Arial"/>
                <a:sym typeface="Arial"/>
              </a:rPr>
              <a:t>© MANGO. </a:t>
            </a:r>
            <a:r>
              <a:rPr b="0" i="0" lang="en-US" sz="700">
                <a:solidFill>
                  <a:schemeClr val="lt1"/>
                </a:solidFill>
                <a:latin typeface="Arial"/>
                <a:ea typeface="Arial"/>
                <a:cs typeface="Arial"/>
                <a:sym typeface="Arial"/>
              </a:rPr>
              <a:t>STRICTLY CONFIDENTIAL, FOR INTERNAL USE ONLY.</a:t>
            </a:r>
            <a:endParaRPr b="0" i="0" sz="700">
              <a:solidFill>
                <a:schemeClr val="lt1"/>
              </a:solidFill>
              <a:latin typeface="Arial"/>
              <a:ea typeface="Arial"/>
              <a:cs typeface="Arial"/>
              <a:sym typeface="Arial"/>
            </a:endParaRPr>
          </a:p>
        </p:txBody>
      </p:sp>
      <p:pic>
        <p:nvPicPr>
          <p:cNvPr descr="Icono&#10;&#10;Descripción generada automáticamente" id="26" name="Google Shape;26;p19"/>
          <p:cNvPicPr preferRelativeResize="0"/>
          <p:nvPr/>
        </p:nvPicPr>
        <p:blipFill rotWithShape="1">
          <a:blip r:embed="rId2">
            <a:alphaModFix/>
          </a:blip>
          <a:srcRect b="0" l="0" r="0" t="0"/>
          <a:stretch/>
        </p:blipFill>
        <p:spPr>
          <a:xfrm>
            <a:off x="3952741" y="2898536"/>
            <a:ext cx="5534285" cy="92458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6" name="Shape 246"/>
        <p:cNvGrpSpPr/>
        <p:nvPr/>
      </p:nvGrpSpPr>
      <p:grpSpPr>
        <a:xfrm>
          <a:off x="0" y="0"/>
          <a:ext cx="0" cy="0"/>
          <a:chOff x="0" y="0"/>
          <a:chExt cx="0" cy="0"/>
        </a:xfrm>
      </p:grpSpPr>
      <p:sp>
        <p:nvSpPr>
          <p:cNvPr id="247" name="Google Shape;247;p4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2"/>
          <p:cNvSpPr txBox="1"/>
          <p:nvPr>
            <p:ph idx="1" type="body"/>
          </p:nvPr>
        </p:nvSpPr>
        <p:spPr>
          <a:xfrm rot="5400000">
            <a:off x="4321969" y="-1385093"/>
            <a:ext cx="4795838" cy="11591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42"/>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42"/>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2"/>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2" name="Shape 252"/>
        <p:cNvGrpSpPr/>
        <p:nvPr/>
      </p:nvGrpSpPr>
      <p:grpSpPr>
        <a:xfrm>
          <a:off x="0" y="0"/>
          <a:ext cx="0" cy="0"/>
          <a:chOff x="0" y="0"/>
          <a:chExt cx="0" cy="0"/>
        </a:xfrm>
      </p:grpSpPr>
      <p:sp>
        <p:nvSpPr>
          <p:cNvPr id="253" name="Google Shape;253;p43"/>
          <p:cNvSpPr txBox="1"/>
          <p:nvPr>
            <p:ph type="title"/>
          </p:nvPr>
        </p:nvSpPr>
        <p:spPr>
          <a:xfrm rot="5400000">
            <a:off x="7864475" y="2157413"/>
            <a:ext cx="6405563" cy="2897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3"/>
          <p:cNvSpPr txBox="1"/>
          <p:nvPr>
            <p:ph idx="1" type="body"/>
          </p:nvPr>
        </p:nvSpPr>
        <p:spPr>
          <a:xfrm rot="5400000">
            <a:off x="1992313" y="-665162"/>
            <a:ext cx="6405563" cy="8542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43"/>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3"/>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3"/>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2 images">
  <p:cSld name="Moodboard 2 images">
    <p:spTree>
      <p:nvGrpSpPr>
        <p:cNvPr id="263" name="Shape 263"/>
        <p:cNvGrpSpPr/>
        <p:nvPr/>
      </p:nvGrpSpPr>
      <p:grpSpPr>
        <a:xfrm>
          <a:off x="0" y="0"/>
          <a:ext cx="0" cy="0"/>
          <a:chOff x="0" y="0"/>
          <a:chExt cx="0" cy="0"/>
        </a:xfrm>
      </p:grpSpPr>
      <p:sp>
        <p:nvSpPr>
          <p:cNvPr id="264" name="Google Shape;264;p45"/>
          <p:cNvSpPr/>
          <p:nvPr>
            <p:ph idx="2" type="pic"/>
          </p:nvPr>
        </p:nvSpPr>
        <p:spPr>
          <a:xfrm>
            <a:off x="768096" y="2011887"/>
            <a:ext cx="4010210" cy="4984199"/>
          </a:xfrm>
          <a:prstGeom prst="rect">
            <a:avLst/>
          </a:prstGeom>
          <a:solidFill>
            <a:srgbClr val="F2F2F2">
              <a:alpha val="80000"/>
            </a:srgbClr>
          </a:solidFill>
          <a:ln>
            <a:noFill/>
          </a:ln>
        </p:spPr>
      </p:sp>
      <p:sp>
        <p:nvSpPr>
          <p:cNvPr id="265" name="Google Shape;265;p45"/>
          <p:cNvSpPr/>
          <p:nvPr>
            <p:ph idx="3" type="pic"/>
          </p:nvPr>
        </p:nvSpPr>
        <p:spPr>
          <a:xfrm>
            <a:off x="4870301" y="2011888"/>
            <a:ext cx="7801380" cy="4984199"/>
          </a:xfrm>
          <a:prstGeom prst="rect">
            <a:avLst/>
          </a:prstGeom>
          <a:solidFill>
            <a:srgbClr val="F2F2F2">
              <a:alpha val="80000"/>
            </a:srgbClr>
          </a:solidFill>
          <a:ln>
            <a:noFill/>
          </a:ln>
        </p:spPr>
      </p:sp>
      <p:sp>
        <p:nvSpPr>
          <p:cNvPr id="266" name="Google Shape;266;p45"/>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45"/>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45"/>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3 images">
  <p:cSld name="Moodboard 3 images">
    <p:spTree>
      <p:nvGrpSpPr>
        <p:cNvPr id="269" name="Shape 269"/>
        <p:cNvGrpSpPr/>
        <p:nvPr/>
      </p:nvGrpSpPr>
      <p:grpSpPr>
        <a:xfrm>
          <a:off x="0" y="0"/>
          <a:ext cx="0" cy="0"/>
          <a:chOff x="0" y="0"/>
          <a:chExt cx="0" cy="0"/>
        </a:xfrm>
      </p:grpSpPr>
      <p:sp>
        <p:nvSpPr>
          <p:cNvPr id="270" name="Google Shape;270;p46"/>
          <p:cNvSpPr/>
          <p:nvPr>
            <p:ph idx="2" type="pic"/>
          </p:nvPr>
        </p:nvSpPr>
        <p:spPr>
          <a:xfrm>
            <a:off x="768096" y="2011888"/>
            <a:ext cx="4008014" cy="4984199"/>
          </a:xfrm>
          <a:prstGeom prst="rect">
            <a:avLst/>
          </a:prstGeom>
          <a:solidFill>
            <a:srgbClr val="F2F2F2">
              <a:alpha val="80000"/>
            </a:srgbClr>
          </a:solidFill>
          <a:ln>
            <a:noFill/>
          </a:ln>
        </p:spPr>
      </p:sp>
      <p:sp>
        <p:nvSpPr>
          <p:cNvPr id="271" name="Google Shape;271;p46"/>
          <p:cNvSpPr/>
          <p:nvPr>
            <p:ph idx="3" type="pic"/>
          </p:nvPr>
        </p:nvSpPr>
        <p:spPr>
          <a:xfrm>
            <a:off x="4870300" y="2011888"/>
            <a:ext cx="3791171" cy="4984199"/>
          </a:xfrm>
          <a:prstGeom prst="rect">
            <a:avLst/>
          </a:prstGeom>
          <a:solidFill>
            <a:srgbClr val="F2F2F2">
              <a:alpha val="80000"/>
            </a:srgbClr>
          </a:solidFill>
          <a:ln>
            <a:noFill/>
          </a:ln>
        </p:spPr>
      </p:sp>
      <p:sp>
        <p:nvSpPr>
          <p:cNvPr id="272" name="Google Shape;272;p46"/>
          <p:cNvSpPr/>
          <p:nvPr>
            <p:ph idx="4" type="pic"/>
          </p:nvPr>
        </p:nvSpPr>
        <p:spPr>
          <a:xfrm>
            <a:off x="8753466" y="2011888"/>
            <a:ext cx="3918213" cy="4984199"/>
          </a:xfrm>
          <a:prstGeom prst="rect">
            <a:avLst/>
          </a:prstGeom>
          <a:solidFill>
            <a:srgbClr val="F2F2F2">
              <a:alpha val="80000"/>
            </a:srgbClr>
          </a:solidFill>
          <a:ln>
            <a:noFill/>
          </a:ln>
        </p:spPr>
      </p:sp>
      <p:sp>
        <p:nvSpPr>
          <p:cNvPr id="273" name="Google Shape;273;p46"/>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46"/>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46"/>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4 images">
  <p:cSld name="Moodboard 4 images">
    <p:spTree>
      <p:nvGrpSpPr>
        <p:cNvPr id="276" name="Shape 276"/>
        <p:cNvGrpSpPr/>
        <p:nvPr/>
      </p:nvGrpSpPr>
      <p:grpSpPr>
        <a:xfrm>
          <a:off x="0" y="0"/>
          <a:ext cx="0" cy="0"/>
          <a:chOff x="0" y="0"/>
          <a:chExt cx="0" cy="0"/>
        </a:xfrm>
      </p:grpSpPr>
      <p:sp>
        <p:nvSpPr>
          <p:cNvPr id="277" name="Google Shape;277;p47"/>
          <p:cNvSpPr/>
          <p:nvPr>
            <p:ph idx="2" type="pic"/>
          </p:nvPr>
        </p:nvSpPr>
        <p:spPr>
          <a:xfrm>
            <a:off x="768096" y="1834876"/>
            <a:ext cx="2851003" cy="4984199"/>
          </a:xfrm>
          <a:prstGeom prst="rect">
            <a:avLst/>
          </a:prstGeom>
          <a:solidFill>
            <a:srgbClr val="F2F2F2">
              <a:alpha val="80000"/>
            </a:srgbClr>
          </a:solidFill>
          <a:ln>
            <a:noFill/>
          </a:ln>
        </p:spPr>
      </p:sp>
      <p:sp>
        <p:nvSpPr>
          <p:cNvPr id="278" name="Google Shape;278;p47"/>
          <p:cNvSpPr/>
          <p:nvPr>
            <p:ph idx="3" type="pic"/>
          </p:nvPr>
        </p:nvSpPr>
        <p:spPr>
          <a:xfrm>
            <a:off x="3755309" y="1834876"/>
            <a:ext cx="2851003" cy="4984199"/>
          </a:xfrm>
          <a:prstGeom prst="rect">
            <a:avLst/>
          </a:prstGeom>
          <a:solidFill>
            <a:srgbClr val="F2F2F2">
              <a:alpha val="80000"/>
            </a:srgbClr>
          </a:solidFill>
          <a:ln>
            <a:noFill/>
          </a:ln>
        </p:spPr>
      </p:sp>
      <p:sp>
        <p:nvSpPr>
          <p:cNvPr id="279" name="Google Shape;279;p47"/>
          <p:cNvSpPr/>
          <p:nvPr>
            <p:ph idx="4" type="pic"/>
          </p:nvPr>
        </p:nvSpPr>
        <p:spPr>
          <a:xfrm>
            <a:off x="6742522" y="1834876"/>
            <a:ext cx="2851003" cy="4984199"/>
          </a:xfrm>
          <a:prstGeom prst="rect">
            <a:avLst/>
          </a:prstGeom>
          <a:solidFill>
            <a:srgbClr val="F2F2F2">
              <a:alpha val="80000"/>
            </a:srgbClr>
          </a:solidFill>
          <a:ln>
            <a:noFill/>
          </a:ln>
        </p:spPr>
      </p:sp>
      <p:sp>
        <p:nvSpPr>
          <p:cNvPr id="280" name="Google Shape;280;p47"/>
          <p:cNvSpPr/>
          <p:nvPr>
            <p:ph idx="5" type="pic"/>
          </p:nvPr>
        </p:nvSpPr>
        <p:spPr>
          <a:xfrm>
            <a:off x="9721520" y="1834876"/>
            <a:ext cx="2851003" cy="4984199"/>
          </a:xfrm>
          <a:prstGeom prst="rect">
            <a:avLst/>
          </a:prstGeom>
          <a:solidFill>
            <a:srgbClr val="F2F2F2">
              <a:alpha val="80000"/>
            </a:srgbClr>
          </a:solidFill>
          <a:ln>
            <a:noFill/>
          </a:ln>
        </p:spPr>
      </p:sp>
      <p:sp>
        <p:nvSpPr>
          <p:cNvPr id="281" name="Google Shape;281;p47"/>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47"/>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47"/>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6 images">
  <p:cSld name="Moodboard 6 images">
    <p:spTree>
      <p:nvGrpSpPr>
        <p:cNvPr id="284" name="Shape 284"/>
        <p:cNvGrpSpPr/>
        <p:nvPr/>
      </p:nvGrpSpPr>
      <p:grpSpPr>
        <a:xfrm>
          <a:off x="0" y="0"/>
          <a:ext cx="0" cy="0"/>
          <a:chOff x="0" y="0"/>
          <a:chExt cx="0" cy="0"/>
        </a:xfrm>
      </p:grpSpPr>
      <p:sp>
        <p:nvSpPr>
          <p:cNvPr id="285" name="Google Shape;285;p48"/>
          <p:cNvSpPr/>
          <p:nvPr>
            <p:ph idx="2" type="pic"/>
          </p:nvPr>
        </p:nvSpPr>
        <p:spPr>
          <a:xfrm>
            <a:off x="5262715" y="4207167"/>
            <a:ext cx="7408963" cy="2788920"/>
          </a:xfrm>
          <a:prstGeom prst="rect">
            <a:avLst/>
          </a:prstGeom>
          <a:solidFill>
            <a:srgbClr val="F2F2F2">
              <a:alpha val="80000"/>
            </a:srgbClr>
          </a:solidFill>
          <a:ln>
            <a:noFill/>
          </a:ln>
        </p:spPr>
      </p:sp>
      <p:sp>
        <p:nvSpPr>
          <p:cNvPr id="286" name="Google Shape;286;p48"/>
          <p:cNvSpPr/>
          <p:nvPr>
            <p:ph idx="3" type="pic"/>
          </p:nvPr>
        </p:nvSpPr>
        <p:spPr>
          <a:xfrm>
            <a:off x="768095" y="2011888"/>
            <a:ext cx="4402623" cy="2118115"/>
          </a:xfrm>
          <a:prstGeom prst="rect">
            <a:avLst/>
          </a:prstGeom>
          <a:solidFill>
            <a:srgbClr val="F2F2F2">
              <a:alpha val="80000"/>
            </a:srgbClr>
          </a:solidFill>
          <a:ln>
            <a:noFill/>
          </a:ln>
        </p:spPr>
      </p:sp>
      <p:sp>
        <p:nvSpPr>
          <p:cNvPr id="287" name="Google Shape;287;p48"/>
          <p:cNvSpPr/>
          <p:nvPr>
            <p:ph idx="4" type="pic"/>
          </p:nvPr>
        </p:nvSpPr>
        <p:spPr>
          <a:xfrm>
            <a:off x="5262716" y="2011889"/>
            <a:ext cx="2408324" cy="2118115"/>
          </a:xfrm>
          <a:prstGeom prst="rect">
            <a:avLst/>
          </a:prstGeom>
          <a:solidFill>
            <a:srgbClr val="F2F2F2">
              <a:alpha val="80000"/>
            </a:srgbClr>
          </a:solidFill>
          <a:ln>
            <a:noFill/>
          </a:ln>
        </p:spPr>
      </p:sp>
      <p:sp>
        <p:nvSpPr>
          <p:cNvPr id="288" name="Google Shape;288;p48"/>
          <p:cNvSpPr/>
          <p:nvPr>
            <p:ph idx="5" type="pic"/>
          </p:nvPr>
        </p:nvSpPr>
        <p:spPr>
          <a:xfrm>
            <a:off x="7763036" y="2011888"/>
            <a:ext cx="2408324" cy="2118115"/>
          </a:xfrm>
          <a:prstGeom prst="rect">
            <a:avLst/>
          </a:prstGeom>
          <a:solidFill>
            <a:srgbClr val="F2F2F2">
              <a:alpha val="80000"/>
            </a:srgbClr>
          </a:solidFill>
          <a:ln>
            <a:noFill/>
          </a:ln>
        </p:spPr>
      </p:sp>
      <p:sp>
        <p:nvSpPr>
          <p:cNvPr id="289" name="Google Shape;289;p48"/>
          <p:cNvSpPr/>
          <p:nvPr>
            <p:ph idx="6" type="pic"/>
          </p:nvPr>
        </p:nvSpPr>
        <p:spPr>
          <a:xfrm>
            <a:off x="10263356" y="2011888"/>
            <a:ext cx="2408324" cy="2118115"/>
          </a:xfrm>
          <a:prstGeom prst="rect">
            <a:avLst/>
          </a:prstGeom>
          <a:solidFill>
            <a:srgbClr val="F2F2F2">
              <a:alpha val="80000"/>
            </a:srgbClr>
          </a:solidFill>
          <a:ln>
            <a:noFill/>
          </a:ln>
        </p:spPr>
      </p:sp>
      <p:sp>
        <p:nvSpPr>
          <p:cNvPr id="290" name="Google Shape;290;p48"/>
          <p:cNvSpPr/>
          <p:nvPr>
            <p:ph idx="7" type="pic"/>
          </p:nvPr>
        </p:nvSpPr>
        <p:spPr>
          <a:xfrm>
            <a:off x="768095" y="4215592"/>
            <a:ext cx="4402623" cy="2780495"/>
          </a:xfrm>
          <a:prstGeom prst="rect">
            <a:avLst/>
          </a:prstGeom>
          <a:solidFill>
            <a:srgbClr val="F2F2F2">
              <a:alpha val="80000"/>
            </a:srgbClr>
          </a:solidFill>
          <a:ln>
            <a:noFill/>
          </a:ln>
        </p:spPr>
      </p:sp>
      <p:sp>
        <p:nvSpPr>
          <p:cNvPr id="291" name="Google Shape;291;p48"/>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48"/>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48"/>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7 images">
  <p:cSld name="Moodboard 7 images">
    <p:spTree>
      <p:nvGrpSpPr>
        <p:cNvPr id="294" name="Shape 294"/>
        <p:cNvGrpSpPr/>
        <p:nvPr/>
      </p:nvGrpSpPr>
      <p:grpSpPr>
        <a:xfrm>
          <a:off x="0" y="0"/>
          <a:ext cx="0" cy="0"/>
          <a:chOff x="0" y="0"/>
          <a:chExt cx="0" cy="0"/>
        </a:xfrm>
      </p:grpSpPr>
      <p:sp>
        <p:nvSpPr>
          <p:cNvPr id="295" name="Google Shape;295;p49"/>
          <p:cNvSpPr/>
          <p:nvPr>
            <p:ph idx="2" type="pic"/>
          </p:nvPr>
        </p:nvSpPr>
        <p:spPr>
          <a:xfrm>
            <a:off x="5262715" y="4207167"/>
            <a:ext cx="4908645" cy="2788920"/>
          </a:xfrm>
          <a:prstGeom prst="rect">
            <a:avLst/>
          </a:prstGeom>
          <a:solidFill>
            <a:srgbClr val="F2F2F2">
              <a:alpha val="80000"/>
            </a:srgbClr>
          </a:solidFill>
          <a:ln>
            <a:noFill/>
          </a:ln>
        </p:spPr>
      </p:sp>
      <p:sp>
        <p:nvSpPr>
          <p:cNvPr id="296" name="Google Shape;296;p49"/>
          <p:cNvSpPr/>
          <p:nvPr>
            <p:ph idx="3" type="pic"/>
          </p:nvPr>
        </p:nvSpPr>
        <p:spPr>
          <a:xfrm>
            <a:off x="768095" y="2011888"/>
            <a:ext cx="4402623" cy="2118115"/>
          </a:xfrm>
          <a:prstGeom prst="rect">
            <a:avLst/>
          </a:prstGeom>
          <a:solidFill>
            <a:srgbClr val="F2F2F2">
              <a:alpha val="80000"/>
            </a:srgbClr>
          </a:solidFill>
          <a:ln>
            <a:noFill/>
          </a:ln>
        </p:spPr>
      </p:sp>
      <p:sp>
        <p:nvSpPr>
          <p:cNvPr id="297" name="Google Shape;297;p49"/>
          <p:cNvSpPr/>
          <p:nvPr>
            <p:ph idx="4" type="pic"/>
          </p:nvPr>
        </p:nvSpPr>
        <p:spPr>
          <a:xfrm>
            <a:off x="5262716" y="2011889"/>
            <a:ext cx="2408324" cy="2118115"/>
          </a:xfrm>
          <a:prstGeom prst="rect">
            <a:avLst/>
          </a:prstGeom>
          <a:solidFill>
            <a:srgbClr val="F2F2F2">
              <a:alpha val="80000"/>
            </a:srgbClr>
          </a:solidFill>
          <a:ln>
            <a:noFill/>
          </a:ln>
        </p:spPr>
      </p:sp>
      <p:sp>
        <p:nvSpPr>
          <p:cNvPr id="298" name="Google Shape;298;p49"/>
          <p:cNvSpPr/>
          <p:nvPr>
            <p:ph idx="5" type="pic"/>
          </p:nvPr>
        </p:nvSpPr>
        <p:spPr>
          <a:xfrm>
            <a:off x="7763036" y="2011888"/>
            <a:ext cx="2408324" cy="2118115"/>
          </a:xfrm>
          <a:prstGeom prst="rect">
            <a:avLst/>
          </a:prstGeom>
          <a:solidFill>
            <a:srgbClr val="F2F2F2">
              <a:alpha val="80000"/>
            </a:srgbClr>
          </a:solidFill>
          <a:ln>
            <a:noFill/>
          </a:ln>
        </p:spPr>
      </p:sp>
      <p:sp>
        <p:nvSpPr>
          <p:cNvPr id="299" name="Google Shape;299;p49"/>
          <p:cNvSpPr/>
          <p:nvPr>
            <p:ph idx="6" type="pic"/>
          </p:nvPr>
        </p:nvSpPr>
        <p:spPr>
          <a:xfrm>
            <a:off x="10263356" y="2011888"/>
            <a:ext cx="2408324" cy="2118115"/>
          </a:xfrm>
          <a:prstGeom prst="rect">
            <a:avLst/>
          </a:prstGeom>
          <a:solidFill>
            <a:srgbClr val="F2F2F2">
              <a:alpha val="80000"/>
            </a:srgbClr>
          </a:solidFill>
          <a:ln>
            <a:noFill/>
          </a:ln>
        </p:spPr>
      </p:sp>
      <p:sp>
        <p:nvSpPr>
          <p:cNvPr id="300" name="Google Shape;300;p49"/>
          <p:cNvSpPr/>
          <p:nvPr>
            <p:ph idx="7" type="pic"/>
          </p:nvPr>
        </p:nvSpPr>
        <p:spPr>
          <a:xfrm>
            <a:off x="768095" y="4215592"/>
            <a:ext cx="4402623" cy="2780495"/>
          </a:xfrm>
          <a:prstGeom prst="rect">
            <a:avLst/>
          </a:prstGeom>
          <a:solidFill>
            <a:srgbClr val="F2F2F2">
              <a:alpha val="80000"/>
            </a:srgbClr>
          </a:solidFill>
          <a:ln>
            <a:noFill/>
          </a:ln>
        </p:spPr>
      </p:sp>
      <p:sp>
        <p:nvSpPr>
          <p:cNvPr id="301" name="Google Shape;301;p49"/>
          <p:cNvSpPr/>
          <p:nvPr>
            <p:ph idx="8" type="pic"/>
          </p:nvPr>
        </p:nvSpPr>
        <p:spPr>
          <a:xfrm>
            <a:off x="10263356" y="4215592"/>
            <a:ext cx="2408324" cy="2780495"/>
          </a:xfrm>
          <a:prstGeom prst="rect">
            <a:avLst/>
          </a:prstGeom>
          <a:solidFill>
            <a:srgbClr val="F2F2F2">
              <a:alpha val="80000"/>
            </a:srgbClr>
          </a:solidFill>
          <a:ln>
            <a:noFill/>
          </a:ln>
        </p:spPr>
      </p:sp>
      <p:sp>
        <p:nvSpPr>
          <p:cNvPr id="302" name="Google Shape;302;p49"/>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49"/>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49"/>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8 images">
  <p:cSld name="Moodboard 8 images">
    <p:spTree>
      <p:nvGrpSpPr>
        <p:cNvPr id="305" name="Shape 305"/>
        <p:cNvGrpSpPr/>
        <p:nvPr/>
      </p:nvGrpSpPr>
      <p:grpSpPr>
        <a:xfrm>
          <a:off x="0" y="0"/>
          <a:ext cx="0" cy="0"/>
          <a:chOff x="0" y="0"/>
          <a:chExt cx="0" cy="0"/>
        </a:xfrm>
      </p:grpSpPr>
      <p:sp>
        <p:nvSpPr>
          <p:cNvPr id="306" name="Google Shape;306;p50"/>
          <p:cNvSpPr/>
          <p:nvPr>
            <p:ph idx="2" type="pic"/>
          </p:nvPr>
        </p:nvSpPr>
        <p:spPr>
          <a:xfrm>
            <a:off x="5262716" y="4572722"/>
            <a:ext cx="2408324" cy="2423364"/>
          </a:xfrm>
          <a:prstGeom prst="rect">
            <a:avLst/>
          </a:prstGeom>
          <a:solidFill>
            <a:srgbClr val="F2F2F2">
              <a:alpha val="80000"/>
            </a:srgbClr>
          </a:solidFill>
          <a:ln>
            <a:noFill/>
          </a:ln>
        </p:spPr>
      </p:sp>
      <p:sp>
        <p:nvSpPr>
          <p:cNvPr id="307" name="Google Shape;307;p50"/>
          <p:cNvSpPr/>
          <p:nvPr>
            <p:ph idx="3" type="pic"/>
          </p:nvPr>
        </p:nvSpPr>
        <p:spPr>
          <a:xfrm>
            <a:off x="768094" y="2011888"/>
            <a:ext cx="4402623" cy="2149111"/>
          </a:xfrm>
          <a:prstGeom prst="rect">
            <a:avLst/>
          </a:prstGeom>
          <a:solidFill>
            <a:srgbClr val="F2F2F2">
              <a:alpha val="80000"/>
            </a:srgbClr>
          </a:solidFill>
          <a:ln>
            <a:noFill/>
          </a:ln>
        </p:spPr>
      </p:sp>
      <p:sp>
        <p:nvSpPr>
          <p:cNvPr id="308" name="Google Shape;308;p50"/>
          <p:cNvSpPr/>
          <p:nvPr>
            <p:ph idx="4" type="pic"/>
          </p:nvPr>
        </p:nvSpPr>
        <p:spPr>
          <a:xfrm>
            <a:off x="5262716" y="2011889"/>
            <a:ext cx="2408324" cy="2430707"/>
          </a:xfrm>
          <a:prstGeom prst="rect">
            <a:avLst/>
          </a:prstGeom>
          <a:solidFill>
            <a:srgbClr val="F2F2F2">
              <a:alpha val="80000"/>
            </a:srgbClr>
          </a:solidFill>
          <a:ln>
            <a:noFill/>
          </a:ln>
        </p:spPr>
      </p:sp>
      <p:sp>
        <p:nvSpPr>
          <p:cNvPr id="309" name="Google Shape;309;p50"/>
          <p:cNvSpPr/>
          <p:nvPr>
            <p:ph idx="5" type="pic"/>
          </p:nvPr>
        </p:nvSpPr>
        <p:spPr>
          <a:xfrm>
            <a:off x="7763036" y="2011888"/>
            <a:ext cx="2408324" cy="2430707"/>
          </a:xfrm>
          <a:prstGeom prst="rect">
            <a:avLst/>
          </a:prstGeom>
          <a:solidFill>
            <a:srgbClr val="F2F2F2">
              <a:alpha val="80000"/>
            </a:srgbClr>
          </a:solidFill>
          <a:ln>
            <a:noFill/>
          </a:ln>
        </p:spPr>
      </p:sp>
      <p:sp>
        <p:nvSpPr>
          <p:cNvPr id="310" name="Google Shape;310;p50"/>
          <p:cNvSpPr/>
          <p:nvPr>
            <p:ph idx="6" type="pic"/>
          </p:nvPr>
        </p:nvSpPr>
        <p:spPr>
          <a:xfrm>
            <a:off x="10263356" y="2011888"/>
            <a:ext cx="2408324" cy="2430707"/>
          </a:xfrm>
          <a:prstGeom prst="rect">
            <a:avLst/>
          </a:prstGeom>
          <a:solidFill>
            <a:srgbClr val="F2F2F2">
              <a:alpha val="80000"/>
            </a:srgbClr>
          </a:solidFill>
          <a:ln>
            <a:noFill/>
          </a:ln>
        </p:spPr>
      </p:sp>
      <p:sp>
        <p:nvSpPr>
          <p:cNvPr id="311" name="Google Shape;311;p50"/>
          <p:cNvSpPr/>
          <p:nvPr>
            <p:ph idx="7" type="pic"/>
          </p:nvPr>
        </p:nvSpPr>
        <p:spPr>
          <a:xfrm>
            <a:off x="768095" y="4256791"/>
            <a:ext cx="4402623" cy="2739296"/>
          </a:xfrm>
          <a:prstGeom prst="rect">
            <a:avLst/>
          </a:prstGeom>
          <a:solidFill>
            <a:srgbClr val="F2F2F2">
              <a:alpha val="80000"/>
            </a:srgbClr>
          </a:solidFill>
          <a:ln>
            <a:noFill/>
          </a:ln>
        </p:spPr>
      </p:sp>
      <p:sp>
        <p:nvSpPr>
          <p:cNvPr id="312" name="Google Shape;312;p50"/>
          <p:cNvSpPr/>
          <p:nvPr>
            <p:ph idx="8" type="pic"/>
          </p:nvPr>
        </p:nvSpPr>
        <p:spPr>
          <a:xfrm>
            <a:off x="10263356" y="4572723"/>
            <a:ext cx="2408324" cy="2423364"/>
          </a:xfrm>
          <a:prstGeom prst="rect">
            <a:avLst/>
          </a:prstGeom>
          <a:solidFill>
            <a:srgbClr val="F2F2F2">
              <a:alpha val="80000"/>
            </a:srgbClr>
          </a:solidFill>
          <a:ln>
            <a:noFill/>
          </a:ln>
        </p:spPr>
      </p:sp>
      <p:sp>
        <p:nvSpPr>
          <p:cNvPr id="313" name="Google Shape;313;p50"/>
          <p:cNvSpPr/>
          <p:nvPr>
            <p:ph idx="9" type="pic"/>
          </p:nvPr>
        </p:nvSpPr>
        <p:spPr>
          <a:xfrm>
            <a:off x="7774909" y="4572722"/>
            <a:ext cx="2408324" cy="2423364"/>
          </a:xfrm>
          <a:prstGeom prst="rect">
            <a:avLst/>
          </a:prstGeom>
          <a:solidFill>
            <a:srgbClr val="F2F2F2">
              <a:alpha val="80000"/>
            </a:srgbClr>
          </a:solidFill>
          <a:ln>
            <a:noFill/>
          </a:ln>
        </p:spPr>
      </p:sp>
      <p:sp>
        <p:nvSpPr>
          <p:cNvPr id="314" name="Google Shape;314;p50"/>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50"/>
          <p:cNvSpPr txBox="1"/>
          <p:nvPr>
            <p:ph idx="1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50"/>
          <p:cNvSpPr txBox="1"/>
          <p:nvPr>
            <p:ph idx="1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in 1 column">
  <p:cSld name="Graph in 1 column">
    <p:spTree>
      <p:nvGrpSpPr>
        <p:cNvPr id="322" name="Shape 322"/>
        <p:cNvGrpSpPr/>
        <p:nvPr/>
      </p:nvGrpSpPr>
      <p:grpSpPr>
        <a:xfrm>
          <a:off x="0" y="0"/>
          <a:ext cx="0" cy="0"/>
          <a:chOff x="0" y="0"/>
          <a:chExt cx="0" cy="0"/>
        </a:xfrm>
      </p:grpSpPr>
      <p:sp>
        <p:nvSpPr>
          <p:cNvPr id="323" name="Google Shape;323;p52"/>
          <p:cNvSpPr/>
          <p:nvPr>
            <p:ph idx="2" type="tbl"/>
          </p:nvPr>
        </p:nvSpPr>
        <p:spPr>
          <a:xfrm>
            <a:off x="347663" y="2137272"/>
            <a:ext cx="12744449" cy="4836405"/>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4" name="Google Shape;324;p52"/>
          <p:cNvSpPr txBox="1"/>
          <p:nvPr>
            <p:ph idx="1" type="body"/>
          </p:nvPr>
        </p:nvSpPr>
        <p:spPr>
          <a:xfrm>
            <a:off x="363846" y="1712105"/>
            <a:ext cx="12709525"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52"/>
          <p:cNvSpPr txBox="1"/>
          <p:nvPr>
            <p:ph idx="3"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52"/>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52"/>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Graphs in 2 columns">
  <p:cSld name="2 Graphs in 2 columns">
    <p:spTree>
      <p:nvGrpSpPr>
        <p:cNvPr id="328" name="Shape 328"/>
        <p:cNvGrpSpPr/>
        <p:nvPr/>
      </p:nvGrpSpPr>
      <p:grpSpPr>
        <a:xfrm>
          <a:off x="0" y="0"/>
          <a:ext cx="0" cy="0"/>
          <a:chOff x="0" y="0"/>
          <a:chExt cx="0" cy="0"/>
        </a:xfrm>
      </p:grpSpPr>
      <p:sp>
        <p:nvSpPr>
          <p:cNvPr id="329" name="Google Shape;329;p53"/>
          <p:cNvSpPr/>
          <p:nvPr>
            <p:ph idx="2" type="tbl"/>
          </p:nvPr>
        </p:nvSpPr>
        <p:spPr>
          <a:xfrm>
            <a:off x="479424" y="2421120"/>
            <a:ext cx="6039783"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0" name="Google Shape;330;p53"/>
          <p:cNvSpPr/>
          <p:nvPr>
            <p:ph idx="3" type="tbl"/>
          </p:nvPr>
        </p:nvSpPr>
        <p:spPr>
          <a:xfrm>
            <a:off x="6920567" y="2421120"/>
            <a:ext cx="6039782"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1" name="Google Shape;331;p53"/>
          <p:cNvSpPr txBox="1"/>
          <p:nvPr>
            <p:ph idx="1" type="body"/>
          </p:nvPr>
        </p:nvSpPr>
        <p:spPr>
          <a:xfrm>
            <a:off x="479425" y="1727113"/>
            <a:ext cx="6039784" cy="468888"/>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53"/>
          <p:cNvSpPr txBox="1"/>
          <p:nvPr>
            <p:ph idx="4"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53"/>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53"/>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53"/>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27" name="Shape 27"/>
        <p:cNvGrpSpPr/>
        <p:nvPr/>
      </p:nvGrpSpPr>
      <p:grpSpPr>
        <a:xfrm>
          <a:off x="0" y="0"/>
          <a:ext cx="0" cy="0"/>
          <a:chOff x="0" y="0"/>
          <a:chExt cx="0" cy="0"/>
        </a:xfrm>
      </p:grpSpPr>
      <p:pic>
        <p:nvPicPr>
          <p:cNvPr id="28" name="Google Shape;28;p11"/>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29" name="Google Shape;29;p11"/>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661">
                <a:solidFill>
                  <a:srgbClr val="D8D8D8"/>
                </a:solidFill>
                <a:latin typeface="Arial"/>
                <a:ea typeface="Arial"/>
                <a:cs typeface="Arial"/>
                <a:sym typeface="Arial"/>
              </a:rPr>
              <a:t>© MANGO. STRICTLY CONFIDENTIAL. FOR INTERNAL USE ONLY.</a:t>
            </a:r>
            <a:endParaRPr sz="661">
              <a:solidFill>
                <a:srgbClr val="D8D8D8"/>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Graphs">
  <p:cSld name="SmartArt Graphs">
    <p:spTree>
      <p:nvGrpSpPr>
        <p:cNvPr id="336" name="Shape 336"/>
        <p:cNvGrpSpPr/>
        <p:nvPr/>
      </p:nvGrpSpPr>
      <p:grpSpPr>
        <a:xfrm>
          <a:off x="0" y="0"/>
          <a:ext cx="0" cy="0"/>
          <a:chOff x="0" y="0"/>
          <a:chExt cx="0" cy="0"/>
        </a:xfrm>
      </p:grpSpPr>
      <p:sp>
        <p:nvSpPr>
          <p:cNvPr id="337" name="Google Shape;337;p54"/>
          <p:cNvSpPr txBox="1"/>
          <p:nvPr>
            <p:ph idx="1"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54"/>
          <p:cNvSpPr/>
          <p:nvPr>
            <p:ph idx="2" type="dgm"/>
          </p:nvPr>
        </p:nvSpPr>
        <p:spPr>
          <a:xfrm>
            <a:off x="6915943" y="2519277"/>
            <a:ext cx="6040437" cy="4204945"/>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9" name="Google Shape;339;p54"/>
          <p:cNvSpPr txBox="1"/>
          <p:nvPr>
            <p:ph idx="3" type="body"/>
          </p:nvPr>
        </p:nvSpPr>
        <p:spPr>
          <a:xfrm>
            <a:off x="479425" y="1925054"/>
            <a:ext cx="6240462"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54"/>
          <p:cNvSpPr txBox="1"/>
          <p:nvPr>
            <p:ph idx="4"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54"/>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54"/>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Horizontal graphs">
  <p:cSld name="2 Horizontal graphs">
    <p:spTree>
      <p:nvGrpSpPr>
        <p:cNvPr id="343" name="Shape 343"/>
        <p:cNvGrpSpPr/>
        <p:nvPr/>
      </p:nvGrpSpPr>
      <p:grpSpPr>
        <a:xfrm>
          <a:off x="0" y="0"/>
          <a:ext cx="0" cy="0"/>
          <a:chOff x="0" y="0"/>
          <a:chExt cx="0" cy="0"/>
        </a:xfrm>
      </p:grpSpPr>
      <p:sp>
        <p:nvSpPr>
          <p:cNvPr id="344" name="Google Shape;344;p55"/>
          <p:cNvSpPr txBox="1"/>
          <p:nvPr>
            <p:ph idx="1" type="body"/>
          </p:nvPr>
        </p:nvSpPr>
        <p:spPr>
          <a:xfrm>
            <a:off x="479425" y="2192453"/>
            <a:ext cx="12480924"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55"/>
          <p:cNvSpPr txBox="1"/>
          <p:nvPr>
            <p:ph idx="2" type="body"/>
          </p:nvPr>
        </p:nvSpPr>
        <p:spPr>
          <a:xfrm>
            <a:off x="479425" y="2828663"/>
            <a:ext cx="2960688" cy="1836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55"/>
          <p:cNvSpPr txBox="1"/>
          <p:nvPr>
            <p:ph idx="3" type="body"/>
          </p:nvPr>
        </p:nvSpPr>
        <p:spPr>
          <a:xfrm>
            <a:off x="479425" y="4827145"/>
            <a:ext cx="2960688" cy="183515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55"/>
          <p:cNvSpPr/>
          <p:nvPr>
            <p:ph idx="4" type="chart"/>
          </p:nvPr>
        </p:nvSpPr>
        <p:spPr>
          <a:xfrm>
            <a:off x="3657600" y="2828663"/>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8" name="Google Shape;348;p55"/>
          <p:cNvSpPr/>
          <p:nvPr>
            <p:ph idx="5" type="chart"/>
          </p:nvPr>
        </p:nvSpPr>
        <p:spPr>
          <a:xfrm>
            <a:off x="3657600" y="4827145"/>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9" name="Google Shape;349;p55"/>
          <p:cNvSpPr txBox="1"/>
          <p:nvPr>
            <p:ph idx="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55"/>
          <p:cNvSpPr txBox="1"/>
          <p:nvPr>
            <p:ph idx="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55"/>
          <p:cNvSpPr txBox="1"/>
          <p:nvPr>
            <p:ph idx="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Vertical graphs">
  <p:cSld name="3 Vertical graphs">
    <p:spTree>
      <p:nvGrpSpPr>
        <p:cNvPr id="352" name="Shape 352"/>
        <p:cNvGrpSpPr/>
        <p:nvPr/>
      </p:nvGrpSpPr>
      <p:grpSpPr>
        <a:xfrm>
          <a:off x="0" y="0"/>
          <a:ext cx="0" cy="0"/>
          <a:chOff x="0" y="0"/>
          <a:chExt cx="0" cy="0"/>
        </a:xfrm>
      </p:grpSpPr>
      <p:sp>
        <p:nvSpPr>
          <p:cNvPr id="353" name="Google Shape;353;p56"/>
          <p:cNvSpPr txBox="1"/>
          <p:nvPr>
            <p:ph idx="1" type="body"/>
          </p:nvPr>
        </p:nvSpPr>
        <p:spPr>
          <a:xfrm>
            <a:off x="1257053"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56"/>
          <p:cNvSpPr/>
          <p:nvPr>
            <p:ph idx="2" type="chart"/>
          </p:nvPr>
        </p:nvSpPr>
        <p:spPr>
          <a:xfrm>
            <a:off x="1257053"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5" name="Google Shape;355;p56"/>
          <p:cNvSpPr txBox="1"/>
          <p:nvPr>
            <p:ph idx="3" type="body"/>
          </p:nvPr>
        </p:nvSpPr>
        <p:spPr>
          <a:xfrm>
            <a:off x="494293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56"/>
          <p:cNvSpPr/>
          <p:nvPr>
            <p:ph idx="4" type="chart"/>
          </p:nvPr>
        </p:nvSpPr>
        <p:spPr>
          <a:xfrm>
            <a:off x="494293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7" name="Google Shape;357;p56"/>
          <p:cNvSpPr txBox="1"/>
          <p:nvPr>
            <p:ph idx="5" type="body"/>
          </p:nvPr>
        </p:nvSpPr>
        <p:spPr>
          <a:xfrm>
            <a:off x="862881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56"/>
          <p:cNvSpPr/>
          <p:nvPr>
            <p:ph idx="6" type="chart"/>
          </p:nvPr>
        </p:nvSpPr>
        <p:spPr>
          <a:xfrm>
            <a:off x="862881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9" name="Google Shape;359;p56"/>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56"/>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1" name="Google Shape;361;p56"/>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 graph">
  <p:cSld name="Headline + graph">
    <p:spTree>
      <p:nvGrpSpPr>
        <p:cNvPr id="362" name="Shape 362"/>
        <p:cNvGrpSpPr/>
        <p:nvPr/>
      </p:nvGrpSpPr>
      <p:grpSpPr>
        <a:xfrm>
          <a:off x="0" y="0"/>
          <a:ext cx="0" cy="0"/>
          <a:chOff x="0" y="0"/>
          <a:chExt cx="0" cy="0"/>
        </a:xfrm>
      </p:grpSpPr>
      <p:sp>
        <p:nvSpPr>
          <p:cNvPr id="363" name="Google Shape;363;p57"/>
          <p:cNvSpPr/>
          <p:nvPr>
            <p:ph idx="2" type="pic"/>
          </p:nvPr>
        </p:nvSpPr>
        <p:spPr>
          <a:xfrm>
            <a:off x="0" y="0"/>
            <a:ext cx="3551238" cy="7559675"/>
          </a:xfrm>
          <a:prstGeom prst="rect">
            <a:avLst/>
          </a:prstGeom>
          <a:solidFill>
            <a:srgbClr val="F2F2F2"/>
          </a:solidFill>
          <a:ln>
            <a:noFill/>
          </a:ln>
        </p:spPr>
      </p:sp>
      <p:sp>
        <p:nvSpPr>
          <p:cNvPr id="364" name="Google Shape;364;p57"/>
          <p:cNvSpPr txBox="1"/>
          <p:nvPr>
            <p:ph idx="1"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5" name="Google Shape;365;p57"/>
          <p:cNvSpPr/>
          <p:nvPr>
            <p:ph idx="3" type="chart"/>
          </p:nvPr>
        </p:nvSpPr>
        <p:spPr>
          <a:xfrm>
            <a:off x="4316413" y="2393950"/>
            <a:ext cx="8253412" cy="4330700"/>
          </a:xfrm>
          <a:prstGeom prst="rect">
            <a:avLst/>
          </a:prstGeom>
          <a:solidFill>
            <a:srgbClr val="F2F2F2"/>
          </a:solid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6" name="Google Shape;366;p57"/>
          <p:cNvSpPr txBox="1"/>
          <p:nvPr>
            <p:ph idx="4"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7" name="Google Shape;367;p57"/>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8" name="Google Shape;368;p57"/>
          <p:cNvSpPr txBox="1"/>
          <p:nvPr>
            <p:ph idx="6" type="body"/>
          </p:nvPr>
        </p:nvSpPr>
        <p:spPr>
          <a:xfrm>
            <a:off x="4316413" y="7167455"/>
            <a:ext cx="5735638" cy="147476"/>
          </a:xfrm>
          <a:prstGeom prst="rect">
            <a:avLst/>
          </a:prstGeom>
          <a:noFill/>
          <a:ln>
            <a:noFill/>
          </a:ln>
        </p:spPr>
        <p:txBody>
          <a:bodyPr anchorCtr="0" anchor="t" bIns="0" lIns="0" spcFirstLastPara="1" rIns="0" wrap="square" tIns="0">
            <a:noAutofit/>
          </a:bodyPr>
          <a:lstStyle>
            <a:lvl1pPr indent="-228600" lvl="0" marL="457200" marR="0" algn="l">
              <a:lnSpc>
                <a:spcPct val="191428"/>
              </a:lnSpc>
              <a:spcBef>
                <a:spcPts val="0"/>
              </a:spcBef>
              <a:spcAft>
                <a:spcPts val="0"/>
              </a:spcAft>
              <a:buClr>
                <a:schemeClr val="dk1"/>
              </a:buClr>
              <a:buSzPts val="700"/>
              <a:buFont typeface="Arial"/>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 legal text">
  <p:cSld name="1_thank you + legal text">
    <p:bg>
      <p:bgPr>
        <a:solidFill>
          <a:schemeClr val="lt1"/>
        </a:solidFill>
      </p:bgPr>
    </p:bg>
    <p:spTree>
      <p:nvGrpSpPr>
        <p:cNvPr id="370" name="Shape 370"/>
        <p:cNvGrpSpPr/>
        <p:nvPr/>
      </p:nvGrpSpPr>
      <p:grpSpPr>
        <a:xfrm>
          <a:off x="0" y="0"/>
          <a:ext cx="0" cy="0"/>
          <a:chOff x="0" y="0"/>
          <a:chExt cx="0" cy="0"/>
        </a:xfrm>
      </p:grpSpPr>
      <p:sp>
        <p:nvSpPr>
          <p:cNvPr id="371" name="Google Shape;371;p59"/>
          <p:cNvSpPr txBox="1"/>
          <p:nvPr>
            <p:ph idx="1" type="body"/>
          </p:nvPr>
        </p:nvSpPr>
        <p:spPr>
          <a:xfrm>
            <a:off x="2" y="3488573"/>
            <a:ext cx="13439773" cy="58252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2" name="Google Shape;372;p59"/>
          <p:cNvSpPr txBox="1"/>
          <p:nvPr/>
        </p:nvSpPr>
        <p:spPr>
          <a:xfrm>
            <a:off x="5142371"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lues slide">
  <p:cSld name="Values slide">
    <p:spTree>
      <p:nvGrpSpPr>
        <p:cNvPr id="376" name="Shape 376"/>
        <p:cNvGrpSpPr/>
        <p:nvPr/>
      </p:nvGrpSpPr>
      <p:grpSpPr>
        <a:xfrm>
          <a:off x="0" y="0"/>
          <a:ext cx="0" cy="0"/>
          <a:chOff x="0" y="0"/>
          <a:chExt cx="0" cy="0"/>
        </a:xfrm>
      </p:grpSpPr>
      <p:sp>
        <p:nvSpPr>
          <p:cNvPr id="377" name="Google Shape;377;p61"/>
          <p:cNvSpPr txBox="1"/>
          <p:nvPr>
            <p:ph idx="1" type="body"/>
          </p:nvPr>
        </p:nvSpPr>
        <p:spPr>
          <a:xfrm>
            <a:off x="4436755" y="536222"/>
            <a:ext cx="4555172" cy="468889"/>
          </a:xfrm>
          <a:prstGeom prst="rect">
            <a:avLst/>
          </a:prstGeom>
          <a:noFill/>
          <a:ln>
            <a:noFill/>
          </a:ln>
        </p:spPr>
        <p:txBody>
          <a:bodyPr anchorCtr="0" anchor="t" bIns="0" lIns="0" spcFirstLastPara="1" rIns="0" wrap="square" tIns="0">
            <a:noAutofit/>
          </a:bodyPr>
          <a:lstStyle>
            <a:lvl1pPr indent="-228600" lvl="0" marL="457200" algn="ctr">
              <a:lnSpc>
                <a:spcPct val="88235"/>
              </a:lnSpc>
              <a:spcBef>
                <a:spcPts val="1000"/>
              </a:spcBef>
              <a:spcAft>
                <a:spcPts val="0"/>
              </a:spcAft>
              <a:buClr>
                <a:schemeClr val="dk1"/>
              </a:buClr>
              <a:buSzPts val="3400"/>
              <a:buNone/>
              <a:defRPr b="0" i="1" sz="34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61"/>
          <p:cNvSpPr txBox="1"/>
          <p:nvPr>
            <p:ph idx="2" type="body"/>
          </p:nvPr>
        </p:nvSpPr>
        <p:spPr>
          <a:xfrm>
            <a:off x="2587402" y="1105827"/>
            <a:ext cx="8253878" cy="468889"/>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Mujer caminando en la playa&#10;&#10;Descripción generada automáticamente" id="379" name="Google Shape;379;p61"/>
          <p:cNvPicPr preferRelativeResize="0"/>
          <p:nvPr/>
        </p:nvPicPr>
        <p:blipFill rotWithShape="1">
          <a:blip r:embed="rId2">
            <a:alphaModFix/>
          </a:blip>
          <a:srcRect b="0" l="0" r="0" t="0"/>
          <a:stretch/>
        </p:blipFill>
        <p:spPr>
          <a:xfrm>
            <a:off x="8004395" y="1767122"/>
            <a:ext cx="2478374" cy="5256331"/>
          </a:xfrm>
          <a:prstGeom prst="rect">
            <a:avLst/>
          </a:prstGeom>
          <a:noFill/>
          <a:ln>
            <a:noFill/>
          </a:ln>
        </p:spPr>
      </p:pic>
      <p:pic>
        <p:nvPicPr>
          <p:cNvPr descr="Imagen en blanco y negro&#10;&#10;Descripción generada automáticamente con confianza baja" id="380" name="Google Shape;380;p61"/>
          <p:cNvPicPr preferRelativeResize="0"/>
          <p:nvPr/>
        </p:nvPicPr>
        <p:blipFill rotWithShape="1">
          <a:blip r:embed="rId3">
            <a:alphaModFix/>
          </a:blip>
          <a:srcRect b="0" l="0" r="0" t="0"/>
          <a:stretch/>
        </p:blipFill>
        <p:spPr>
          <a:xfrm>
            <a:off x="400889" y="1758042"/>
            <a:ext cx="2478374" cy="5265411"/>
          </a:xfrm>
          <a:prstGeom prst="rect">
            <a:avLst/>
          </a:prstGeom>
          <a:noFill/>
          <a:ln>
            <a:noFill/>
          </a:ln>
        </p:spPr>
      </p:pic>
      <p:pic>
        <p:nvPicPr>
          <p:cNvPr descr="Imagen en blanco y negro de un cuerpo de agua junto a un árbol&#10;&#10;Descripción generada automáticamente con confianza media" id="381" name="Google Shape;381;p61"/>
          <p:cNvPicPr preferRelativeResize="0"/>
          <p:nvPr/>
        </p:nvPicPr>
        <p:blipFill rotWithShape="1">
          <a:blip r:embed="rId4">
            <a:alphaModFix/>
          </a:blip>
          <a:srcRect b="0" l="0" r="0" t="0"/>
          <a:stretch/>
        </p:blipFill>
        <p:spPr>
          <a:xfrm>
            <a:off x="2923443" y="1758042"/>
            <a:ext cx="2500843" cy="5265411"/>
          </a:xfrm>
          <a:prstGeom prst="rect">
            <a:avLst/>
          </a:prstGeom>
          <a:noFill/>
          <a:ln>
            <a:noFill/>
          </a:ln>
        </p:spPr>
      </p:pic>
      <p:pic>
        <p:nvPicPr>
          <p:cNvPr descr="Imagen que contiene foto, firmar, roca, pastel&#10;&#10;Descripción generada automáticamente" id="382" name="Google Shape;382;p61"/>
          <p:cNvPicPr preferRelativeResize="0"/>
          <p:nvPr/>
        </p:nvPicPr>
        <p:blipFill rotWithShape="1">
          <a:blip r:embed="rId5">
            <a:alphaModFix/>
          </a:blip>
          <a:srcRect b="0" l="0" r="0" t="0"/>
          <a:stretch/>
        </p:blipFill>
        <p:spPr>
          <a:xfrm>
            <a:off x="10526949" y="1747029"/>
            <a:ext cx="2493156" cy="5276424"/>
          </a:xfrm>
          <a:prstGeom prst="rect">
            <a:avLst/>
          </a:prstGeom>
          <a:noFill/>
          <a:ln>
            <a:noFill/>
          </a:ln>
        </p:spPr>
      </p:pic>
      <p:pic>
        <p:nvPicPr>
          <p:cNvPr descr="Imagen que contiene exterior, agua, hecho de madera, paraguas&#10;&#10;Descripción generada automáticamente" id="383" name="Google Shape;383;p61"/>
          <p:cNvPicPr preferRelativeResize="0"/>
          <p:nvPr/>
        </p:nvPicPr>
        <p:blipFill rotWithShape="1">
          <a:blip r:embed="rId6">
            <a:alphaModFix/>
          </a:blip>
          <a:srcRect b="0" l="0" r="0" t="0"/>
          <a:stretch/>
        </p:blipFill>
        <p:spPr>
          <a:xfrm>
            <a:off x="5468466" y="1758042"/>
            <a:ext cx="2491749" cy="526541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cover page/Section separator">
  <p:cSld name="Internal cover page/Section separator">
    <p:bg>
      <p:bgPr>
        <a:solidFill>
          <a:srgbClr val="ECE7E0"/>
        </a:solidFill>
      </p:bgPr>
    </p:bg>
    <p:spTree>
      <p:nvGrpSpPr>
        <p:cNvPr id="34" name="Shape 34"/>
        <p:cNvGrpSpPr/>
        <p:nvPr/>
      </p:nvGrpSpPr>
      <p:grpSpPr>
        <a:xfrm>
          <a:off x="0" y="0"/>
          <a:ext cx="0" cy="0"/>
          <a:chOff x="0" y="0"/>
          <a:chExt cx="0" cy="0"/>
        </a:xfrm>
      </p:grpSpPr>
      <p:sp>
        <p:nvSpPr>
          <p:cNvPr id="35" name="Google Shape;35;p15"/>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37" name="Google Shape;37;p1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p:cSld name="Content in 1 block">
    <p:spTree>
      <p:nvGrpSpPr>
        <p:cNvPr id="38" name="Shape 38"/>
        <p:cNvGrpSpPr/>
        <p:nvPr/>
      </p:nvGrpSpPr>
      <p:grpSpPr>
        <a:xfrm>
          <a:off x="0" y="0"/>
          <a:ext cx="0" cy="0"/>
          <a:chOff x="0" y="0"/>
          <a:chExt cx="0" cy="0"/>
        </a:xfrm>
      </p:grpSpPr>
      <p:sp>
        <p:nvSpPr>
          <p:cNvPr id="39" name="Google Shape;39;p16"/>
          <p:cNvSpPr txBox="1"/>
          <p:nvPr>
            <p:ph idx="1" type="body"/>
          </p:nvPr>
        </p:nvSpPr>
        <p:spPr>
          <a:xfrm>
            <a:off x="347663" y="2443079"/>
            <a:ext cx="12744449" cy="4279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l">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l">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l">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43" name="Google Shape;43;p16"/>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meline overview 3 milestones">
  <p:cSld name="3_Timeline overview 3 milestones">
    <p:spTree>
      <p:nvGrpSpPr>
        <p:cNvPr id="44" name="Shape 44"/>
        <p:cNvGrpSpPr/>
        <p:nvPr/>
      </p:nvGrpSpPr>
      <p:grpSpPr>
        <a:xfrm>
          <a:off x="0" y="0"/>
          <a:ext cx="0" cy="0"/>
          <a:chOff x="0" y="0"/>
          <a:chExt cx="0" cy="0"/>
        </a:xfrm>
      </p:grpSpPr>
      <p:sp>
        <p:nvSpPr>
          <p:cNvPr id="45" name="Google Shape;45;p17"/>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17"/>
          <p:cNvSpPr txBox="1"/>
          <p:nvPr>
            <p:ph idx="1" type="body"/>
          </p:nvPr>
        </p:nvSpPr>
        <p:spPr>
          <a:xfrm>
            <a:off x="476249" y="2712433"/>
            <a:ext cx="3560729"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3" type="body"/>
          </p:nvPr>
        </p:nvSpPr>
        <p:spPr>
          <a:xfrm>
            <a:off x="476250" y="3372931"/>
            <a:ext cx="356072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4" type="body"/>
          </p:nvPr>
        </p:nvSpPr>
        <p:spPr>
          <a:xfrm>
            <a:off x="4586152" y="2712433"/>
            <a:ext cx="3910924"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5" type="body"/>
          </p:nvPr>
        </p:nvSpPr>
        <p:spPr>
          <a:xfrm>
            <a:off x="4586151" y="3372931"/>
            <a:ext cx="391092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6" type="body"/>
          </p:nvPr>
        </p:nvSpPr>
        <p:spPr>
          <a:xfrm>
            <a:off x="9046249" y="2712433"/>
            <a:ext cx="391092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7" type="body"/>
          </p:nvPr>
        </p:nvSpPr>
        <p:spPr>
          <a:xfrm>
            <a:off x="9046250" y="3372931"/>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8"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7"/>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55" name="Google Shape;55;p17"/>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56" name="Google Shape;56;p17"/>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ango logo + white legal text">
  <p:cSld name="1_Mango logo + white legal text">
    <p:bg>
      <p:bgPr>
        <a:solidFill>
          <a:schemeClr val="lt1"/>
        </a:solidFill>
      </p:bgPr>
    </p:bg>
    <p:spTree>
      <p:nvGrpSpPr>
        <p:cNvPr id="57" name="Shape 57"/>
        <p:cNvGrpSpPr/>
        <p:nvPr/>
      </p:nvGrpSpPr>
      <p:grpSpPr>
        <a:xfrm>
          <a:off x="0" y="0"/>
          <a:ext cx="0" cy="0"/>
          <a:chOff x="0" y="0"/>
          <a:chExt cx="0" cy="0"/>
        </a:xfrm>
      </p:grpSpPr>
      <p:pic>
        <p:nvPicPr>
          <p:cNvPr id="58" name="Google Shape;58;p18"/>
          <p:cNvPicPr preferRelativeResize="0"/>
          <p:nvPr/>
        </p:nvPicPr>
        <p:blipFill rotWithShape="1">
          <a:blip r:embed="rId2">
            <a:alphaModFix/>
          </a:blip>
          <a:srcRect b="0" l="0" r="0" t="0"/>
          <a:stretch/>
        </p:blipFill>
        <p:spPr>
          <a:xfrm>
            <a:off x="5208772" y="3564385"/>
            <a:ext cx="3022228" cy="430904"/>
          </a:xfrm>
          <a:prstGeom prst="rect">
            <a:avLst/>
          </a:prstGeom>
          <a:noFill/>
          <a:ln>
            <a:noFill/>
          </a:ln>
        </p:spPr>
      </p:pic>
      <p:sp>
        <p:nvSpPr>
          <p:cNvPr id="59" name="Google Shape;59;p18"/>
          <p:cNvSpPr txBox="1"/>
          <p:nvPr/>
        </p:nvSpPr>
        <p:spPr>
          <a:xfrm>
            <a:off x="5142370"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0" name="Shape 60"/>
        <p:cNvGrpSpPr/>
        <p:nvPr/>
      </p:nvGrpSpPr>
      <p:grpSpPr>
        <a:xfrm>
          <a:off x="0" y="0"/>
          <a:ext cx="0" cy="0"/>
          <a:chOff x="0" y="0"/>
          <a:chExt cx="0" cy="0"/>
        </a:xfrm>
      </p:grpSpPr>
      <p:sp>
        <p:nvSpPr>
          <p:cNvPr id="61" name="Google Shape;61;p20"/>
          <p:cNvSpPr/>
          <p:nvPr>
            <p:ph idx="2" type="pic"/>
          </p:nvPr>
        </p:nvSpPr>
        <p:spPr>
          <a:xfrm>
            <a:off x="0" y="0"/>
            <a:ext cx="3551238" cy="7559675"/>
          </a:xfrm>
          <a:prstGeom prst="rect">
            <a:avLst/>
          </a:prstGeom>
          <a:solidFill>
            <a:srgbClr val="F2F2F2"/>
          </a:solidFill>
          <a:ln>
            <a:noFill/>
          </a:ln>
        </p:spPr>
      </p:sp>
      <p:sp>
        <p:nvSpPr>
          <p:cNvPr id="62" name="Google Shape;62;p20"/>
          <p:cNvSpPr txBox="1"/>
          <p:nvPr>
            <p:ph idx="1" type="body"/>
          </p:nvPr>
        </p:nvSpPr>
        <p:spPr>
          <a:xfrm>
            <a:off x="4316507" y="1273339"/>
            <a:ext cx="8253878" cy="5604115"/>
          </a:xfrm>
          <a:prstGeom prst="rect">
            <a:avLst/>
          </a:prstGeom>
          <a:noFill/>
          <a:ln>
            <a:noFill/>
          </a:ln>
        </p:spPr>
        <p:txBody>
          <a:bodyPr anchorCtr="0" anchor="t" bIns="0" lIns="0" spcFirstLastPara="1" rIns="0" wrap="square" tIns="0">
            <a:noAutofit/>
          </a:bodyPr>
          <a:lstStyle>
            <a:lvl1pPr indent="-228600" lvl="0" marL="457200" algn="l">
              <a:lnSpc>
                <a:spcPct val="30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0"/>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65" name="Google Shape;65;p2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3.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1pPr>
            <a:lvl2pPr indent="-228600" lvl="1" marL="9144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2pPr>
            <a:lvl3pPr indent="-228600" lvl="2" marL="13716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3pPr>
            <a:lvl4pPr indent="-228600" lvl="3" marL="18288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4pPr>
            <a:lvl5pPr indent="-228600" lvl="4" marL="22860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9"/>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9"/>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4"/>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4"/>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536">
          <p15:clr>
            <a:srgbClr val="F26B43"/>
          </p15:clr>
        </p15:guide>
        <p15:guide id="2" pos="219">
          <p15:clr>
            <a:srgbClr val="F26B43"/>
          </p15:clr>
        </p15:guide>
        <p15:guide id="3" orient="horz" pos="158">
          <p15:clr>
            <a:srgbClr val="F26B43"/>
          </p15:clr>
        </p15:guide>
        <p15:guide id="4" pos="1217">
          <p15:clr>
            <a:srgbClr val="F26B43"/>
          </p15:clr>
        </p15:guide>
        <p15:guide id="5" pos="2237">
          <p15:clr>
            <a:srgbClr val="F26B43"/>
          </p15:clr>
        </p15:guide>
        <p15:guide id="6" pos="3235">
          <p15:clr>
            <a:srgbClr val="F26B43"/>
          </p15:clr>
        </p15:guide>
        <p15:guide id="7" pos="4233">
          <p15:clr>
            <a:srgbClr val="F26B43"/>
          </p15:clr>
        </p15:guide>
        <p15:guide id="8" pos="5231">
          <p15:clr>
            <a:srgbClr val="F26B43"/>
          </p15:clr>
        </p15:guide>
        <p15:guide id="9" pos="6251">
          <p15:clr>
            <a:srgbClr val="F26B43"/>
          </p15:clr>
        </p15:guide>
        <p15:guide id="10" pos="7249">
          <p15:clr>
            <a:srgbClr val="F26B43"/>
          </p15:clr>
        </p15:guide>
        <p15:guide id="11" pos="824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32"/>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6" name="Google Shape;186;p32"/>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187" name="Google Shape;187;p32"/>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188" name="Google Shape;188;p32"/>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44"/>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0" name="Google Shape;260;p44"/>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1" name="Google Shape;261;p44"/>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262" name="Google Shape;262;p44"/>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1"/>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9" name="Google Shape;319;p51"/>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0" name="Google Shape;320;p5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321" name="Google Shape;321;p5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0"/>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5" name="Google Shape;375;p60"/>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70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
          <p:cNvSpPr txBox="1"/>
          <p:nvPr>
            <p:ph type="title"/>
          </p:nvPr>
        </p:nvSpPr>
        <p:spPr>
          <a:xfrm>
            <a:off x="6207806" y="3189279"/>
            <a:ext cx="6293222" cy="12727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500"/>
              <a:buFont typeface="Arial"/>
              <a:buNone/>
            </a:pPr>
            <a:r>
              <a:rPr lang="en-US" sz="1500">
                <a:latin typeface="Arial"/>
                <a:ea typeface="Arial"/>
                <a:cs typeface="Arial"/>
                <a:sym typeface="Arial"/>
              </a:rPr>
              <a:t> Online Experience</a:t>
            </a:r>
            <a:br>
              <a:rPr lang="en-US" sz="1500"/>
            </a:br>
            <a:r>
              <a:rPr lang="en-US" sz="1500">
                <a:latin typeface="Arial"/>
                <a:ea typeface="Arial"/>
                <a:cs typeface="Arial"/>
                <a:sym typeface="Arial"/>
              </a:rPr>
              <a:t>April 2025</a:t>
            </a:r>
            <a:endParaRPr sz="1500">
              <a:latin typeface="Arial"/>
              <a:ea typeface="Arial"/>
              <a:cs typeface="Arial"/>
              <a:sym typeface="Arial"/>
            </a:endParaRPr>
          </a:p>
        </p:txBody>
      </p:sp>
      <p:sp>
        <p:nvSpPr>
          <p:cNvPr id="389" name="Google Shape;389;p1"/>
          <p:cNvSpPr txBox="1"/>
          <p:nvPr/>
        </p:nvSpPr>
        <p:spPr>
          <a:xfrm>
            <a:off x="6208059" y="4916952"/>
            <a:ext cx="4741978" cy="1272753"/>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543"/>
              <a:buFont typeface="Arial"/>
              <a:buNone/>
            </a:pPr>
            <a:r>
              <a:t/>
            </a:r>
            <a:endParaRPr b="0" i="0" sz="1543"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
          <p:cNvSpPr txBox="1"/>
          <p:nvPr>
            <p:ph idx="1" type="body"/>
          </p:nvPr>
        </p:nvSpPr>
        <p:spPr>
          <a:xfrm>
            <a:off x="959391" y="3023041"/>
            <a:ext cx="11362217" cy="75581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a:latin typeface="Arial"/>
                <a:ea typeface="Arial"/>
                <a:cs typeface="Arial"/>
                <a:sym typeface="Arial"/>
              </a:rPr>
              <a:t>Online Experience</a:t>
            </a:r>
            <a:endParaRPr/>
          </a:p>
        </p:txBody>
      </p:sp>
      <p:sp>
        <p:nvSpPr>
          <p:cNvPr id="395" name="Google Shape;395;p2"/>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lang="en-US">
                <a:latin typeface="Ultra"/>
                <a:ea typeface="Ultra"/>
                <a:cs typeface="Ultra"/>
                <a:sym typeface="Ultra"/>
              </a:rPr>
              <a:t>ATC QA&amp;Training | 2025</a:t>
            </a:r>
            <a:endParaRPr/>
          </a:p>
        </p:txBody>
      </p:sp>
      <p:pic>
        <p:nvPicPr>
          <p:cNvPr id="396" name="Google Shape;396;p2"/>
          <p:cNvPicPr preferRelativeResize="0"/>
          <p:nvPr/>
        </p:nvPicPr>
        <p:blipFill rotWithShape="1">
          <a:blip r:embed="rId3">
            <a:alphaModFix/>
          </a:blip>
          <a:srcRect b="0" l="0" r="0" t="0"/>
          <a:stretch/>
        </p:blipFill>
        <p:spPr>
          <a:xfrm>
            <a:off x="5910466" y="6678015"/>
            <a:ext cx="1618837" cy="230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a:latin typeface="Arial"/>
                <a:ea typeface="Arial"/>
                <a:cs typeface="Arial"/>
                <a:sym typeface="Arial"/>
              </a:rPr>
              <a:t>Online Experience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
          <p:cNvSpPr txBox="1"/>
          <p:nvPr>
            <p:ph idx="2" type="body"/>
          </p:nvPr>
        </p:nvSpPr>
        <p:spPr>
          <a:xfrm>
            <a:off x="382588" y="280278"/>
            <a:ext cx="3550059" cy="439436"/>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Online Experience</a:t>
            </a:r>
            <a:endParaRPr/>
          </a:p>
        </p:txBody>
      </p:sp>
      <p:sp>
        <p:nvSpPr>
          <p:cNvPr id="407" name="Google Shape;407;p4"/>
          <p:cNvSpPr/>
          <p:nvPr/>
        </p:nvSpPr>
        <p:spPr>
          <a:xfrm>
            <a:off x="9682207" y="130630"/>
            <a:ext cx="3400089" cy="2664944"/>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595959"/>
              </a:solidFill>
              <a:latin typeface="Ultra"/>
              <a:ea typeface="Ultra"/>
              <a:cs typeface="Ultra"/>
              <a:sym typeface="Ultra"/>
            </a:endParaRPr>
          </a:p>
          <a:p>
            <a:pPr indent="-88900" lvl="0" marL="0" marR="0" rtl="0" algn="l">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KB articles: </a:t>
            </a:r>
            <a:endParaRPr b="0" i="0" sz="1400" u="none" cap="none" strike="noStrike">
              <a:solidFill>
                <a:srgbClr val="595959"/>
              </a:solidFill>
              <a:latin typeface="Arial"/>
              <a:ea typeface="Arial"/>
              <a:cs typeface="Arial"/>
              <a:sym typeface="Arial"/>
            </a:endParaRPr>
          </a:p>
          <a:p>
            <a:pPr indent="0" lvl="0" marL="0" marR="0" rtl="0" algn="l">
              <a:spcBef>
                <a:spcPts val="0"/>
              </a:spcBef>
              <a:spcAft>
                <a:spcPts val="0"/>
              </a:spcAft>
              <a:buNone/>
            </a:pPr>
            <a:r>
              <a:rPr b="0" i="0" lang="en-US" sz="1100" u="none" cap="none" strike="noStrike">
                <a:solidFill>
                  <a:srgbClr val="595959"/>
                </a:solidFill>
                <a:latin typeface="Calibri"/>
                <a:ea typeface="Calibri"/>
                <a:cs typeface="Calibri"/>
                <a:sym typeface="Calibri"/>
              </a:rPr>
              <a:t>Online Experience_Price adjustment</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Online experience_FAQ_Price adjustment</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Website / APP error</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Website / APP doesn't work -- PURCHASE ISSUES</a:t>
            </a:r>
            <a:endParaRPr sz="2032">
              <a:solidFill>
                <a:srgbClr val="595959"/>
              </a:solidFill>
              <a:latin typeface="Calibri"/>
              <a:ea typeface="Calibri"/>
              <a:cs typeface="Calibri"/>
              <a:sym typeface="Calibri"/>
            </a:endParaRPr>
          </a:p>
          <a:p>
            <a:pPr indent="0" lvl="0" marL="0" marR="0" rtl="0" algn="l">
              <a:spcBef>
                <a:spcPts val="0"/>
              </a:spcBef>
              <a:spcAft>
                <a:spcPts val="0"/>
              </a:spcAft>
              <a:buClr>
                <a:schemeClr val="dk1"/>
              </a:buClr>
              <a:buSzPts val="2032"/>
              <a:buFont typeface="Arial"/>
              <a:buNone/>
            </a:pPr>
            <a:r>
              <a:t/>
            </a:r>
            <a:endParaRPr sz="2032">
              <a:solidFill>
                <a:srgbClr val="FFFFFF"/>
              </a:solidFill>
              <a:latin typeface="Calibri"/>
              <a:ea typeface="Calibri"/>
              <a:cs typeface="Calibri"/>
              <a:sym typeface="Calibri"/>
            </a:endParaRPr>
          </a:p>
          <a:p>
            <a:pPr indent="-42418" lvl="0" marL="171450" marR="0" rtl="0" algn="l">
              <a:spcBef>
                <a:spcPts val="0"/>
              </a:spcBef>
              <a:spcAft>
                <a:spcPts val="0"/>
              </a:spcAft>
              <a:buClr>
                <a:schemeClr val="dk1"/>
              </a:buClr>
              <a:buSzPts val="2032"/>
              <a:buFont typeface="Arial"/>
              <a:buNone/>
            </a:pPr>
            <a:r>
              <a:t/>
            </a:r>
            <a:endParaRPr sz="2032">
              <a:solidFill>
                <a:srgbClr val="FFFFFF"/>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08" name="Google Shape;408;p4"/>
          <p:cNvSpPr txBox="1"/>
          <p:nvPr/>
        </p:nvSpPr>
        <p:spPr>
          <a:xfrm>
            <a:off x="502654" y="883050"/>
            <a:ext cx="8446926" cy="17081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rgbClr val="595959"/>
                </a:solidFill>
                <a:latin typeface="Calibri"/>
                <a:ea typeface="Calibri"/>
                <a:cs typeface="Calibri"/>
                <a:sym typeface="Calibri"/>
              </a:rPr>
              <a:t>Customer's online journey concerns, like product search, address management, purchase details viewing, Wishlist, bag synchro, order modification for orders already made, price adjustment, language and country options, email confirmations, guest checkout, gift wrapping, technical requirements and issues, troubleshooting.</a:t>
            </a:r>
            <a:endParaRPr sz="15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Ultra"/>
              <a:ea typeface="Ultra"/>
              <a:cs typeface="Ultra"/>
              <a:sym typeface="Ultra"/>
            </a:endParaRPr>
          </a:p>
        </p:txBody>
      </p:sp>
      <p:sp>
        <p:nvSpPr>
          <p:cNvPr id="409" name="Google Shape;409;p4"/>
          <p:cNvSpPr/>
          <p:nvPr/>
        </p:nvSpPr>
        <p:spPr>
          <a:xfrm>
            <a:off x="9677790" y="2907067"/>
            <a:ext cx="3410982" cy="2003033"/>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828282"/>
                </a:solidFill>
                <a:latin typeface="Arial"/>
                <a:ea typeface="Arial"/>
                <a:cs typeface="Arial"/>
                <a:sym typeface="Arial"/>
              </a:rPr>
              <a:t>Tools?</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KB / Mango Website</a:t>
            </a:r>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WTG</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410" name="Google Shape;410;p4"/>
          <p:cNvSpPr/>
          <p:nvPr/>
        </p:nvSpPr>
        <p:spPr>
          <a:xfrm>
            <a:off x="9677756" y="4996599"/>
            <a:ext cx="3410983" cy="2091393"/>
          </a:xfrm>
          <a:prstGeom prst="roundRect">
            <a:avLst>
              <a:gd fmla="val 16667" name="adj"/>
            </a:avLst>
          </a:prstGeom>
          <a:solidFill>
            <a:srgbClr val="FCF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828282"/>
                </a:solidFill>
                <a:latin typeface="Arial"/>
                <a:ea typeface="Arial"/>
                <a:cs typeface="Arial"/>
                <a:sym typeface="Arial"/>
              </a:rPr>
              <a:t>What about Outlet?</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Favorites Not available. </a:t>
            </a:r>
            <a:endParaRPr sz="2032">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p:txBody>
      </p:sp>
      <p:sp>
        <p:nvSpPr>
          <p:cNvPr id="411" name="Google Shape;411;p4"/>
          <p:cNvSpPr txBox="1"/>
          <p:nvPr/>
        </p:nvSpPr>
        <p:spPr>
          <a:xfrm>
            <a:off x="502689" y="1959814"/>
            <a:ext cx="8928048" cy="54624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Product Search and Filters:</a:t>
            </a:r>
            <a:r>
              <a:rPr lang="en-US" sz="1200">
                <a:solidFill>
                  <a:srgbClr val="595959"/>
                </a:solidFill>
                <a:latin typeface="Calibri"/>
                <a:ea typeface="Calibri"/>
                <a:cs typeface="Calibri"/>
                <a:sym typeface="Calibri"/>
              </a:rPr>
              <a:t> Users can search for items in various categories (Women, Men, Kids, Teen, Home) and use filters to sort by type, color, size, and price range.</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Order Details and Tracking:</a:t>
            </a:r>
            <a:r>
              <a:rPr lang="en-US" sz="1200">
                <a:solidFill>
                  <a:srgbClr val="595959"/>
                </a:solidFill>
                <a:latin typeface="Calibri"/>
                <a:ea typeface="Calibri"/>
                <a:cs typeface="Calibri"/>
                <a:sym typeface="Calibri"/>
              </a:rPr>
              <a:t> Detailed order information (purchase date, recipient details, billing info, item specifics, shipping address, total amount, and shipping costs) can be accessed by logging into "My Account" &gt; "My Purchases". Active orders can be tracked.</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Guest Order Access: </a:t>
            </a:r>
            <a:r>
              <a:rPr lang="en-US" sz="1200">
                <a:solidFill>
                  <a:srgbClr val="595959"/>
                </a:solidFill>
                <a:latin typeface="Calibri"/>
                <a:ea typeface="Calibri"/>
                <a:cs typeface="Calibri"/>
                <a:sym typeface="Calibri"/>
              </a:rPr>
              <a:t>If an order doesn't appear in "My Purchases", users can access it as a guest by entering the email and order number.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Address Management:</a:t>
            </a:r>
            <a:r>
              <a:rPr lang="en-US" sz="1200">
                <a:solidFill>
                  <a:srgbClr val="595959"/>
                </a:solidFill>
                <a:latin typeface="Calibri"/>
                <a:ea typeface="Calibri"/>
                <a:cs typeface="Calibri"/>
                <a:sym typeface="Calibri"/>
              </a:rPr>
              <a:t> Users can manage their addresses by logging into "My Account" &gt; "My Addresses" to save time on future purchases.</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Favorites Section:</a:t>
            </a:r>
            <a:r>
              <a:rPr lang="en-US" sz="1200">
                <a:solidFill>
                  <a:srgbClr val="595959"/>
                </a:solidFill>
                <a:latin typeface="Calibri"/>
                <a:ea typeface="Calibri"/>
                <a:cs typeface="Calibri"/>
                <a:sym typeface="Calibri"/>
              </a:rPr>
              <a:t> Users can add preferred items to the Favorites section and receive notifications if out-of-stock items become available. About Item Reservation, Items cannot be reserved; they can be saved in the cart or Favorites, but stock is not guaranteed.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i="1" lang="en-US" sz="1200">
                <a:solidFill>
                  <a:srgbClr val="595959"/>
                </a:solidFill>
                <a:latin typeface="Calibri"/>
                <a:ea typeface="Calibri"/>
                <a:cs typeface="Calibri"/>
                <a:sym typeface="Calibri"/>
              </a:rPr>
              <a:t>Cart Management:</a:t>
            </a:r>
            <a:r>
              <a:rPr lang="en-US" sz="1200">
                <a:solidFill>
                  <a:srgbClr val="595959"/>
                </a:solidFill>
                <a:latin typeface="Calibri"/>
                <a:ea typeface="Calibri"/>
                <a:cs typeface="Calibri"/>
                <a:sym typeface="Calibri"/>
              </a:rPr>
              <a:t> Items added to the cart remain saved across devices when logged in. Users can update the cart before checkout.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Purchase History:</a:t>
            </a:r>
            <a:r>
              <a:rPr lang="en-US" sz="1200">
                <a:solidFill>
                  <a:srgbClr val="595959"/>
                </a:solidFill>
                <a:latin typeface="Calibri"/>
                <a:ea typeface="Calibri"/>
                <a:cs typeface="Calibri"/>
                <a:sym typeface="Calibri"/>
              </a:rPr>
              <a:t> Completed and canceled purchases remain in the history for reference and returns.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Active Purchases: </a:t>
            </a:r>
            <a:r>
              <a:rPr lang="en-US" sz="1200">
                <a:solidFill>
                  <a:srgbClr val="595959"/>
                </a:solidFill>
                <a:latin typeface="Calibri"/>
                <a:ea typeface="Calibri"/>
                <a:cs typeface="Calibri"/>
                <a:sym typeface="Calibri"/>
              </a:rPr>
              <a:t>This section shows purchases still within the return and exchange period.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Barcode Scanner:</a:t>
            </a:r>
            <a:r>
              <a:rPr lang="en-US" sz="1200">
                <a:solidFill>
                  <a:srgbClr val="595959"/>
                </a:solidFill>
                <a:latin typeface="Calibri"/>
                <a:ea typeface="Calibri"/>
                <a:cs typeface="Calibri"/>
                <a:sym typeface="Calibri"/>
              </a:rPr>
              <a:t> The app includes a barcode scanner to find or purchase items online if not available in-store.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Order Modifications: </a:t>
            </a:r>
            <a:r>
              <a:rPr lang="en-US" sz="1200">
                <a:solidFill>
                  <a:srgbClr val="595959"/>
                </a:solidFill>
                <a:latin typeface="Calibri"/>
                <a:ea typeface="Calibri"/>
                <a:cs typeface="Calibri"/>
                <a:sym typeface="Calibri"/>
              </a:rPr>
              <a:t>Orders cannot be modified once placed. New orders must be made for additional items, and returns can be processed for unwanted items.</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Discounts and Price Adjustments:</a:t>
            </a:r>
            <a:r>
              <a:rPr lang="en-US" sz="1200">
                <a:solidFill>
                  <a:srgbClr val="595959"/>
                </a:solidFill>
                <a:latin typeface="Calibri"/>
                <a:ea typeface="Calibri"/>
                <a:cs typeface="Calibri"/>
                <a:sym typeface="Calibri"/>
              </a:rPr>
              <a:t> Discounts or price adjustments cannot be applied to completed orders.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International Shopping: </a:t>
            </a:r>
            <a:r>
              <a:rPr lang="en-US" sz="1200">
                <a:solidFill>
                  <a:srgbClr val="595959"/>
                </a:solidFill>
                <a:latin typeface="Calibri"/>
                <a:ea typeface="Calibri"/>
                <a:cs typeface="Calibri"/>
                <a:sym typeface="Calibri"/>
              </a:rPr>
              <a:t>Online shopping is available 24/7 from various countries, with shipping limited to the selected country.</a:t>
            </a:r>
            <a:endParaRPr sz="2032">
              <a:solidFill>
                <a:schemeClr val="dk1"/>
              </a:solidFill>
              <a:latin typeface="Calibri"/>
              <a:ea typeface="Calibri"/>
              <a:cs typeface="Calibri"/>
              <a:sym typeface="Calibri"/>
            </a:endParaRPr>
          </a:p>
        </p:txBody>
      </p:sp>
      <p:pic>
        <p:nvPicPr>
          <p:cNvPr descr="Blog outline" id="412" name="Google Shape;412;p4"/>
          <p:cNvPicPr preferRelativeResize="0"/>
          <p:nvPr/>
        </p:nvPicPr>
        <p:blipFill rotWithShape="1">
          <a:blip r:embed="rId3">
            <a:alphaModFix/>
          </a:blip>
          <a:srcRect b="0" l="0" r="0" t="0"/>
          <a:stretch/>
        </p:blipFill>
        <p:spPr>
          <a:xfrm>
            <a:off x="12376964" y="236533"/>
            <a:ext cx="464729" cy="4753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
          <p:cNvSpPr txBox="1"/>
          <p:nvPr>
            <p:ph idx="2" type="body"/>
          </p:nvPr>
        </p:nvSpPr>
        <p:spPr>
          <a:xfrm>
            <a:off x="382588" y="280278"/>
            <a:ext cx="3550059" cy="439436"/>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Online Experience</a:t>
            </a:r>
            <a:endParaRPr/>
          </a:p>
        </p:txBody>
      </p:sp>
      <p:sp>
        <p:nvSpPr>
          <p:cNvPr id="418" name="Google Shape;418;p5"/>
          <p:cNvSpPr txBox="1"/>
          <p:nvPr/>
        </p:nvSpPr>
        <p:spPr>
          <a:xfrm>
            <a:off x="502654" y="883050"/>
            <a:ext cx="8446926" cy="17081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rgbClr val="595959"/>
                </a:solidFill>
                <a:latin typeface="Calibri"/>
                <a:ea typeface="Calibri"/>
                <a:cs typeface="Calibri"/>
                <a:sym typeface="Calibri"/>
              </a:rPr>
              <a:t>Customer's online journey concerns, like product search, address management, purchase details viewing, Wishlist, bag synchro, order modification for orders already made, price adjustment, language and country options, email confirmations, guest checkout, gift wrapping, technical requirements and issues, troubleshooting.</a:t>
            </a:r>
            <a:endParaRPr sz="15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Ultra"/>
              <a:ea typeface="Ultra"/>
              <a:cs typeface="Ultra"/>
              <a:sym typeface="Ultra"/>
            </a:endParaRPr>
          </a:p>
        </p:txBody>
      </p:sp>
      <p:sp>
        <p:nvSpPr>
          <p:cNvPr id="419" name="Google Shape;419;p5"/>
          <p:cNvSpPr/>
          <p:nvPr/>
        </p:nvSpPr>
        <p:spPr>
          <a:xfrm>
            <a:off x="9677790" y="2907067"/>
            <a:ext cx="3410982" cy="2003033"/>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828282"/>
                </a:solidFill>
                <a:latin typeface="Arial"/>
                <a:ea typeface="Arial"/>
                <a:cs typeface="Arial"/>
                <a:sym typeface="Arial"/>
              </a:rPr>
              <a:t>Tools?</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KB / Mango Website</a:t>
            </a:r>
            <a:endParaRPr/>
          </a:p>
          <a:p>
            <a:pPr indent="0" lvl="0" marL="0" marR="0" rtl="0" algn="ctr">
              <a:spcBef>
                <a:spcPts val="0"/>
              </a:spcBef>
              <a:spcAft>
                <a:spcPts val="0"/>
              </a:spcAft>
              <a:buNone/>
            </a:pPr>
            <a:r>
              <a:t/>
            </a:r>
            <a:endParaRPr b="1"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20" name="Google Shape;420;p5"/>
          <p:cNvSpPr/>
          <p:nvPr/>
        </p:nvSpPr>
        <p:spPr>
          <a:xfrm>
            <a:off x="9677756" y="4996599"/>
            <a:ext cx="3410983" cy="2091393"/>
          </a:xfrm>
          <a:prstGeom prst="roundRect">
            <a:avLst>
              <a:gd fmla="val 16667" name="adj"/>
            </a:avLst>
          </a:prstGeom>
          <a:solidFill>
            <a:srgbClr val="FCF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828282"/>
                </a:solidFill>
                <a:latin typeface="Arial"/>
                <a:ea typeface="Arial"/>
                <a:cs typeface="Arial"/>
                <a:sym typeface="Arial"/>
              </a:rPr>
              <a:t>What about Outlet?</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Favorites Not available. </a:t>
            </a:r>
            <a:endParaRPr sz="2032">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p:txBody>
      </p:sp>
      <p:sp>
        <p:nvSpPr>
          <p:cNvPr id="421" name="Google Shape;421;p5"/>
          <p:cNvSpPr txBox="1"/>
          <p:nvPr/>
        </p:nvSpPr>
        <p:spPr>
          <a:xfrm>
            <a:off x="502689" y="2070502"/>
            <a:ext cx="8928048" cy="56779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595959"/>
                </a:solidFill>
                <a:latin typeface="Calibri"/>
                <a:ea typeface="Calibri"/>
                <a:cs typeface="Calibri"/>
                <a:sym typeface="Calibri"/>
              </a:rPr>
              <a:t>Language Selection:</a:t>
            </a:r>
            <a:r>
              <a:rPr lang="en-US" sz="1200">
                <a:solidFill>
                  <a:srgbClr val="595959"/>
                </a:solidFill>
                <a:latin typeface="Calibri"/>
                <a:ea typeface="Calibri"/>
                <a:cs typeface="Calibri"/>
                <a:sym typeface="Calibri"/>
              </a:rPr>
              <a:t> Users can select the website or app language based on the chosen country.</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Order Confirmation and Tracking:</a:t>
            </a:r>
            <a:r>
              <a:rPr lang="en-US" sz="1200">
                <a:solidFill>
                  <a:srgbClr val="595959"/>
                </a:solidFill>
                <a:latin typeface="Calibri"/>
                <a:ea typeface="Calibri"/>
                <a:cs typeface="Calibri"/>
                <a:sym typeface="Calibri"/>
              </a:rPr>
              <a:t> Users receive email confirmations for purchases and shipping, with tracking available in "My Purchases".</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Missing Confirmation Emails</a:t>
            </a:r>
            <a:r>
              <a:rPr lang="en-US" sz="1200">
                <a:solidFill>
                  <a:srgbClr val="595959"/>
                </a:solidFill>
                <a:latin typeface="Calibri"/>
                <a:ea typeface="Calibri"/>
                <a:cs typeface="Calibri"/>
                <a:sym typeface="Calibri"/>
              </a:rPr>
              <a:t>: If confirmation emails are not received, users should check their spam folder or view order details in "My Purchases".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Gift Wrapping Service: </a:t>
            </a:r>
            <a:r>
              <a:rPr lang="en-US" sz="1200">
                <a:solidFill>
                  <a:srgbClr val="595959"/>
                </a:solidFill>
                <a:latin typeface="Calibri"/>
                <a:ea typeface="Calibri"/>
                <a:cs typeface="Calibri"/>
                <a:sym typeface="Calibri"/>
              </a:rPr>
              <a:t>Gift wrapping is not available, but alternatives are being explored.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New Country Notifications: </a:t>
            </a:r>
            <a:r>
              <a:rPr lang="en-US" sz="1200">
                <a:solidFill>
                  <a:srgbClr val="595959"/>
                </a:solidFill>
                <a:latin typeface="Calibri"/>
                <a:ea typeface="Calibri"/>
                <a:cs typeface="Calibri"/>
                <a:sym typeface="Calibri"/>
              </a:rPr>
              <a:t>Users can subscribe to receive updates on new countries available for online shopping.</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lang="en-US" sz="1200">
                <a:solidFill>
                  <a:srgbClr val="595959"/>
                </a:solidFill>
                <a:latin typeface="Calibri"/>
                <a:ea typeface="Calibri"/>
                <a:cs typeface="Calibri"/>
                <a:sym typeface="Calibri"/>
              </a:rPr>
              <a:t>Security Verification: Users can ensure the security of their purchases by verifying that the website shop.mango.com uses a certificate, confirming a secure connection. For app security, download from Play Store (Android) or App Store (iOS) only.</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Optimal Shopping Experience: </a:t>
            </a:r>
            <a:r>
              <a:rPr lang="en-US" sz="1200">
                <a:solidFill>
                  <a:srgbClr val="595959"/>
                </a:solidFill>
                <a:latin typeface="Calibri"/>
                <a:ea typeface="Calibri"/>
                <a:cs typeface="Calibri"/>
                <a:sym typeface="Calibri"/>
              </a:rPr>
              <a:t>To ensure the best experience, update your web browser to the latest version. For Android devices, use version 8.0 or later; for iPhone and iPad, use iOS 14.0 or later.</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Troubleshooting Issues: I</a:t>
            </a:r>
            <a:r>
              <a:rPr lang="en-US" sz="1200">
                <a:solidFill>
                  <a:srgbClr val="595959"/>
                </a:solidFill>
                <a:latin typeface="Calibri"/>
                <a:ea typeface="Calibri"/>
                <a:cs typeface="Calibri"/>
                <a:sym typeface="Calibri"/>
              </a:rPr>
              <a:t>f you encounter problems using the website or app (issues with purchasing, adding, modifying, or deleting items, search failures, size guide, store locator, checkout issues), follow these steps: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rgbClr val="595959"/>
                </a:solidFill>
                <a:latin typeface="Calibri"/>
                <a:ea typeface="Calibri"/>
                <a:cs typeface="Calibri"/>
                <a:sym typeface="Calibri"/>
              </a:rPr>
              <a:t> </a:t>
            </a:r>
            <a:r>
              <a:rPr b="1" lang="en-US" sz="1200">
                <a:solidFill>
                  <a:srgbClr val="595959"/>
                </a:solidFill>
                <a:latin typeface="Calibri"/>
                <a:ea typeface="Calibri"/>
                <a:cs typeface="Calibri"/>
                <a:sym typeface="Calibri"/>
              </a:rPr>
              <a:t>Web:</a:t>
            </a:r>
            <a:r>
              <a:rPr lang="en-US" sz="1200">
                <a:solidFill>
                  <a:srgbClr val="595959"/>
                </a:solidFill>
                <a:latin typeface="Calibri"/>
                <a:ea typeface="Calibri"/>
                <a:cs typeface="Calibri"/>
                <a:sym typeface="Calibri"/>
              </a:rPr>
              <a:t> Update your browser and clear cookies and browsing data.</a:t>
            </a:r>
            <a:endParaRPr sz="2032">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rgbClr val="595959"/>
                </a:solidFill>
                <a:latin typeface="Calibri"/>
                <a:ea typeface="Calibri"/>
                <a:cs typeface="Calibri"/>
                <a:sym typeface="Calibri"/>
              </a:rPr>
              <a:t> </a:t>
            </a:r>
            <a:r>
              <a:rPr b="1" lang="en-US" sz="1200">
                <a:solidFill>
                  <a:srgbClr val="595959"/>
                </a:solidFill>
                <a:latin typeface="Calibri"/>
                <a:ea typeface="Calibri"/>
                <a:cs typeface="Calibri"/>
                <a:sym typeface="Calibri"/>
              </a:rPr>
              <a:t>App:</a:t>
            </a:r>
            <a:r>
              <a:rPr lang="en-US" sz="1200">
                <a:solidFill>
                  <a:srgbClr val="595959"/>
                </a:solidFill>
                <a:latin typeface="Calibri"/>
                <a:ea typeface="Calibri"/>
                <a:cs typeface="Calibri"/>
                <a:sym typeface="Calibri"/>
              </a:rPr>
              <a:t> Ensure you have the latest version installed.</a:t>
            </a:r>
            <a:endParaRPr sz="2032">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Price Discrepancies:</a:t>
            </a:r>
            <a:r>
              <a:rPr lang="en-US" sz="1200">
                <a:solidFill>
                  <a:srgbClr val="595959"/>
                </a:solidFill>
                <a:latin typeface="Calibri"/>
                <a:ea typeface="Calibri"/>
                <a:cs typeface="Calibri"/>
                <a:sym typeface="Calibri"/>
              </a:rPr>
              <a:t> If prices at checkout differ from those in the cart or item details, update the app or browser. If the issue persists, contact customer service with your email, order details, and screenshots of the error.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1200">
                <a:solidFill>
                  <a:srgbClr val="595959"/>
                </a:solidFill>
                <a:latin typeface="Calibri"/>
                <a:ea typeface="Calibri"/>
                <a:cs typeface="Calibri"/>
                <a:sym typeface="Calibri"/>
              </a:rPr>
              <a:t>Invoice Price Differences:</a:t>
            </a:r>
            <a:r>
              <a:rPr lang="en-US" sz="1200">
                <a:solidFill>
                  <a:srgbClr val="595959"/>
                </a:solidFill>
                <a:latin typeface="Calibri"/>
                <a:ea typeface="Calibri"/>
                <a:cs typeface="Calibri"/>
                <a:sym typeface="Calibri"/>
              </a:rPr>
              <a:t> If invoice prices differ from item tags, check for promotions, applied taxes, or price variations in different countries.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2" name="Google Shape;422;p5"/>
          <p:cNvSpPr/>
          <p:nvPr/>
        </p:nvSpPr>
        <p:spPr>
          <a:xfrm>
            <a:off x="9682207" y="130630"/>
            <a:ext cx="3400089" cy="2664944"/>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595959"/>
              </a:solidFill>
              <a:latin typeface="Ultra"/>
              <a:ea typeface="Ultra"/>
              <a:cs typeface="Ultra"/>
              <a:sym typeface="Ultra"/>
            </a:endParaRPr>
          </a:p>
          <a:p>
            <a:pPr indent="-88900" lvl="0" marL="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KB articles: </a:t>
            </a:r>
            <a:endParaRPr sz="1400">
              <a:solidFill>
                <a:srgbClr val="595959"/>
              </a:solidFill>
              <a:latin typeface="Arial"/>
              <a:ea typeface="Arial"/>
              <a:cs typeface="Arial"/>
              <a:sym typeface="Arial"/>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Online Experience_Price adjustment</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Online experience_FAQ_Price adjustment</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Website / APP error</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n-US" sz="1100">
                <a:solidFill>
                  <a:srgbClr val="595959"/>
                </a:solidFill>
                <a:latin typeface="Calibri"/>
                <a:ea typeface="Calibri"/>
                <a:cs typeface="Calibri"/>
                <a:sym typeface="Calibri"/>
              </a:rPr>
              <a:t>Website / APP doesn't work -- PURCHASE ISSUES</a:t>
            </a:r>
            <a:endParaRPr sz="2032">
              <a:solidFill>
                <a:srgbClr val="595959"/>
              </a:solidFill>
              <a:latin typeface="Calibri"/>
              <a:ea typeface="Calibri"/>
              <a:cs typeface="Calibri"/>
              <a:sym typeface="Calibri"/>
            </a:endParaRPr>
          </a:p>
          <a:p>
            <a:pPr indent="0" lvl="0" marL="0" marR="0" rtl="0" algn="l">
              <a:spcBef>
                <a:spcPts val="0"/>
              </a:spcBef>
              <a:spcAft>
                <a:spcPts val="0"/>
              </a:spcAft>
              <a:buClr>
                <a:schemeClr val="dk1"/>
              </a:buClr>
              <a:buSzPts val="2032"/>
              <a:buFont typeface="Arial"/>
              <a:buNone/>
            </a:pPr>
            <a:r>
              <a:t/>
            </a:r>
            <a:endParaRPr sz="2032">
              <a:solidFill>
                <a:srgbClr val="FFFFFF"/>
              </a:solidFill>
              <a:latin typeface="Calibri"/>
              <a:ea typeface="Calibri"/>
              <a:cs typeface="Calibri"/>
              <a:sym typeface="Calibri"/>
            </a:endParaRPr>
          </a:p>
          <a:p>
            <a:pPr indent="-42418" lvl="0" marL="171450" marR="0" rtl="0" algn="l">
              <a:spcBef>
                <a:spcPts val="0"/>
              </a:spcBef>
              <a:spcAft>
                <a:spcPts val="0"/>
              </a:spcAft>
              <a:buClr>
                <a:schemeClr val="dk1"/>
              </a:buClr>
              <a:buSzPts val="2032"/>
              <a:buFont typeface="Arial"/>
              <a:buNone/>
            </a:pPr>
            <a:r>
              <a:t/>
            </a:r>
            <a:endParaRPr sz="2032">
              <a:solidFill>
                <a:srgbClr val="FFFFFF"/>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Blog outline" id="423" name="Google Shape;423;p5"/>
          <p:cNvPicPr preferRelativeResize="0"/>
          <p:nvPr/>
        </p:nvPicPr>
        <p:blipFill rotWithShape="1">
          <a:blip r:embed="rId3">
            <a:alphaModFix/>
          </a:blip>
          <a:srcRect b="0" l="0" r="0" t="0"/>
          <a:stretch/>
        </p:blipFill>
        <p:spPr>
          <a:xfrm>
            <a:off x="12376964" y="236533"/>
            <a:ext cx="464729" cy="4753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
          <p:cNvSpPr/>
          <p:nvPr/>
        </p:nvSpPr>
        <p:spPr>
          <a:xfrm>
            <a:off x="3054506" y="187356"/>
            <a:ext cx="8761920" cy="6904961"/>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30" name="Google Shape;430;p6"/>
          <p:cNvSpPr/>
          <p:nvPr/>
        </p:nvSpPr>
        <p:spPr>
          <a:xfrm>
            <a:off x="8675226" y="185495"/>
            <a:ext cx="4630237" cy="6904958"/>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31" name="Google Shape;431;p6"/>
          <p:cNvSpPr txBox="1"/>
          <p:nvPr>
            <p:ph idx="8" type="body"/>
          </p:nvPr>
        </p:nvSpPr>
        <p:spPr>
          <a:xfrm>
            <a:off x="382588" y="250825"/>
            <a:ext cx="2975110" cy="5002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Online Experience</a:t>
            </a:r>
            <a:endParaRPr/>
          </a:p>
        </p:txBody>
      </p:sp>
      <p:sp>
        <p:nvSpPr>
          <p:cNvPr id="432" name="Google Shape;432;p6"/>
          <p:cNvSpPr/>
          <p:nvPr/>
        </p:nvSpPr>
        <p:spPr>
          <a:xfrm>
            <a:off x="163872" y="3733111"/>
            <a:ext cx="2208213" cy="824273"/>
          </a:xfrm>
          <a:prstGeom prst="flowChartTerminator">
            <a:avLst/>
          </a:prstGeom>
          <a:solidFill>
            <a:srgbClr val="F2D9D7"/>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595959"/>
                </a:solidFill>
                <a:latin typeface="Arial"/>
                <a:ea typeface="Arial"/>
                <a:cs typeface="Arial"/>
                <a:sym typeface="Arial"/>
              </a:rPr>
              <a:t>Online Experience</a:t>
            </a:r>
            <a:endParaRPr sz="2032">
              <a:solidFill>
                <a:schemeClr val="lt1"/>
              </a:solidFill>
              <a:latin typeface="Calibri"/>
              <a:ea typeface="Calibri"/>
              <a:cs typeface="Calibri"/>
              <a:sym typeface="Calibri"/>
            </a:endParaRPr>
          </a:p>
        </p:txBody>
      </p:sp>
      <p:sp>
        <p:nvSpPr>
          <p:cNvPr id="433" name="Google Shape;433;p6"/>
          <p:cNvSpPr/>
          <p:nvPr/>
        </p:nvSpPr>
        <p:spPr>
          <a:xfrm>
            <a:off x="3787374" y="1336545"/>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General Information (FAQs)</a:t>
            </a:r>
            <a:endParaRPr sz="1000">
              <a:solidFill>
                <a:schemeClr val="lt1"/>
              </a:solidFill>
              <a:latin typeface="Calibri"/>
              <a:ea typeface="Calibri"/>
              <a:cs typeface="Calibri"/>
              <a:sym typeface="Calibri"/>
            </a:endParaRPr>
          </a:p>
        </p:txBody>
      </p:sp>
      <p:sp>
        <p:nvSpPr>
          <p:cNvPr id="434" name="Google Shape;434;p6"/>
          <p:cNvSpPr/>
          <p:nvPr/>
        </p:nvSpPr>
        <p:spPr>
          <a:xfrm>
            <a:off x="3870951" y="5399589"/>
            <a:ext cx="1739476" cy="494034"/>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Notice to customer</a:t>
            </a:r>
            <a:endParaRPr sz="1000">
              <a:solidFill>
                <a:schemeClr val="lt1"/>
              </a:solidFill>
              <a:latin typeface="Calibri"/>
              <a:ea typeface="Calibri"/>
              <a:cs typeface="Calibri"/>
              <a:sym typeface="Calibri"/>
            </a:endParaRPr>
          </a:p>
        </p:txBody>
      </p:sp>
      <p:sp>
        <p:nvSpPr>
          <p:cNvPr id="435" name="Google Shape;435;p6"/>
          <p:cNvSpPr/>
          <p:nvPr/>
        </p:nvSpPr>
        <p:spPr>
          <a:xfrm>
            <a:off x="3870951" y="6364624"/>
            <a:ext cx="1734681" cy="495052"/>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Feedback</a:t>
            </a:r>
            <a:endParaRPr sz="1000">
              <a:solidFill>
                <a:schemeClr val="lt1"/>
              </a:solidFill>
              <a:latin typeface="Calibri"/>
              <a:ea typeface="Calibri"/>
              <a:cs typeface="Calibri"/>
              <a:sym typeface="Calibri"/>
            </a:endParaRPr>
          </a:p>
        </p:txBody>
      </p:sp>
      <p:sp>
        <p:nvSpPr>
          <p:cNvPr id="436" name="Google Shape;436;p6"/>
          <p:cNvSpPr txBox="1"/>
          <p:nvPr/>
        </p:nvSpPr>
        <p:spPr>
          <a:xfrm>
            <a:off x="6544114" y="859836"/>
            <a:ext cx="2000550" cy="141149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Web app usage</a:t>
            </a:r>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Modify order after being placed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Price adjustment</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View purchase details</a:t>
            </a:r>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Delivery addresses management</a:t>
            </a:r>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Whishlist-favorites</a:t>
            </a:r>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Purchase of large ammounts</a:t>
            </a:r>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37" name="Google Shape;437;p6"/>
          <p:cNvSpPr/>
          <p:nvPr/>
        </p:nvSpPr>
        <p:spPr>
          <a:xfrm>
            <a:off x="9429260" y="1331139"/>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Information </a:t>
            </a:r>
            <a:endParaRPr/>
          </a:p>
          <a:p>
            <a:pPr indent="0" lvl="0" marL="0" marR="0" rtl="0" algn="ctr">
              <a:spcBef>
                <a:spcPts val="0"/>
              </a:spcBef>
              <a:spcAft>
                <a:spcPts val="0"/>
              </a:spcAft>
              <a:buNone/>
            </a:pPr>
            <a:r>
              <a:rPr b="1" lang="en-US" sz="800">
                <a:solidFill>
                  <a:srgbClr val="F2F2F2"/>
                </a:solidFill>
                <a:latin typeface="Arial"/>
                <a:ea typeface="Arial"/>
                <a:cs typeface="Arial"/>
                <a:sym typeface="Arial"/>
              </a:rPr>
              <a:t>provided</a:t>
            </a:r>
            <a:endParaRPr sz="800">
              <a:solidFill>
                <a:srgbClr val="F2F2F2"/>
              </a:solidFill>
              <a:latin typeface="Calibri"/>
              <a:ea typeface="Calibri"/>
              <a:cs typeface="Calibri"/>
              <a:sym typeface="Calibri"/>
            </a:endParaRPr>
          </a:p>
        </p:txBody>
      </p:sp>
      <p:sp>
        <p:nvSpPr>
          <p:cNvPr id="438" name="Google Shape;438;p6"/>
          <p:cNvSpPr txBox="1"/>
          <p:nvPr/>
        </p:nvSpPr>
        <p:spPr>
          <a:xfrm>
            <a:off x="3653451" y="288600"/>
            <a:ext cx="2178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595959"/>
                </a:solidFill>
                <a:latin typeface="Arial"/>
                <a:ea typeface="Arial"/>
                <a:cs typeface="Arial"/>
                <a:sym typeface="Arial"/>
              </a:rPr>
              <a:t>Contact Reason</a:t>
            </a:r>
            <a:endParaRPr sz="2400">
              <a:solidFill>
                <a:schemeClr val="dk1"/>
              </a:solidFill>
              <a:latin typeface="Calibri"/>
              <a:ea typeface="Calibri"/>
              <a:cs typeface="Calibri"/>
              <a:sym typeface="Calibri"/>
            </a:endParaRPr>
          </a:p>
        </p:txBody>
      </p:sp>
      <p:sp>
        <p:nvSpPr>
          <p:cNvPr id="439" name="Google Shape;439;p6"/>
          <p:cNvSpPr txBox="1"/>
          <p:nvPr/>
        </p:nvSpPr>
        <p:spPr>
          <a:xfrm>
            <a:off x="8958822" y="295456"/>
            <a:ext cx="2178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595959"/>
                </a:solidFill>
                <a:latin typeface="Arial"/>
                <a:ea typeface="Arial"/>
                <a:cs typeface="Arial"/>
                <a:sym typeface="Arial"/>
              </a:rPr>
              <a:t>Resolution</a:t>
            </a:r>
            <a:endParaRPr sz="2032">
              <a:solidFill>
                <a:schemeClr val="dk1"/>
              </a:solidFill>
              <a:latin typeface="Calibri"/>
              <a:ea typeface="Calibri"/>
              <a:cs typeface="Calibri"/>
              <a:sym typeface="Calibri"/>
            </a:endParaRPr>
          </a:p>
        </p:txBody>
      </p:sp>
      <p:sp>
        <p:nvSpPr>
          <p:cNvPr id="440" name="Google Shape;440;p6"/>
          <p:cNvSpPr/>
          <p:nvPr/>
        </p:nvSpPr>
        <p:spPr>
          <a:xfrm>
            <a:off x="2479398" y="3964178"/>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41" name="Google Shape;441;p6"/>
          <p:cNvSpPr txBox="1"/>
          <p:nvPr/>
        </p:nvSpPr>
        <p:spPr>
          <a:xfrm>
            <a:off x="6355237" y="296973"/>
            <a:ext cx="21787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Contact Reason Subdetail</a:t>
            </a:r>
            <a:endParaRPr sz="1800">
              <a:solidFill>
                <a:schemeClr val="dk1"/>
              </a:solidFill>
              <a:latin typeface="Calibri"/>
              <a:ea typeface="Calibri"/>
              <a:cs typeface="Calibri"/>
              <a:sym typeface="Calibri"/>
            </a:endParaRPr>
          </a:p>
        </p:txBody>
      </p:sp>
      <p:sp>
        <p:nvSpPr>
          <p:cNvPr id="442" name="Google Shape;442;p6"/>
          <p:cNvSpPr txBox="1"/>
          <p:nvPr/>
        </p:nvSpPr>
        <p:spPr>
          <a:xfrm>
            <a:off x="11076956" y="297979"/>
            <a:ext cx="21787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Resolution</a:t>
            </a:r>
            <a:endParaRPr sz="1800">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a:solidFill>
                  <a:srgbClr val="595959"/>
                </a:solidFill>
                <a:latin typeface="Arial"/>
                <a:ea typeface="Arial"/>
                <a:cs typeface="Arial"/>
                <a:sym typeface="Arial"/>
              </a:rPr>
              <a:t> Subdetail</a:t>
            </a:r>
            <a:endParaRPr sz="1800">
              <a:solidFill>
                <a:schemeClr val="dk1"/>
              </a:solidFill>
              <a:latin typeface="Calibri"/>
              <a:ea typeface="Calibri"/>
              <a:cs typeface="Calibri"/>
              <a:sym typeface="Calibri"/>
            </a:endParaRPr>
          </a:p>
        </p:txBody>
      </p:sp>
      <p:cxnSp>
        <p:nvCxnSpPr>
          <p:cNvPr id="443" name="Google Shape;443;p6"/>
          <p:cNvCxnSpPr/>
          <p:nvPr/>
        </p:nvCxnSpPr>
        <p:spPr>
          <a:xfrm>
            <a:off x="3061240" y="5180260"/>
            <a:ext cx="10203985" cy="0"/>
          </a:xfrm>
          <a:prstGeom prst="straightConnector1">
            <a:avLst/>
          </a:prstGeom>
          <a:noFill/>
          <a:ln cap="flat" cmpd="sng" w="19050">
            <a:solidFill>
              <a:srgbClr val="D5DBE5"/>
            </a:solidFill>
            <a:prstDash val="dash"/>
            <a:miter lim="800000"/>
            <a:headEnd len="sm" w="sm" type="none"/>
            <a:tailEnd len="sm" w="sm" type="none"/>
          </a:ln>
        </p:spPr>
      </p:cxnSp>
      <p:cxnSp>
        <p:nvCxnSpPr>
          <p:cNvPr id="444" name="Google Shape;444;p6"/>
          <p:cNvCxnSpPr/>
          <p:nvPr/>
        </p:nvCxnSpPr>
        <p:spPr>
          <a:xfrm>
            <a:off x="3071204" y="6026814"/>
            <a:ext cx="10204699" cy="0"/>
          </a:xfrm>
          <a:prstGeom prst="straightConnector1">
            <a:avLst/>
          </a:prstGeom>
          <a:noFill/>
          <a:ln cap="flat" cmpd="sng" w="19050">
            <a:solidFill>
              <a:srgbClr val="D5DBE5"/>
            </a:solidFill>
            <a:prstDash val="dash"/>
            <a:miter lim="800000"/>
            <a:headEnd len="sm" w="sm" type="none"/>
            <a:tailEnd len="sm" w="sm" type="none"/>
          </a:ln>
        </p:spPr>
      </p:cxnSp>
      <p:sp>
        <p:nvSpPr>
          <p:cNvPr id="445" name="Google Shape;445;p6"/>
          <p:cNvSpPr/>
          <p:nvPr/>
        </p:nvSpPr>
        <p:spPr>
          <a:xfrm>
            <a:off x="10048121" y="5424217"/>
            <a:ext cx="1001811" cy="406971"/>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Refund and/or replacement processed</a:t>
            </a:r>
            <a:endParaRPr sz="800">
              <a:solidFill>
                <a:srgbClr val="F2F2F2"/>
              </a:solidFill>
              <a:latin typeface="Calibri"/>
              <a:ea typeface="Calibri"/>
              <a:cs typeface="Calibri"/>
              <a:sym typeface="Calibri"/>
            </a:endParaRPr>
          </a:p>
        </p:txBody>
      </p:sp>
      <p:sp>
        <p:nvSpPr>
          <p:cNvPr id="446" name="Google Shape;446;p6"/>
          <p:cNvSpPr/>
          <p:nvPr/>
        </p:nvSpPr>
        <p:spPr>
          <a:xfrm>
            <a:off x="8961280" y="5415031"/>
            <a:ext cx="1001811" cy="416157"/>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Information requested/</a:t>
            </a:r>
            <a:endParaRPr/>
          </a:p>
          <a:p>
            <a:pPr indent="0" lvl="0" marL="0" marR="0" rtl="0" algn="ctr">
              <a:spcBef>
                <a:spcPts val="0"/>
              </a:spcBef>
              <a:spcAft>
                <a:spcPts val="0"/>
              </a:spcAft>
              <a:buNone/>
            </a:pPr>
            <a:r>
              <a:rPr b="1" lang="en-US" sz="800">
                <a:solidFill>
                  <a:srgbClr val="F2F2F2"/>
                </a:solidFill>
                <a:latin typeface="Arial"/>
                <a:ea typeface="Arial"/>
                <a:cs typeface="Arial"/>
                <a:sym typeface="Arial"/>
              </a:rPr>
              <a:t>provided</a:t>
            </a:r>
            <a:endParaRPr/>
          </a:p>
        </p:txBody>
      </p:sp>
      <p:sp>
        <p:nvSpPr>
          <p:cNvPr id="447" name="Google Shape;447;p6"/>
          <p:cNvSpPr/>
          <p:nvPr/>
        </p:nvSpPr>
        <p:spPr>
          <a:xfrm>
            <a:off x="9012173" y="6189823"/>
            <a:ext cx="1001811" cy="407357"/>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Negative feedback registered</a:t>
            </a:r>
            <a:endParaRPr sz="800">
              <a:solidFill>
                <a:srgbClr val="F2F2F2"/>
              </a:solidFill>
              <a:latin typeface="Calibri"/>
              <a:ea typeface="Calibri"/>
              <a:cs typeface="Calibri"/>
              <a:sym typeface="Calibri"/>
            </a:endParaRPr>
          </a:p>
        </p:txBody>
      </p:sp>
      <p:sp>
        <p:nvSpPr>
          <p:cNvPr id="448" name="Google Shape;448;p6"/>
          <p:cNvSpPr/>
          <p:nvPr/>
        </p:nvSpPr>
        <p:spPr>
          <a:xfrm>
            <a:off x="9012173" y="6661766"/>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Positive feedback</a:t>
            </a:r>
            <a:endParaRPr/>
          </a:p>
        </p:txBody>
      </p:sp>
      <p:sp>
        <p:nvSpPr>
          <p:cNvPr id="449" name="Google Shape;449;p6"/>
          <p:cNvSpPr/>
          <p:nvPr/>
        </p:nvSpPr>
        <p:spPr>
          <a:xfrm>
            <a:off x="10083713" y="6188785"/>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Suggestion registered</a:t>
            </a:r>
            <a:endParaRPr/>
          </a:p>
        </p:txBody>
      </p:sp>
      <p:sp>
        <p:nvSpPr>
          <p:cNvPr id="450" name="Google Shape;450;p6"/>
          <p:cNvSpPr txBox="1"/>
          <p:nvPr/>
        </p:nvSpPr>
        <p:spPr>
          <a:xfrm>
            <a:off x="11638738" y="1415771"/>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1" name="Google Shape;451;p6"/>
          <p:cNvSpPr txBox="1"/>
          <p:nvPr/>
        </p:nvSpPr>
        <p:spPr>
          <a:xfrm>
            <a:off x="11638739" y="5426498"/>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2" name="Google Shape;452;p6"/>
          <p:cNvSpPr txBox="1"/>
          <p:nvPr/>
        </p:nvSpPr>
        <p:spPr>
          <a:xfrm>
            <a:off x="11328693" y="6502122"/>
            <a:ext cx="1666724"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a:solidFill>
                  <a:srgbClr val="000000"/>
                </a:solidFill>
                <a:latin typeface="Arial"/>
                <a:ea typeface="Arial"/>
                <a:cs typeface="Arial"/>
                <a:sym typeface="Arial"/>
              </a:rPr>
              <a:t>N/A</a:t>
            </a:r>
            <a:endParaRPr b="0" i="0" sz="8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800"/>
              <a:buFont typeface="Arial"/>
              <a:buNone/>
            </a:pPr>
            <a:r>
              <a:t/>
            </a:r>
            <a:endParaRPr b="0" i="0" sz="800">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chemeClr val="dk1"/>
              </a:buClr>
              <a:buSzPts val="800"/>
              <a:buFont typeface="Arial"/>
              <a:buNone/>
            </a:pPr>
            <a:r>
              <a:t/>
            </a:r>
            <a:endParaRPr b="0" i="0" sz="8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800"/>
              <a:buFont typeface="Arial"/>
              <a:buNone/>
            </a:pPr>
            <a:br>
              <a:rPr b="0" i="0" lang="en-US" sz="800">
                <a:solidFill>
                  <a:schemeClr val="dk1"/>
                </a:solidFill>
                <a:latin typeface="Ultra"/>
                <a:ea typeface="Ultra"/>
                <a:cs typeface="Ultra"/>
                <a:sym typeface="Ultra"/>
              </a:rPr>
            </a:b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p:txBody>
      </p:sp>
      <p:sp>
        <p:nvSpPr>
          <p:cNvPr id="453" name="Google Shape;453;p6"/>
          <p:cNvSpPr/>
          <p:nvPr/>
        </p:nvSpPr>
        <p:spPr>
          <a:xfrm>
            <a:off x="3787374" y="2633384"/>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Price adjustment</a:t>
            </a:r>
            <a:endParaRPr sz="2032">
              <a:solidFill>
                <a:schemeClr val="lt1"/>
              </a:solidFill>
              <a:latin typeface="Calibri"/>
              <a:ea typeface="Calibri"/>
              <a:cs typeface="Calibri"/>
              <a:sym typeface="Calibri"/>
            </a:endParaRPr>
          </a:p>
        </p:txBody>
      </p:sp>
      <p:sp>
        <p:nvSpPr>
          <p:cNvPr id="454" name="Google Shape;454;p6"/>
          <p:cNvSpPr/>
          <p:nvPr/>
        </p:nvSpPr>
        <p:spPr>
          <a:xfrm>
            <a:off x="3812451" y="4076464"/>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Web app Issues</a:t>
            </a:r>
            <a:endParaRPr sz="2032">
              <a:solidFill>
                <a:schemeClr val="lt1"/>
              </a:solidFill>
              <a:latin typeface="Calibri"/>
              <a:ea typeface="Calibri"/>
              <a:cs typeface="Calibri"/>
              <a:sym typeface="Calibri"/>
            </a:endParaRPr>
          </a:p>
        </p:txBody>
      </p:sp>
      <p:cxnSp>
        <p:nvCxnSpPr>
          <p:cNvPr id="455" name="Google Shape;455;p6"/>
          <p:cNvCxnSpPr/>
          <p:nvPr/>
        </p:nvCxnSpPr>
        <p:spPr>
          <a:xfrm>
            <a:off x="3054210" y="2152287"/>
            <a:ext cx="10203985" cy="0"/>
          </a:xfrm>
          <a:prstGeom prst="straightConnector1">
            <a:avLst/>
          </a:prstGeom>
          <a:noFill/>
          <a:ln cap="flat" cmpd="sng" w="19050">
            <a:solidFill>
              <a:srgbClr val="D5DBE5"/>
            </a:solidFill>
            <a:prstDash val="dash"/>
            <a:miter lim="800000"/>
            <a:headEnd len="sm" w="sm" type="none"/>
            <a:tailEnd len="sm" w="sm" type="none"/>
          </a:ln>
        </p:spPr>
      </p:cxnSp>
      <p:cxnSp>
        <p:nvCxnSpPr>
          <p:cNvPr id="456" name="Google Shape;456;p6"/>
          <p:cNvCxnSpPr/>
          <p:nvPr/>
        </p:nvCxnSpPr>
        <p:spPr>
          <a:xfrm>
            <a:off x="3071204" y="3484517"/>
            <a:ext cx="10203985" cy="0"/>
          </a:xfrm>
          <a:prstGeom prst="straightConnector1">
            <a:avLst/>
          </a:prstGeom>
          <a:noFill/>
          <a:ln cap="flat" cmpd="sng" w="19050">
            <a:solidFill>
              <a:srgbClr val="D5DBE5"/>
            </a:solidFill>
            <a:prstDash val="dash"/>
            <a:miter lim="800000"/>
            <a:headEnd len="sm" w="sm" type="none"/>
            <a:tailEnd len="sm" w="sm" type="none"/>
          </a:ln>
        </p:spPr>
      </p:cxnSp>
      <p:sp>
        <p:nvSpPr>
          <p:cNvPr id="457" name="Google Shape;457;p6"/>
          <p:cNvSpPr txBox="1"/>
          <p:nvPr/>
        </p:nvSpPr>
        <p:spPr>
          <a:xfrm>
            <a:off x="6897533" y="2464041"/>
            <a:ext cx="1323162" cy="847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8" name="Google Shape;458;p6"/>
          <p:cNvSpPr txBox="1"/>
          <p:nvPr/>
        </p:nvSpPr>
        <p:spPr>
          <a:xfrm>
            <a:off x="6539766" y="4073461"/>
            <a:ext cx="1635215" cy="45621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Shopping bag discrepancy</a:t>
            </a:r>
            <a:endParaRPr b="0" i="0" sz="1400">
              <a:solidFill>
                <a:srgbClr val="595959"/>
              </a:solidFill>
              <a:latin typeface="Ultra"/>
              <a:ea typeface="Ultra"/>
              <a:cs typeface="Ultra"/>
              <a:sym typeface="Ultra"/>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Other Web-app error</a:t>
            </a:r>
            <a:endParaRPr/>
          </a:p>
          <a:p>
            <a:pPr indent="0" lvl="0" marL="0" marR="0" rtl="0" algn="just">
              <a:lnSpc>
                <a:spcPct val="100000"/>
              </a:lnSpc>
              <a:spcBef>
                <a:spcPts val="2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9" name="Google Shape;459;p6"/>
          <p:cNvSpPr/>
          <p:nvPr/>
        </p:nvSpPr>
        <p:spPr>
          <a:xfrm>
            <a:off x="8920845" y="2722204"/>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PA-Refund processed</a:t>
            </a:r>
            <a:endParaRPr sz="2032">
              <a:solidFill>
                <a:srgbClr val="F2F2F2"/>
              </a:solidFill>
              <a:latin typeface="Calibri"/>
              <a:ea typeface="Calibri"/>
              <a:cs typeface="Calibri"/>
              <a:sym typeface="Calibri"/>
            </a:endParaRPr>
          </a:p>
        </p:txBody>
      </p:sp>
      <p:sp>
        <p:nvSpPr>
          <p:cNvPr id="460" name="Google Shape;460;p6"/>
          <p:cNvSpPr/>
          <p:nvPr/>
        </p:nvSpPr>
        <p:spPr>
          <a:xfrm>
            <a:off x="10012641" y="2728342"/>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Does not meet conditions for PA</a:t>
            </a:r>
            <a:endParaRPr sz="2032">
              <a:solidFill>
                <a:srgbClr val="F2F2F2"/>
              </a:solidFill>
              <a:latin typeface="Calibri"/>
              <a:ea typeface="Calibri"/>
              <a:cs typeface="Calibri"/>
              <a:sym typeface="Calibri"/>
            </a:endParaRPr>
          </a:p>
        </p:txBody>
      </p:sp>
      <p:sp>
        <p:nvSpPr>
          <p:cNvPr id="461" name="Google Shape;461;p6"/>
          <p:cNvSpPr txBox="1"/>
          <p:nvPr/>
        </p:nvSpPr>
        <p:spPr>
          <a:xfrm>
            <a:off x="11625426" y="2731306"/>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2" name="Google Shape;462;p6"/>
          <p:cNvSpPr/>
          <p:nvPr/>
        </p:nvSpPr>
        <p:spPr>
          <a:xfrm>
            <a:off x="8330394" y="3974306"/>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63" name="Google Shape;463;p6"/>
          <p:cNvSpPr/>
          <p:nvPr/>
        </p:nvSpPr>
        <p:spPr>
          <a:xfrm>
            <a:off x="8949959" y="4022934"/>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Information provided</a:t>
            </a:r>
            <a:endParaRPr sz="2032">
              <a:solidFill>
                <a:srgbClr val="F2F2F2"/>
              </a:solidFill>
              <a:latin typeface="Calibri"/>
              <a:ea typeface="Calibri"/>
              <a:cs typeface="Calibri"/>
              <a:sym typeface="Calibri"/>
            </a:endParaRPr>
          </a:p>
        </p:txBody>
      </p:sp>
      <p:sp>
        <p:nvSpPr>
          <p:cNvPr id="464" name="Google Shape;464;p6"/>
          <p:cNvSpPr/>
          <p:nvPr/>
        </p:nvSpPr>
        <p:spPr>
          <a:xfrm>
            <a:off x="10041755" y="4017695"/>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Error solved</a:t>
            </a:r>
            <a:endParaRPr sz="2032">
              <a:solidFill>
                <a:schemeClr val="lt1"/>
              </a:solidFill>
              <a:latin typeface="Calibri"/>
              <a:ea typeface="Calibri"/>
              <a:cs typeface="Calibri"/>
              <a:sym typeface="Calibri"/>
            </a:endParaRPr>
          </a:p>
        </p:txBody>
      </p:sp>
      <p:sp>
        <p:nvSpPr>
          <p:cNvPr id="465" name="Google Shape;465;p6"/>
          <p:cNvSpPr txBox="1"/>
          <p:nvPr/>
        </p:nvSpPr>
        <p:spPr>
          <a:xfrm>
            <a:off x="11625744" y="4072723"/>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6" name="Google Shape;466;p6"/>
          <p:cNvSpPr txBox="1"/>
          <p:nvPr/>
        </p:nvSpPr>
        <p:spPr>
          <a:xfrm>
            <a:off x="6208778" y="6367069"/>
            <a:ext cx="2314146" cy="6197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a:solidFill>
                  <a:srgbClr val="000000"/>
                </a:solidFill>
                <a:latin typeface="Ultra"/>
                <a:ea typeface="Ultra"/>
                <a:cs typeface="Ultra"/>
                <a:sym typeface="Ultra"/>
              </a:rPr>
              <a:t>* </a:t>
            </a:r>
            <a:r>
              <a:rPr b="0" i="0" lang="en-US" sz="1000">
                <a:solidFill>
                  <a:srgbClr val="000000"/>
                </a:solidFill>
                <a:latin typeface="Arial"/>
                <a:ea typeface="Arial"/>
                <a:cs typeface="Arial"/>
                <a:sym typeface="Arial"/>
              </a:rPr>
              <a:t>Transactional email reception</a:t>
            </a:r>
            <a:endParaRPr b="0" i="0" sz="1300">
              <a:solidFill>
                <a:schemeClr val="dk1"/>
              </a:solidFill>
              <a:latin typeface="Ultra"/>
              <a:ea typeface="Ultra"/>
              <a:cs typeface="Ultra"/>
              <a:sym typeface="Ultra"/>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Other Online experience concerns</a:t>
            </a: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7" name="Google Shape;467;p6"/>
          <p:cNvSpPr txBox="1"/>
          <p:nvPr/>
        </p:nvSpPr>
        <p:spPr>
          <a:xfrm>
            <a:off x="6340345" y="5373231"/>
            <a:ext cx="2183995" cy="52073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a:t>
            </a:r>
            <a:r>
              <a:rPr b="0" i="0" lang="en-US" sz="1000">
                <a:solidFill>
                  <a:srgbClr val="000000"/>
                </a:solidFill>
                <a:latin typeface="Ultra"/>
                <a:ea typeface="Ultra"/>
                <a:cs typeface="Ultra"/>
                <a:sym typeface="Ultra"/>
              </a:rPr>
              <a:t>* </a:t>
            </a:r>
            <a:r>
              <a:rPr b="0" i="0" lang="en-US" sz="1000">
                <a:solidFill>
                  <a:srgbClr val="000000"/>
                </a:solidFill>
                <a:latin typeface="Arial"/>
                <a:ea typeface="Arial"/>
                <a:cs typeface="Arial"/>
                <a:sym typeface="Arial"/>
              </a:rPr>
              <a:t>VOC / Recovery plan</a:t>
            </a:r>
            <a:endParaRPr b="0" i="0" sz="1300">
              <a:solidFill>
                <a:schemeClr val="dk1"/>
              </a:solidFill>
              <a:latin typeface="Arial"/>
              <a:ea typeface="Arial"/>
              <a:cs typeface="Arial"/>
              <a:sym typeface="Arial"/>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Other Online experience information</a:t>
            </a:r>
            <a:endParaRPr b="0" i="0" sz="1400">
              <a:solidFill>
                <a:schemeClr val="dk1"/>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8" name="Google Shape;468;p6"/>
          <p:cNvSpPr txBox="1"/>
          <p:nvPr>
            <p:ph idx="9" type="body"/>
          </p:nvPr>
        </p:nvSpPr>
        <p:spPr>
          <a:xfrm>
            <a:off x="382587" y="759769"/>
            <a:ext cx="1206628" cy="583149"/>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n-US">
                <a:latin typeface="Ultra"/>
                <a:ea typeface="Ultra"/>
                <a:cs typeface="Ultra"/>
                <a:sym typeface="Ultra"/>
              </a:rPr>
              <a:t>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
          <p:cNvSpPr txBox="1"/>
          <p:nvPr>
            <p:ph idx="8" type="body"/>
          </p:nvPr>
        </p:nvSpPr>
        <p:spPr>
          <a:xfrm>
            <a:off x="382588" y="250825"/>
            <a:ext cx="2975110" cy="5002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Online Experience</a:t>
            </a:r>
            <a:endParaRPr/>
          </a:p>
        </p:txBody>
      </p:sp>
      <p:sp>
        <p:nvSpPr>
          <p:cNvPr id="475" name="Google Shape;475;p7"/>
          <p:cNvSpPr/>
          <p:nvPr/>
        </p:nvSpPr>
        <p:spPr>
          <a:xfrm>
            <a:off x="272677" y="3124328"/>
            <a:ext cx="2208213" cy="824273"/>
          </a:xfrm>
          <a:prstGeom prst="flowChartTerminator">
            <a:avLst/>
          </a:prstGeom>
          <a:solidFill>
            <a:srgbClr val="F2D9D7"/>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595959"/>
                </a:solidFill>
                <a:latin typeface="Arial"/>
                <a:ea typeface="Arial"/>
                <a:cs typeface="Arial"/>
                <a:sym typeface="Arial"/>
              </a:rPr>
              <a:t>Online Experience</a:t>
            </a:r>
            <a:endParaRPr sz="2032">
              <a:solidFill>
                <a:schemeClr val="lt1"/>
              </a:solidFill>
              <a:latin typeface="Calibri"/>
              <a:ea typeface="Calibri"/>
              <a:cs typeface="Calibri"/>
              <a:sym typeface="Calibri"/>
            </a:endParaRPr>
          </a:p>
        </p:txBody>
      </p:sp>
      <p:sp>
        <p:nvSpPr>
          <p:cNvPr id="476" name="Google Shape;476;p7"/>
          <p:cNvSpPr/>
          <p:nvPr/>
        </p:nvSpPr>
        <p:spPr>
          <a:xfrm>
            <a:off x="2479398" y="3964178"/>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77" name="Google Shape;477;p7"/>
          <p:cNvSpPr/>
          <p:nvPr/>
        </p:nvSpPr>
        <p:spPr>
          <a:xfrm>
            <a:off x="2088655" y="849811"/>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Price adjustment</a:t>
            </a:r>
            <a:endParaRPr sz="2032">
              <a:solidFill>
                <a:schemeClr val="lt1"/>
              </a:solidFill>
              <a:latin typeface="Calibri"/>
              <a:ea typeface="Calibri"/>
              <a:cs typeface="Calibri"/>
              <a:sym typeface="Calibri"/>
            </a:endParaRPr>
          </a:p>
        </p:txBody>
      </p:sp>
      <p:sp>
        <p:nvSpPr>
          <p:cNvPr id="478" name="Google Shape;478;p7"/>
          <p:cNvSpPr/>
          <p:nvPr/>
        </p:nvSpPr>
        <p:spPr>
          <a:xfrm>
            <a:off x="2092229" y="4946762"/>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Web app Issues</a:t>
            </a:r>
            <a:endParaRPr sz="2032">
              <a:solidFill>
                <a:schemeClr val="lt1"/>
              </a:solidFill>
              <a:latin typeface="Calibri"/>
              <a:ea typeface="Calibri"/>
              <a:cs typeface="Calibri"/>
              <a:sym typeface="Calibri"/>
            </a:endParaRPr>
          </a:p>
        </p:txBody>
      </p:sp>
      <p:cxnSp>
        <p:nvCxnSpPr>
          <p:cNvPr id="479" name="Google Shape;479;p7"/>
          <p:cNvCxnSpPr/>
          <p:nvPr/>
        </p:nvCxnSpPr>
        <p:spPr>
          <a:xfrm>
            <a:off x="3071204" y="3484517"/>
            <a:ext cx="10203985" cy="0"/>
          </a:xfrm>
          <a:prstGeom prst="straightConnector1">
            <a:avLst/>
          </a:prstGeom>
          <a:noFill/>
          <a:ln cap="flat" cmpd="sng" w="19050">
            <a:solidFill>
              <a:srgbClr val="D5DBE5"/>
            </a:solidFill>
            <a:prstDash val="dash"/>
            <a:miter lim="800000"/>
            <a:headEnd len="sm" w="sm" type="none"/>
            <a:tailEnd len="sm" w="sm" type="none"/>
          </a:ln>
        </p:spPr>
      </p:cxnSp>
      <p:sp>
        <p:nvSpPr>
          <p:cNvPr id="480" name="Google Shape;480;p7"/>
          <p:cNvSpPr txBox="1"/>
          <p:nvPr/>
        </p:nvSpPr>
        <p:spPr>
          <a:xfrm>
            <a:off x="2242182" y="1335877"/>
            <a:ext cx="1323162" cy="847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81" name="Google Shape;481;p7"/>
          <p:cNvSpPr txBox="1"/>
          <p:nvPr/>
        </p:nvSpPr>
        <p:spPr>
          <a:xfrm>
            <a:off x="2196205" y="5685123"/>
            <a:ext cx="1635215" cy="45621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Shopping bag discrepancy</a:t>
            </a:r>
            <a:endParaRPr b="0" i="0" sz="1400">
              <a:solidFill>
                <a:srgbClr val="595959"/>
              </a:solidFill>
              <a:latin typeface="Ultra"/>
              <a:ea typeface="Ultra"/>
              <a:cs typeface="Ultra"/>
              <a:sym typeface="Ultra"/>
            </a:endParaRPr>
          </a:p>
          <a:p>
            <a:pPr indent="0" lvl="0" marL="0" marR="0" rtl="0" algn="just">
              <a:lnSpc>
                <a:spcPct val="100000"/>
              </a:lnSpc>
              <a:spcBef>
                <a:spcPts val="200"/>
              </a:spcBef>
              <a:spcAft>
                <a:spcPts val="0"/>
              </a:spcAft>
              <a:buClr>
                <a:schemeClr val="dk1"/>
              </a:buClr>
              <a:buSzPts val="1000"/>
              <a:buFont typeface="Arial"/>
              <a:buNone/>
            </a:pPr>
            <a:r>
              <a:rPr b="0" i="0" lang="en-US" sz="1000">
                <a:solidFill>
                  <a:schemeClr val="dk1"/>
                </a:solidFill>
                <a:latin typeface="Arial"/>
                <a:ea typeface="Arial"/>
                <a:cs typeface="Arial"/>
                <a:sym typeface="Arial"/>
              </a:rPr>
              <a:t>Other Web-app error</a:t>
            </a:r>
            <a:endParaRPr/>
          </a:p>
          <a:p>
            <a:pPr indent="0" lvl="0" marL="0" marR="0" rtl="0" algn="just">
              <a:lnSpc>
                <a:spcPct val="100000"/>
              </a:lnSpc>
              <a:spcBef>
                <a:spcPts val="2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82" name="Google Shape;482;p7"/>
          <p:cNvSpPr/>
          <p:nvPr/>
        </p:nvSpPr>
        <p:spPr>
          <a:xfrm>
            <a:off x="1900187" y="2099028"/>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PA-Refund processed</a:t>
            </a:r>
            <a:endParaRPr sz="2032">
              <a:solidFill>
                <a:srgbClr val="F2F2F2"/>
              </a:solidFill>
              <a:latin typeface="Calibri"/>
              <a:ea typeface="Calibri"/>
              <a:cs typeface="Calibri"/>
              <a:sym typeface="Calibri"/>
            </a:endParaRPr>
          </a:p>
        </p:txBody>
      </p:sp>
      <p:sp>
        <p:nvSpPr>
          <p:cNvPr id="483" name="Google Shape;483;p7"/>
          <p:cNvSpPr/>
          <p:nvPr/>
        </p:nvSpPr>
        <p:spPr>
          <a:xfrm>
            <a:off x="2991983" y="2105166"/>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Does not meet conditions for PA</a:t>
            </a:r>
            <a:endParaRPr sz="2032">
              <a:solidFill>
                <a:srgbClr val="F2F2F2"/>
              </a:solidFill>
              <a:latin typeface="Calibri"/>
              <a:ea typeface="Calibri"/>
              <a:cs typeface="Calibri"/>
              <a:sym typeface="Calibri"/>
            </a:endParaRPr>
          </a:p>
        </p:txBody>
      </p:sp>
      <p:sp>
        <p:nvSpPr>
          <p:cNvPr id="484" name="Google Shape;484;p7"/>
          <p:cNvSpPr txBox="1"/>
          <p:nvPr/>
        </p:nvSpPr>
        <p:spPr>
          <a:xfrm>
            <a:off x="2443740" y="2774284"/>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85" name="Google Shape;485;p7"/>
          <p:cNvSpPr/>
          <p:nvPr/>
        </p:nvSpPr>
        <p:spPr>
          <a:xfrm>
            <a:off x="1352742" y="6316589"/>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86" name="Google Shape;486;p7"/>
          <p:cNvSpPr/>
          <p:nvPr/>
        </p:nvSpPr>
        <p:spPr>
          <a:xfrm>
            <a:off x="1972307" y="6365217"/>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Information provided</a:t>
            </a:r>
            <a:endParaRPr sz="2032">
              <a:solidFill>
                <a:srgbClr val="F2F2F2"/>
              </a:solidFill>
              <a:latin typeface="Calibri"/>
              <a:ea typeface="Calibri"/>
              <a:cs typeface="Calibri"/>
              <a:sym typeface="Calibri"/>
            </a:endParaRPr>
          </a:p>
        </p:txBody>
      </p:sp>
      <p:sp>
        <p:nvSpPr>
          <p:cNvPr id="487" name="Google Shape;487;p7"/>
          <p:cNvSpPr/>
          <p:nvPr/>
        </p:nvSpPr>
        <p:spPr>
          <a:xfrm>
            <a:off x="3064103" y="6359978"/>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Error solved</a:t>
            </a:r>
            <a:endParaRPr sz="2032">
              <a:solidFill>
                <a:schemeClr val="lt1"/>
              </a:solidFill>
              <a:latin typeface="Calibri"/>
              <a:ea typeface="Calibri"/>
              <a:cs typeface="Calibri"/>
              <a:sym typeface="Calibri"/>
            </a:endParaRPr>
          </a:p>
        </p:txBody>
      </p:sp>
      <p:sp>
        <p:nvSpPr>
          <p:cNvPr id="488" name="Google Shape;488;p7"/>
          <p:cNvSpPr txBox="1"/>
          <p:nvPr/>
        </p:nvSpPr>
        <p:spPr>
          <a:xfrm>
            <a:off x="2433306" y="6919994"/>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89" name="Google Shape;489;p7"/>
          <p:cNvSpPr/>
          <p:nvPr/>
        </p:nvSpPr>
        <p:spPr>
          <a:xfrm>
            <a:off x="5011687" y="3723643"/>
            <a:ext cx="8102528" cy="3347214"/>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400">
              <a:solidFill>
                <a:srgbClr val="828282"/>
              </a:solidFill>
              <a:latin typeface="Arial"/>
              <a:ea typeface="Arial"/>
              <a:cs typeface="Arial"/>
              <a:sym typeface="Arial"/>
            </a:endParaRPr>
          </a:p>
          <a:p>
            <a:pPr indent="-342900" lvl="0" marL="342900" marR="0" rtl="0" algn="l">
              <a:spcBef>
                <a:spcPts val="0"/>
              </a:spcBef>
              <a:spcAft>
                <a:spcPts val="0"/>
              </a:spcAft>
              <a:buClr>
                <a:srgbClr val="828282"/>
              </a:buClr>
              <a:buSzPts val="1400"/>
              <a:buFont typeface="Calibri"/>
              <a:buAutoNum type="arabicPeriod"/>
            </a:pPr>
            <a:r>
              <a:rPr lang="en-US" sz="1400">
                <a:solidFill>
                  <a:srgbClr val="828282"/>
                </a:solidFill>
                <a:latin typeface="Calibri"/>
                <a:ea typeface="Calibri"/>
                <a:cs typeface="Calibri"/>
                <a:sym typeface="Calibri"/>
              </a:rPr>
              <a:t>Verify if Mango has reported an issue with the website or app via chat or email. (If it’s a known issue)</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rPr lang="en-US" sz="1400">
                <a:solidFill>
                  <a:srgbClr val="828282"/>
                </a:solidFill>
                <a:latin typeface="Calibri"/>
                <a:ea typeface="Calibri"/>
                <a:cs typeface="Calibri"/>
                <a:sym typeface="Calibri"/>
              </a:rPr>
              <a:t>2.  Confirm that the issue affects only the customer and is not a general incident.</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rPr lang="en-US" sz="1400">
                <a:solidFill>
                  <a:srgbClr val="828282"/>
                </a:solidFill>
                <a:latin typeface="Calibri"/>
                <a:ea typeface="Calibri"/>
                <a:cs typeface="Calibri"/>
                <a:sym typeface="Calibri"/>
              </a:rPr>
              <a:t>3.  Check the device, system, or browser being used.</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rPr lang="en-US" sz="1400">
                <a:solidFill>
                  <a:srgbClr val="828282"/>
                </a:solidFill>
                <a:latin typeface="Calibri"/>
                <a:ea typeface="Calibri"/>
                <a:cs typeface="Calibri"/>
                <a:sym typeface="Calibri"/>
              </a:rPr>
              <a:t>4. Identify which items are affected.</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rPr lang="en-US" sz="1400">
                <a:solidFill>
                  <a:srgbClr val="828282"/>
                </a:solidFill>
                <a:latin typeface="Calibri"/>
                <a:ea typeface="Calibri"/>
                <a:cs typeface="Calibri"/>
                <a:sym typeface="Calibri"/>
              </a:rPr>
              <a:t>4. Determine at what point the error occurs.</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rPr lang="en-US" sz="1400">
                <a:solidFill>
                  <a:srgbClr val="828282"/>
                </a:solidFill>
                <a:latin typeface="Calibri"/>
                <a:ea typeface="Calibri"/>
                <a:cs typeface="Calibri"/>
                <a:sym typeface="Calibri"/>
              </a:rPr>
              <a:t>5. Identify the type of error: message or screenshot, while collecting previous info.</a:t>
            </a:r>
            <a:endParaRPr/>
          </a:p>
          <a:p>
            <a:pPr indent="0" lvl="0" marL="0" marR="0" rtl="0" algn="l">
              <a:spcBef>
                <a:spcPts val="0"/>
              </a:spcBef>
              <a:spcAft>
                <a:spcPts val="0"/>
              </a:spcAft>
              <a:buNone/>
            </a:pPr>
            <a:r>
              <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rPr lang="en-US" sz="1400">
                <a:solidFill>
                  <a:srgbClr val="828282"/>
                </a:solidFill>
                <a:latin typeface="Calibri"/>
                <a:ea typeface="Calibri"/>
                <a:cs typeface="Calibri"/>
                <a:sym typeface="Calibri"/>
              </a:rPr>
              <a:t>Perform a purchase simulation using the 'Continue without account' option to identify the error.</a:t>
            </a:r>
            <a:endParaRPr sz="1400">
              <a:solidFill>
                <a:srgbClr val="828282"/>
              </a:solidFill>
              <a:latin typeface="Calibri"/>
              <a:ea typeface="Calibri"/>
              <a:cs typeface="Calibri"/>
              <a:sym typeface="Calibri"/>
            </a:endParaRPr>
          </a:p>
          <a:p>
            <a:pPr indent="0" lvl="0" marL="0" marR="0" rtl="0" algn="l">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b="1"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sp>
        <p:nvSpPr>
          <p:cNvPr id="490" name="Google Shape;490;p7"/>
          <p:cNvSpPr/>
          <p:nvPr/>
        </p:nvSpPr>
        <p:spPr>
          <a:xfrm>
            <a:off x="5003479" y="130630"/>
            <a:ext cx="8109664" cy="3189493"/>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88900" lvl="0" marL="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WTG applies the PA automatically. </a:t>
            </a:r>
            <a:endParaRPr sz="2032">
              <a:solidFill>
                <a:srgbClr val="595959"/>
              </a:solidFill>
              <a:latin typeface="Calibri"/>
              <a:ea typeface="Calibri"/>
              <a:cs typeface="Calibri"/>
              <a:sym typeface="Calibri"/>
            </a:endParaRPr>
          </a:p>
          <a:p>
            <a:pPr indent="-88900" lvl="0" marL="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PA only applies to USA orders. </a:t>
            </a:r>
            <a:endParaRPr/>
          </a:p>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t/>
            </a:r>
            <a:endParaRPr sz="1400">
              <a:solidFill>
                <a:srgbClr val="595959"/>
              </a:solidFill>
              <a:latin typeface="Arial"/>
              <a:ea typeface="Arial"/>
              <a:cs typeface="Arial"/>
              <a:sym typeface="Arial"/>
            </a:endParaRPr>
          </a:p>
          <a:p>
            <a:pPr indent="-285750" lvl="0" marL="28575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KB: </a:t>
            </a:r>
            <a:endParaRPr sz="1100">
              <a:solidFill>
                <a:srgbClr val="595959"/>
              </a:solidFill>
              <a:latin typeface="Calibri"/>
              <a:ea typeface="Calibri"/>
              <a:cs typeface="Calibri"/>
              <a:sym typeface="Calibri"/>
            </a:endParaRPr>
          </a:p>
          <a:p>
            <a:pPr indent="-285750" lvl="1" marL="801370" marR="0" rtl="0" algn="l">
              <a:spcBef>
                <a:spcPts val="0"/>
              </a:spcBef>
              <a:spcAft>
                <a:spcPts val="0"/>
              </a:spcAft>
              <a:buClr>
                <a:srgbClr val="595959"/>
              </a:buClr>
              <a:buSzPts val="1100"/>
              <a:buFont typeface="Courier New"/>
              <a:buChar char="o"/>
            </a:pPr>
            <a:r>
              <a:rPr b="0" i="1" lang="en-US" sz="1100" u="none" cap="none" strike="noStrike">
                <a:solidFill>
                  <a:srgbClr val="595959"/>
                </a:solidFill>
                <a:latin typeface="Calibri"/>
                <a:ea typeface="Calibri"/>
                <a:cs typeface="Calibri"/>
                <a:sym typeface="Calibri"/>
              </a:rPr>
              <a:t>Online Experience_Price adjustment</a:t>
            </a:r>
            <a:endParaRPr/>
          </a:p>
          <a:p>
            <a:pPr indent="-285750" lvl="1" marL="801370" marR="0" rtl="0" algn="l">
              <a:spcBef>
                <a:spcPts val="0"/>
              </a:spcBef>
              <a:spcAft>
                <a:spcPts val="0"/>
              </a:spcAft>
              <a:buClr>
                <a:srgbClr val="595959"/>
              </a:buClr>
              <a:buSzPts val="1100"/>
              <a:buFont typeface="Courier New"/>
              <a:buChar char="o"/>
            </a:pPr>
            <a:r>
              <a:rPr b="0" i="1" lang="en-US" sz="1100" u="none" cap="none" strike="noStrike">
                <a:solidFill>
                  <a:srgbClr val="595959"/>
                </a:solidFill>
                <a:latin typeface="Calibri"/>
                <a:ea typeface="Calibri"/>
                <a:cs typeface="Calibri"/>
                <a:sym typeface="Calibri"/>
              </a:rPr>
              <a:t>Online experience_FAQ_Price adjustment</a:t>
            </a:r>
            <a:endParaRPr b="0" i="1" sz="2032" u="none" cap="none" strike="noStrike">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100">
              <a:solidFill>
                <a:srgbClr val="595959"/>
              </a:solidFill>
              <a:latin typeface="Calibri"/>
              <a:ea typeface="Calibri"/>
              <a:cs typeface="Calibri"/>
              <a:sym typeface="Calibri"/>
            </a:endParaRPr>
          </a:p>
          <a:p>
            <a:pPr indent="0" lvl="0" marL="0" marR="0" rtl="0" algn="l">
              <a:spcBef>
                <a:spcPts val="0"/>
              </a:spcBef>
              <a:spcAft>
                <a:spcPts val="0"/>
              </a:spcAft>
              <a:buClr>
                <a:schemeClr val="dk1"/>
              </a:buClr>
              <a:buSzPts val="2032"/>
              <a:buFont typeface="Arial"/>
              <a:buNone/>
            </a:pPr>
            <a:r>
              <a:t/>
            </a:r>
            <a:endParaRPr sz="2032">
              <a:solidFill>
                <a:schemeClr val="lt1"/>
              </a:solidFill>
              <a:latin typeface="Calibri"/>
              <a:ea typeface="Calibri"/>
              <a:cs typeface="Calibri"/>
              <a:sym typeface="Calibri"/>
            </a:endParaRPr>
          </a:p>
          <a:p>
            <a:pPr indent="-42418" lvl="0" marL="171450" marR="0" rtl="0" algn="l">
              <a:spcBef>
                <a:spcPts val="0"/>
              </a:spcBef>
              <a:spcAft>
                <a:spcPts val="0"/>
              </a:spcAft>
              <a:buClr>
                <a:schemeClr val="dk1"/>
              </a:buClr>
              <a:buSzPts val="2032"/>
              <a:buFont typeface="Arial"/>
              <a:buNone/>
            </a:pPr>
            <a:r>
              <a:t/>
            </a:r>
            <a:endParaRPr sz="2032">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genda - Content">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Graphs">
  <a:themeElements>
    <a:clrScheme name="Mango color palette 1">
      <a:dk1>
        <a:srgbClr val="000000"/>
      </a:dk1>
      <a:lt1>
        <a:srgbClr val="FFFFFF"/>
      </a:lt1>
      <a:dk2>
        <a:srgbClr val="44546A"/>
      </a:dk2>
      <a:lt2>
        <a:srgbClr val="E7E6E6"/>
      </a:lt2>
      <a:accent1>
        <a:srgbClr val="1295BA"/>
      </a:accent1>
      <a:accent2>
        <a:srgbClr val="5CA692"/>
      </a:accent2>
      <a:accent3>
        <a:srgbClr val="A1B86C"/>
      </a:accent3>
      <a:accent4>
        <a:srgbClr val="EBC843"/>
      </a:accent4>
      <a:accent5>
        <a:srgbClr val="EBA937"/>
      </a:accent5>
      <a:accent6>
        <a:srgbClr val="EE8B2B"/>
      </a:accent6>
      <a:hlink>
        <a:srgbClr val="121314"/>
      </a:hlink>
      <a:folHlink>
        <a:srgbClr val="1213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ack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Mango Valu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Moodboards">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2018-02-09T09:27:47Z</dcterms:created>
  <dc:creator>ADA FABREGAS TIO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0x010100C2BBC03A9048604FA782D854A4CEF185</vt:lpwstr>
  </property>
  <property fmtid="{D5CDD505-2E9C-101B-9397-08002B2CF9AE}" pid="3" name="AuthorIds_UIVersion_2048">
    <vt:lpwstr>39</vt:lpwstr>
  </property>
  <property fmtid="{D5CDD505-2E9C-101B-9397-08002B2CF9AE}" pid="4" name="Order">
    <vt:r8>2361400.0</vt:r8>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xd_Signature">
    <vt:bool>false</vt:bool>
  </property>
  <property fmtid="{D5CDD505-2E9C-101B-9397-08002B2CF9AE}" pid="10" name="ClassificationContentMarkingFooterLocations">
    <vt:lpwstr>Cover pages:5\Agenda - Content:5\Diseño personalizado:8\2_Moodboards:4\4_Graphs:4\Back pages:3\Mango Values:3</vt:lpwstr>
  </property>
  <property fmtid="{D5CDD505-2E9C-101B-9397-08002B2CF9AE}" pid="11" name="ClassificationContentMarkingFooterText">
    <vt:lpwstr>Mango internal use only.</vt:lpwstr>
  </property>
  <property fmtid="{D5CDD505-2E9C-101B-9397-08002B2CF9AE}" pid="12" name="MediaServiceImageTags">
    <vt:lpwstr/>
  </property>
  <property fmtid="{D5CDD505-2E9C-101B-9397-08002B2CF9AE}" pid="13" name="MSIP_Label_59877006-7f59-4306-bf6d-96490faf2831_Enabled">
    <vt:lpwstr>true</vt:lpwstr>
  </property>
  <property fmtid="{D5CDD505-2E9C-101B-9397-08002B2CF9AE}" pid="14" name="MSIP_Label_59877006-7f59-4306-bf6d-96490faf2831_SetDate">
    <vt:lpwstr>2024-03-18T14:58:06Z</vt:lpwstr>
  </property>
  <property fmtid="{D5CDD505-2E9C-101B-9397-08002B2CF9AE}" pid="15" name="MSIP_Label_59877006-7f59-4306-bf6d-96490faf2831_Method">
    <vt:lpwstr>Privileged</vt:lpwstr>
  </property>
  <property fmtid="{D5CDD505-2E9C-101B-9397-08002B2CF9AE}" pid="16" name="MSIP_Label_59877006-7f59-4306-bf6d-96490faf2831_Name">
    <vt:lpwstr>Public</vt:lpwstr>
  </property>
  <property fmtid="{D5CDD505-2E9C-101B-9397-08002B2CF9AE}" pid="17" name="MSIP_Label_59877006-7f59-4306-bf6d-96490faf2831_SiteId">
    <vt:lpwstr>599df23c-c4a7-4575-ba97-d3d7d28b2b1d</vt:lpwstr>
  </property>
  <property fmtid="{D5CDD505-2E9C-101B-9397-08002B2CF9AE}" pid="18" name="MSIP_Label_59877006-7f59-4306-bf6d-96490faf2831_ActionId">
    <vt:lpwstr>222f6373-9f59-41ab-9d59-ef392406eb4e</vt:lpwstr>
  </property>
  <property fmtid="{D5CDD505-2E9C-101B-9397-08002B2CF9AE}" pid="19" name="MSIP_Label_59877006-7f59-4306-bf6d-96490faf2831_ContentBits">
    <vt:lpwstr>0</vt:lpwstr>
  </property>
</Properties>
</file>