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4" r:id="rId7"/>
    <p:sldMasterId id="2147483671" r:id="rId8"/>
    <p:sldMasterId id="2147483683" r:id="rId9"/>
    <p:sldMasterId id="2147483690" r:id="rId10"/>
    <p:sldMasterId id="2147483697" r:id="rId11"/>
    <p:sldMasterId id="2147483699"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Lst>
  <p:sldSz cy="7559675" cx="13439775"/>
  <p:notesSz cx="6858000" cy="9144000"/>
  <p:embeddedFontLst>
    <p:embeddedFont>
      <p:font typeface="Ultra"/>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423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7" roundtripDataSignature="AMtx7miTuxPzO7kGXNjW/e/OyWgfmObQ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D7F2AC-169C-47D6-A1D7-C4490761A3EC}">
  <a:tblStyle styleId="{35D7F2AC-169C-47D6-A1D7-C4490761A3E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CEE"/>
          </a:solidFill>
        </a:fill>
      </a:tcStyle>
    </a:wholeTbl>
    <a:band1H>
      <a:tcTxStyle/>
      <a:tcStyle>
        <a:fill>
          <a:solidFill>
            <a:srgbClr val="CAD8DB"/>
          </a:solidFill>
        </a:fill>
      </a:tcStyle>
    </a:band1H>
    <a:band2H>
      <a:tcTxStyle/>
    </a:band2H>
    <a:band1V>
      <a:tcTxStyle/>
      <a:tcStyle>
        <a:fill>
          <a:solidFill>
            <a:srgbClr val="CAD8DB"/>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4233"/>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font" Target="fonts/Ultra-regular.fntdata"/><Relationship Id="rId25" Type="http://schemas.openxmlformats.org/officeDocument/2006/relationships/slide" Target="slides/slide12.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notesMaster" Target="notesMasters/notesMaster1.xml"/><Relationship Id="rId12" Type="http://schemas.openxmlformats.org/officeDocument/2006/relationships/slideMaster" Target="slideMasters/slideMaster8.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6" name="Google Shape;4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s-ES"/>
              <a:t>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bg>
      <p:bgPr>
        <a:solidFill>
          <a:schemeClr val="dk1"/>
        </a:solidFill>
      </p:bgPr>
    </p:bg>
    <p:spTree>
      <p:nvGrpSpPr>
        <p:cNvPr id="12" name="Shape 12"/>
        <p:cNvGrpSpPr/>
        <p:nvPr/>
      </p:nvGrpSpPr>
      <p:grpSpPr>
        <a:xfrm>
          <a:off x="0" y="0"/>
          <a:ext cx="0" cy="0"/>
          <a:chOff x="0" y="0"/>
          <a:chExt cx="0" cy="0"/>
        </a:xfrm>
      </p:grpSpPr>
      <p:pic>
        <p:nvPicPr>
          <p:cNvPr id="13" name="Google Shape;13;p16"/>
          <p:cNvPicPr preferRelativeResize="0"/>
          <p:nvPr/>
        </p:nvPicPr>
        <p:blipFill rotWithShape="1">
          <a:blip r:embed="rId2">
            <a:alphaModFix/>
          </a:blip>
          <a:srcRect b="0" l="0" r="0" t="0"/>
          <a:stretch/>
        </p:blipFill>
        <p:spPr>
          <a:xfrm>
            <a:off x="938746" y="3421789"/>
            <a:ext cx="4789888" cy="793304"/>
          </a:xfrm>
          <a:prstGeom prst="rect">
            <a:avLst/>
          </a:prstGeom>
          <a:noFill/>
          <a:ln>
            <a:noFill/>
          </a:ln>
        </p:spPr>
      </p:pic>
      <p:sp>
        <p:nvSpPr>
          <p:cNvPr id="14" name="Google Shape;14;p16"/>
          <p:cNvSpPr txBox="1"/>
          <p:nvPr>
            <p:ph type="title"/>
          </p:nvPr>
        </p:nvSpPr>
        <p:spPr>
          <a:xfrm>
            <a:off x="7758926" y="3189279"/>
            <a:ext cx="4742102" cy="127275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1543"/>
              <a:buFont typeface="Arial"/>
              <a:buNone/>
              <a:defRPr sz="1543">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6"/>
          <p:cNvSpPr txBox="1"/>
          <p:nvPr/>
        </p:nvSpPr>
        <p:spPr>
          <a:xfrm>
            <a:off x="10531026" y="7218878"/>
            <a:ext cx="2810385" cy="19402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661" u="none" cap="none" strike="noStrike">
                <a:solidFill>
                  <a:srgbClr val="D8D8D8"/>
                </a:solidFill>
                <a:latin typeface="Arial"/>
                <a:ea typeface="Arial"/>
                <a:cs typeface="Arial"/>
                <a:sym typeface="Arial"/>
              </a:rPr>
              <a:t>© MANGO. STRICTLY CONFIDENTIAL. FOR INTERNAL USE ONLY.</a:t>
            </a:r>
            <a:endParaRPr b="0" i="0" sz="661" u="none" cap="none" strike="noStrike">
              <a:solidFill>
                <a:srgbClr val="D8D8D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2 blocks">
  <p:cSld name="1_Content in 2 blocks">
    <p:spTree>
      <p:nvGrpSpPr>
        <p:cNvPr id="66" name="Shape 66"/>
        <p:cNvGrpSpPr/>
        <p:nvPr/>
      </p:nvGrpSpPr>
      <p:grpSpPr>
        <a:xfrm>
          <a:off x="0" y="0"/>
          <a:ext cx="0" cy="0"/>
          <a:chOff x="0" y="0"/>
          <a:chExt cx="0" cy="0"/>
        </a:xfrm>
      </p:grpSpPr>
      <p:sp>
        <p:nvSpPr>
          <p:cNvPr id="67" name="Google Shape;67;p25"/>
          <p:cNvSpPr txBox="1"/>
          <p:nvPr>
            <p:ph idx="1" type="body"/>
          </p:nvPr>
        </p:nvSpPr>
        <p:spPr>
          <a:xfrm>
            <a:off x="363847" y="1799102"/>
            <a:ext cx="6039784"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5"/>
          <p:cNvSpPr txBox="1"/>
          <p:nvPr>
            <p:ph idx="2" type="body"/>
          </p:nvPr>
        </p:nvSpPr>
        <p:spPr>
          <a:xfrm>
            <a:off x="363847" y="2441643"/>
            <a:ext cx="6039784"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5"/>
          <p:cNvSpPr txBox="1"/>
          <p:nvPr>
            <p:ph idx="3" type="body"/>
          </p:nvPr>
        </p:nvSpPr>
        <p:spPr>
          <a:xfrm>
            <a:off x="7038881" y="2441643"/>
            <a:ext cx="6039784"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5"/>
          <p:cNvSpPr txBox="1"/>
          <p:nvPr>
            <p:ph idx="4" type="body"/>
          </p:nvPr>
        </p:nvSpPr>
        <p:spPr>
          <a:xfrm>
            <a:off x="7052329" y="1799100"/>
            <a:ext cx="6039784" cy="468889"/>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5"/>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74" name="Google Shape;74;p2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3 blocks">
  <p:cSld name="Content in 3 blocks">
    <p:spTree>
      <p:nvGrpSpPr>
        <p:cNvPr id="75" name="Shape 75"/>
        <p:cNvGrpSpPr/>
        <p:nvPr/>
      </p:nvGrpSpPr>
      <p:grpSpPr>
        <a:xfrm>
          <a:off x="0" y="0"/>
          <a:ext cx="0" cy="0"/>
          <a:chOff x="0" y="0"/>
          <a:chExt cx="0" cy="0"/>
        </a:xfrm>
      </p:grpSpPr>
      <p:sp>
        <p:nvSpPr>
          <p:cNvPr id="76" name="Google Shape;76;p26"/>
          <p:cNvSpPr txBox="1"/>
          <p:nvPr>
            <p:ph idx="1" type="body"/>
          </p:nvPr>
        </p:nvSpPr>
        <p:spPr>
          <a:xfrm>
            <a:off x="363847"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2" type="body"/>
          </p:nvPr>
        </p:nvSpPr>
        <p:spPr>
          <a:xfrm>
            <a:off x="363847"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6"/>
          <p:cNvSpPr txBox="1"/>
          <p:nvPr>
            <p:ph idx="3" type="body"/>
          </p:nvPr>
        </p:nvSpPr>
        <p:spPr>
          <a:xfrm>
            <a:off x="4787900"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6"/>
          <p:cNvSpPr txBox="1"/>
          <p:nvPr>
            <p:ph idx="4" type="body"/>
          </p:nvPr>
        </p:nvSpPr>
        <p:spPr>
          <a:xfrm>
            <a:off x="4787900"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6"/>
          <p:cNvSpPr txBox="1"/>
          <p:nvPr>
            <p:ph idx="5" type="body"/>
          </p:nvPr>
        </p:nvSpPr>
        <p:spPr>
          <a:xfrm>
            <a:off x="9207957"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6" type="body"/>
          </p:nvPr>
        </p:nvSpPr>
        <p:spPr>
          <a:xfrm>
            <a:off x="9207957"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6"/>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6"/>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6"/>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85" name="Google Shape;85;p26"/>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as is / to be">
  <p:cSld name="Slide as is / to be">
    <p:spTree>
      <p:nvGrpSpPr>
        <p:cNvPr id="86" name="Shape 86"/>
        <p:cNvGrpSpPr/>
        <p:nvPr/>
      </p:nvGrpSpPr>
      <p:grpSpPr>
        <a:xfrm>
          <a:off x="0" y="0"/>
          <a:ext cx="0" cy="0"/>
          <a:chOff x="0" y="0"/>
          <a:chExt cx="0" cy="0"/>
        </a:xfrm>
      </p:grpSpPr>
      <p:sp>
        <p:nvSpPr>
          <p:cNvPr id="87" name="Google Shape;87;p27"/>
          <p:cNvSpPr/>
          <p:nvPr>
            <p:ph idx="2" type="pic"/>
          </p:nvPr>
        </p:nvSpPr>
        <p:spPr>
          <a:xfrm>
            <a:off x="6719888" y="0"/>
            <a:ext cx="6719887" cy="7559675"/>
          </a:xfrm>
          <a:prstGeom prst="rect">
            <a:avLst/>
          </a:prstGeom>
          <a:solidFill>
            <a:srgbClr val="F2F2F2"/>
          </a:solidFill>
          <a:ln>
            <a:noFill/>
          </a:ln>
        </p:spPr>
      </p:sp>
      <p:sp>
        <p:nvSpPr>
          <p:cNvPr id="88" name="Google Shape;88;p27"/>
          <p:cNvSpPr txBox="1"/>
          <p:nvPr>
            <p:ph idx="1" type="body"/>
          </p:nvPr>
        </p:nvSpPr>
        <p:spPr>
          <a:xfrm>
            <a:off x="874946" y="2551522"/>
            <a:ext cx="5011892" cy="2456630"/>
          </a:xfrm>
          <a:prstGeom prst="rect">
            <a:avLst/>
          </a:prstGeom>
          <a:noFill/>
          <a:ln>
            <a:noFill/>
          </a:ln>
        </p:spPr>
        <p:txBody>
          <a:bodyPr anchorCtr="0" anchor="t" bIns="45700" lIns="91425" spcFirstLastPara="1" rIns="91425" wrap="square" tIns="45700">
            <a:noAutofit/>
          </a:bodyPr>
          <a:lstStyle>
            <a:lvl1pPr indent="-228600" lvl="0" marL="457200" marR="0" algn="ctr">
              <a:lnSpc>
                <a:spcPct val="118888"/>
              </a:lnSpc>
              <a:spcBef>
                <a:spcPts val="1475"/>
              </a:spcBef>
              <a:spcAft>
                <a:spcPts val="0"/>
              </a:spcAft>
              <a:buClr>
                <a:schemeClr val="dk1"/>
              </a:buClr>
              <a:buSzPts val="1800"/>
              <a:buFont typeface="Arial"/>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508"/>
              <a:buNone/>
              <a:defRPr sz="1508">
                <a:latin typeface="Arial"/>
                <a:ea typeface="Arial"/>
                <a:cs typeface="Arial"/>
                <a:sym typeface="Arial"/>
              </a:defRPr>
            </a:lvl2pPr>
            <a:lvl3pPr indent="-228600" lvl="2" marL="1371600" algn="l">
              <a:lnSpc>
                <a:spcPct val="90000"/>
              </a:lnSpc>
              <a:spcBef>
                <a:spcPts val="500"/>
              </a:spcBef>
              <a:spcAft>
                <a:spcPts val="0"/>
              </a:spcAft>
              <a:buClr>
                <a:schemeClr val="dk1"/>
              </a:buClr>
              <a:buSzPts val="1508"/>
              <a:buNone/>
              <a:defRPr sz="1508">
                <a:latin typeface="Arial"/>
                <a:ea typeface="Arial"/>
                <a:cs typeface="Arial"/>
                <a:sym typeface="Arial"/>
              </a:defRPr>
            </a:lvl3pPr>
            <a:lvl4pPr indent="-228600" lvl="3" marL="1828800" algn="l">
              <a:lnSpc>
                <a:spcPct val="90000"/>
              </a:lnSpc>
              <a:spcBef>
                <a:spcPts val="500"/>
              </a:spcBef>
              <a:spcAft>
                <a:spcPts val="0"/>
              </a:spcAft>
              <a:buClr>
                <a:schemeClr val="dk1"/>
              </a:buClr>
              <a:buSzPts val="1508"/>
              <a:buNone/>
              <a:defRPr sz="1508">
                <a:latin typeface="Arial"/>
                <a:ea typeface="Arial"/>
                <a:cs typeface="Arial"/>
                <a:sym typeface="Arial"/>
              </a:defRPr>
            </a:lvl4pPr>
            <a:lvl5pPr indent="-228600" lvl="4" marL="2286000" algn="l">
              <a:lnSpc>
                <a:spcPct val="90000"/>
              </a:lnSpc>
              <a:spcBef>
                <a:spcPts val="500"/>
              </a:spcBef>
              <a:spcAft>
                <a:spcPts val="0"/>
              </a:spcAft>
              <a:buClr>
                <a:schemeClr val="dk1"/>
              </a:buClr>
              <a:buSzPts val="1508"/>
              <a:buNone/>
              <a:defRPr sz="1508">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7"/>
          <p:cNvSpPr txBox="1"/>
          <p:nvPr>
            <p:ph idx="3" type="body"/>
          </p:nvPr>
        </p:nvSpPr>
        <p:spPr>
          <a:xfrm>
            <a:off x="7573885" y="2551522"/>
            <a:ext cx="5011892" cy="2456630"/>
          </a:xfrm>
          <a:prstGeom prst="rect">
            <a:avLst/>
          </a:prstGeom>
          <a:noFill/>
          <a:ln>
            <a:noFill/>
          </a:ln>
        </p:spPr>
        <p:txBody>
          <a:bodyPr anchorCtr="0" anchor="t" bIns="45700" lIns="91425" spcFirstLastPara="1" rIns="91425" wrap="square" tIns="45700">
            <a:noAutofit/>
          </a:bodyPr>
          <a:lstStyle>
            <a:lvl1pPr indent="-228600" lvl="0" marL="457200" marR="0" algn="ctr">
              <a:lnSpc>
                <a:spcPct val="118888"/>
              </a:lnSpc>
              <a:spcBef>
                <a:spcPts val="1475"/>
              </a:spcBef>
              <a:spcAft>
                <a:spcPts val="0"/>
              </a:spcAft>
              <a:buClr>
                <a:schemeClr val="dk1"/>
              </a:buClr>
              <a:buSzPts val="1800"/>
              <a:buFont typeface="Arial"/>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508"/>
              <a:buNone/>
              <a:defRPr sz="1508">
                <a:latin typeface="Arial"/>
                <a:ea typeface="Arial"/>
                <a:cs typeface="Arial"/>
                <a:sym typeface="Arial"/>
              </a:defRPr>
            </a:lvl2pPr>
            <a:lvl3pPr indent="-228600" lvl="2" marL="1371600" algn="l">
              <a:lnSpc>
                <a:spcPct val="90000"/>
              </a:lnSpc>
              <a:spcBef>
                <a:spcPts val="500"/>
              </a:spcBef>
              <a:spcAft>
                <a:spcPts val="0"/>
              </a:spcAft>
              <a:buClr>
                <a:schemeClr val="dk1"/>
              </a:buClr>
              <a:buSzPts val="1508"/>
              <a:buNone/>
              <a:defRPr sz="1508">
                <a:latin typeface="Arial"/>
                <a:ea typeface="Arial"/>
                <a:cs typeface="Arial"/>
                <a:sym typeface="Arial"/>
              </a:defRPr>
            </a:lvl3pPr>
            <a:lvl4pPr indent="-228600" lvl="3" marL="1828800" algn="l">
              <a:lnSpc>
                <a:spcPct val="90000"/>
              </a:lnSpc>
              <a:spcBef>
                <a:spcPts val="500"/>
              </a:spcBef>
              <a:spcAft>
                <a:spcPts val="0"/>
              </a:spcAft>
              <a:buClr>
                <a:schemeClr val="dk1"/>
              </a:buClr>
              <a:buSzPts val="1508"/>
              <a:buNone/>
              <a:defRPr sz="1508">
                <a:latin typeface="Arial"/>
                <a:ea typeface="Arial"/>
                <a:cs typeface="Arial"/>
                <a:sym typeface="Arial"/>
              </a:defRPr>
            </a:lvl4pPr>
            <a:lvl5pPr indent="-228600" lvl="4" marL="2286000" algn="l">
              <a:lnSpc>
                <a:spcPct val="90000"/>
              </a:lnSpc>
              <a:spcBef>
                <a:spcPts val="500"/>
              </a:spcBef>
              <a:spcAft>
                <a:spcPts val="0"/>
              </a:spcAft>
              <a:buClr>
                <a:schemeClr val="dk1"/>
              </a:buClr>
              <a:buSzPts val="1508"/>
              <a:buNone/>
              <a:defRPr sz="1508">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7"/>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91" name="Google Shape;91;p27"/>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92" name="Google Shape;92;p27"/>
          <p:cNvSpPr txBox="1"/>
          <p:nvPr>
            <p:ph idx="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93" name="Shape 93"/>
        <p:cNvGrpSpPr/>
        <p:nvPr/>
      </p:nvGrpSpPr>
      <p:grpSpPr>
        <a:xfrm>
          <a:off x="0" y="0"/>
          <a:ext cx="0" cy="0"/>
          <a:chOff x="0" y="0"/>
          <a:chExt cx="0" cy="0"/>
        </a:xfrm>
      </p:grpSpPr>
      <p:sp>
        <p:nvSpPr>
          <p:cNvPr id="94" name="Google Shape;94;p28"/>
          <p:cNvSpPr/>
          <p:nvPr>
            <p:ph idx="2" type="pic"/>
          </p:nvPr>
        </p:nvSpPr>
        <p:spPr>
          <a:xfrm>
            <a:off x="0" y="0"/>
            <a:ext cx="13439775" cy="7559675"/>
          </a:xfrm>
          <a:prstGeom prst="rect">
            <a:avLst/>
          </a:prstGeom>
          <a:solidFill>
            <a:schemeClr val="lt2"/>
          </a:solidFill>
          <a:ln>
            <a:noFill/>
          </a:ln>
        </p:spPr>
      </p:sp>
      <p:sp>
        <p:nvSpPr>
          <p:cNvPr id="95" name="Google Shape;95;p28"/>
          <p:cNvSpPr txBox="1"/>
          <p:nvPr>
            <p:ph idx="1" type="body"/>
          </p:nvPr>
        </p:nvSpPr>
        <p:spPr>
          <a:xfrm>
            <a:off x="2226377" y="3073110"/>
            <a:ext cx="8987015"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8"/>
          <p:cNvSpPr txBox="1"/>
          <p:nvPr>
            <p:ph idx="3"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slide ">
  <p:cSld name="Timeline slide ">
    <p:spTree>
      <p:nvGrpSpPr>
        <p:cNvPr id="97" name="Shape 97"/>
        <p:cNvGrpSpPr/>
        <p:nvPr/>
      </p:nvGrpSpPr>
      <p:grpSpPr>
        <a:xfrm>
          <a:off x="0" y="0"/>
          <a:ext cx="0" cy="0"/>
          <a:chOff x="0" y="0"/>
          <a:chExt cx="0" cy="0"/>
        </a:xfrm>
      </p:grpSpPr>
      <p:sp>
        <p:nvSpPr>
          <p:cNvPr id="98" name="Google Shape;98;p29"/>
          <p:cNvSpPr/>
          <p:nvPr>
            <p:ph idx="2" type="tbl"/>
          </p:nvPr>
        </p:nvSpPr>
        <p:spPr>
          <a:xfrm>
            <a:off x="347663" y="1770434"/>
            <a:ext cx="12744450" cy="477324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F7F7F"/>
              </a:buClr>
              <a:buSzPts val="1077"/>
              <a:buFont typeface="Arial"/>
              <a:buNone/>
              <a:defRPr sz="1077">
                <a:solidFill>
                  <a:srgbClr val="7F7F7F"/>
                </a:solidFill>
                <a:latin typeface="Ultra"/>
                <a:ea typeface="Ultra"/>
                <a:cs typeface="Ultra"/>
                <a:sym typeface="Ultr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29"/>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9"/>
          <p:cNvSpPr txBox="1"/>
          <p:nvPr>
            <p:ph idx="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9"/>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02" name="Google Shape;102;p29"/>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03" name="Google Shape;103;p29"/>
          <p:cNvSpPr txBox="1"/>
          <p:nvPr>
            <p:ph idx="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2 blocks + images">
  <p:cSld name="1_Content in 2 blocks + images">
    <p:spTree>
      <p:nvGrpSpPr>
        <p:cNvPr id="104" name="Shape 104"/>
        <p:cNvGrpSpPr/>
        <p:nvPr/>
      </p:nvGrpSpPr>
      <p:grpSpPr>
        <a:xfrm>
          <a:off x="0" y="0"/>
          <a:ext cx="0" cy="0"/>
          <a:chOff x="0" y="0"/>
          <a:chExt cx="0" cy="0"/>
        </a:xfrm>
      </p:grpSpPr>
      <p:sp>
        <p:nvSpPr>
          <p:cNvPr id="105" name="Google Shape;105;p30"/>
          <p:cNvSpPr txBox="1"/>
          <p:nvPr>
            <p:ph idx="1" type="body"/>
          </p:nvPr>
        </p:nvSpPr>
        <p:spPr>
          <a:xfrm>
            <a:off x="479425" y="3449588"/>
            <a:ext cx="6156896"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0"/>
          <p:cNvSpPr txBox="1"/>
          <p:nvPr>
            <p:ph idx="2" type="body"/>
          </p:nvPr>
        </p:nvSpPr>
        <p:spPr>
          <a:xfrm>
            <a:off x="479424" y="4110086"/>
            <a:ext cx="6156895"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0"/>
          <p:cNvSpPr txBox="1"/>
          <p:nvPr>
            <p:ph idx="3" type="body"/>
          </p:nvPr>
        </p:nvSpPr>
        <p:spPr>
          <a:xfrm>
            <a:off x="6783244" y="3449588"/>
            <a:ext cx="6156898"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0"/>
          <p:cNvSpPr txBox="1"/>
          <p:nvPr>
            <p:ph idx="4" type="body"/>
          </p:nvPr>
        </p:nvSpPr>
        <p:spPr>
          <a:xfrm>
            <a:off x="6783244" y="4110086"/>
            <a:ext cx="6156898"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0"/>
          <p:cNvSpPr/>
          <p:nvPr>
            <p:ph idx="5" type="pic"/>
          </p:nvPr>
        </p:nvSpPr>
        <p:spPr>
          <a:xfrm>
            <a:off x="479424" y="1622356"/>
            <a:ext cx="6156897" cy="1706744"/>
          </a:xfrm>
          <a:prstGeom prst="rect">
            <a:avLst/>
          </a:prstGeom>
          <a:solidFill>
            <a:srgbClr val="F2F2F2"/>
          </a:solidFill>
          <a:ln>
            <a:noFill/>
          </a:ln>
        </p:spPr>
      </p:sp>
      <p:sp>
        <p:nvSpPr>
          <p:cNvPr id="110" name="Google Shape;110;p30"/>
          <p:cNvSpPr/>
          <p:nvPr>
            <p:ph idx="6" type="pic"/>
          </p:nvPr>
        </p:nvSpPr>
        <p:spPr>
          <a:xfrm>
            <a:off x="6783244" y="1622356"/>
            <a:ext cx="6156898" cy="1706744"/>
          </a:xfrm>
          <a:prstGeom prst="rect">
            <a:avLst/>
          </a:prstGeom>
          <a:solidFill>
            <a:srgbClr val="F2F2F2"/>
          </a:solidFill>
          <a:ln>
            <a:noFill/>
          </a:ln>
        </p:spPr>
      </p:sp>
      <p:sp>
        <p:nvSpPr>
          <p:cNvPr id="111" name="Google Shape;111;p30"/>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0"/>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0"/>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14" name="Google Shape;114;p30"/>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15" name="Google Shape;115;p30"/>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in 3 blocks + images">
  <p:cSld name="2_Content in 3 blocks + images">
    <p:spTree>
      <p:nvGrpSpPr>
        <p:cNvPr id="116" name="Shape 116"/>
        <p:cNvGrpSpPr/>
        <p:nvPr/>
      </p:nvGrpSpPr>
      <p:grpSpPr>
        <a:xfrm>
          <a:off x="0" y="0"/>
          <a:ext cx="0" cy="0"/>
          <a:chOff x="0" y="0"/>
          <a:chExt cx="0" cy="0"/>
        </a:xfrm>
      </p:grpSpPr>
      <p:sp>
        <p:nvSpPr>
          <p:cNvPr id="117" name="Google Shape;117;p31"/>
          <p:cNvSpPr txBox="1"/>
          <p:nvPr>
            <p:ph idx="1" type="body"/>
          </p:nvPr>
        </p:nvSpPr>
        <p:spPr>
          <a:xfrm>
            <a:off x="479425" y="3449588"/>
            <a:ext cx="389389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1"/>
          <p:cNvSpPr txBox="1"/>
          <p:nvPr>
            <p:ph idx="2" type="body"/>
          </p:nvPr>
        </p:nvSpPr>
        <p:spPr>
          <a:xfrm>
            <a:off x="479424" y="4110086"/>
            <a:ext cx="3893893"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1"/>
          <p:cNvSpPr txBox="1"/>
          <p:nvPr>
            <p:ph idx="3" type="body"/>
          </p:nvPr>
        </p:nvSpPr>
        <p:spPr>
          <a:xfrm>
            <a:off x="9046249" y="3449588"/>
            <a:ext cx="389389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1"/>
          <p:cNvSpPr txBox="1"/>
          <p:nvPr>
            <p:ph idx="4" type="body"/>
          </p:nvPr>
        </p:nvSpPr>
        <p:spPr>
          <a:xfrm>
            <a:off x="9029218" y="4110086"/>
            <a:ext cx="3910924"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1"/>
          <p:cNvSpPr/>
          <p:nvPr>
            <p:ph idx="5" type="pic"/>
          </p:nvPr>
        </p:nvSpPr>
        <p:spPr>
          <a:xfrm>
            <a:off x="479424" y="1622356"/>
            <a:ext cx="3893893" cy="1706744"/>
          </a:xfrm>
          <a:prstGeom prst="rect">
            <a:avLst/>
          </a:prstGeom>
          <a:solidFill>
            <a:srgbClr val="F2F2F2"/>
          </a:solidFill>
          <a:ln>
            <a:noFill/>
          </a:ln>
        </p:spPr>
      </p:sp>
      <p:sp>
        <p:nvSpPr>
          <p:cNvPr id="122" name="Google Shape;122;p31"/>
          <p:cNvSpPr/>
          <p:nvPr>
            <p:ph idx="6" type="pic"/>
          </p:nvPr>
        </p:nvSpPr>
        <p:spPr>
          <a:xfrm>
            <a:off x="9029216" y="1622356"/>
            <a:ext cx="3910925" cy="1706744"/>
          </a:xfrm>
          <a:prstGeom prst="rect">
            <a:avLst/>
          </a:prstGeom>
          <a:solidFill>
            <a:srgbClr val="F2F2F2"/>
          </a:solidFill>
          <a:ln>
            <a:noFill/>
          </a:ln>
        </p:spPr>
      </p:sp>
      <p:sp>
        <p:nvSpPr>
          <p:cNvPr id="123" name="Google Shape;123;p31"/>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31"/>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1"/>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26" name="Google Shape;126;p31"/>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27" name="Google Shape;127;p31"/>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31"/>
          <p:cNvSpPr txBox="1"/>
          <p:nvPr>
            <p:ph idx="13" type="body"/>
          </p:nvPr>
        </p:nvSpPr>
        <p:spPr>
          <a:xfrm>
            <a:off x="4750064" y="4110086"/>
            <a:ext cx="3910922"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1"/>
          <p:cNvSpPr txBox="1"/>
          <p:nvPr>
            <p:ph idx="14" type="body"/>
          </p:nvPr>
        </p:nvSpPr>
        <p:spPr>
          <a:xfrm>
            <a:off x="4750064" y="3453353"/>
            <a:ext cx="391092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1"/>
          <p:cNvSpPr/>
          <p:nvPr>
            <p:ph idx="15" type="pic"/>
          </p:nvPr>
        </p:nvSpPr>
        <p:spPr>
          <a:xfrm>
            <a:off x="4741546" y="1622356"/>
            <a:ext cx="3910925" cy="1706744"/>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4 blocks + images">
  <p:cSld name="1_Content in 4 blocks + images">
    <p:spTree>
      <p:nvGrpSpPr>
        <p:cNvPr id="131" name="Shape 131"/>
        <p:cNvGrpSpPr/>
        <p:nvPr/>
      </p:nvGrpSpPr>
      <p:grpSpPr>
        <a:xfrm>
          <a:off x="0" y="0"/>
          <a:ext cx="0" cy="0"/>
          <a:chOff x="0" y="0"/>
          <a:chExt cx="0" cy="0"/>
        </a:xfrm>
      </p:grpSpPr>
      <p:sp>
        <p:nvSpPr>
          <p:cNvPr id="132" name="Google Shape;132;p32"/>
          <p:cNvSpPr txBox="1"/>
          <p:nvPr>
            <p:ph idx="1" type="body"/>
          </p:nvPr>
        </p:nvSpPr>
        <p:spPr>
          <a:xfrm>
            <a:off x="479425"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2"/>
          <p:cNvSpPr txBox="1"/>
          <p:nvPr>
            <p:ph idx="2" type="body"/>
          </p:nvPr>
        </p:nvSpPr>
        <p:spPr>
          <a:xfrm>
            <a:off x="479425"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2"/>
          <p:cNvSpPr txBox="1"/>
          <p:nvPr>
            <p:ph idx="3" type="body"/>
          </p:nvPr>
        </p:nvSpPr>
        <p:spPr>
          <a:xfrm>
            <a:off x="3638259"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32"/>
          <p:cNvSpPr txBox="1"/>
          <p:nvPr>
            <p:ph idx="4" type="body"/>
          </p:nvPr>
        </p:nvSpPr>
        <p:spPr>
          <a:xfrm>
            <a:off x="3638259"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2"/>
          <p:cNvSpPr txBox="1"/>
          <p:nvPr>
            <p:ph idx="5" type="body"/>
          </p:nvPr>
        </p:nvSpPr>
        <p:spPr>
          <a:xfrm>
            <a:off x="6783243"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32"/>
          <p:cNvSpPr txBox="1"/>
          <p:nvPr>
            <p:ph idx="6" type="body"/>
          </p:nvPr>
        </p:nvSpPr>
        <p:spPr>
          <a:xfrm>
            <a:off x="6783243"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2"/>
          <p:cNvSpPr txBox="1"/>
          <p:nvPr>
            <p:ph idx="7" type="body"/>
          </p:nvPr>
        </p:nvSpPr>
        <p:spPr>
          <a:xfrm>
            <a:off x="9928222"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2"/>
          <p:cNvSpPr txBox="1"/>
          <p:nvPr>
            <p:ph idx="8" type="body"/>
          </p:nvPr>
        </p:nvSpPr>
        <p:spPr>
          <a:xfrm>
            <a:off x="9928222"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32"/>
          <p:cNvSpPr/>
          <p:nvPr>
            <p:ph idx="9" type="pic"/>
          </p:nvPr>
        </p:nvSpPr>
        <p:spPr>
          <a:xfrm>
            <a:off x="479425" y="1622356"/>
            <a:ext cx="3011488" cy="1706744"/>
          </a:xfrm>
          <a:prstGeom prst="rect">
            <a:avLst/>
          </a:prstGeom>
          <a:solidFill>
            <a:srgbClr val="F2F2F2"/>
          </a:solidFill>
          <a:ln>
            <a:noFill/>
          </a:ln>
        </p:spPr>
      </p:sp>
      <p:sp>
        <p:nvSpPr>
          <p:cNvPr id="141" name="Google Shape;141;p32"/>
          <p:cNvSpPr/>
          <p:nvPr>
            <p:ph idx="13" type="pic"/>
          </p:nvPr>
        </p:nvSpPr>
        <p:spPr>
          <a:xfrm>
            <a:off x="3638262" y="1622356"/>
            <a:ext cx="3011488" cy="1706744"/>
          </a:xfrm>
          <a:prstGeom prst="rect">
            <a:avLst/>
          </a:prstGeom>
          <a:solidFill>
            <a:srgbClr val="F2F2F2"/>
          </a:solidFill>
          <a:ln>
            <a:noFill/>
          </a:ln>
        </p:spPr>
      </p:sp>
      <p:sp>
        <p:nvSpPr>
          <p:cNvPr id="142" name="Google Shape;142;p32"/>
          <p:cNvSpPr/>
          <p:nvPr>
            <p:ph idx="14" type="pic"/>
          </p:nvPr>
        </p:nvSpPr>
        <p:spPr>
          <a:xfrm>
            <a:off x="6783244" y="1622356"/>
            <a:ext cx="3011488" cy="1706744"/>
          </a:xfrm>
          <a:prstGeom prst="rect">
            <a:avLst/>
          </a:prstGeom>
          <a:solidFill>
            <a:srgbClr val="F2F2F2"/>
          </a:solidFill>
          <a:ln>
            <a:noFill/>
          </a:ln>
        </p:spPr>
      </p:sp>
      <p:sp>
        <p:nvSpPr>
          <p:cNvPr id="143" name="Google Shape;143;p32"/>
          <p:cNvSpPr/>
          <p:nvPr>
            <p:ph idx="15" type="pic"/>
          </p:nvPr>
        </p:nvSpPr>
        <p:spPr>
          <a:xfrm>
            <a:off x="9914372" y="1622356"/>
            <a:ext cx="3011488" cy="1706744"/>
          </a:xfrm>
          <a:prstGeom prst="rect">
            <a:avLst/>
          </a:prstGeom>
          <a:solidFill>
            <a:srgbClr val="F2F2F2"/>
          </a:solidFill>
          <a:ln>
            <a:noFill/>
          </a:ln>
        </p:spPr>
      </p:sp>
      <p:sp>
        <p:nvSpPr>
          <p:cNvPr id="144" name="Google Shape;144;p32"/>
          <p:cNvSpPr txBox="1"/>
          <p:nvPr>
            <p:ph idx="16"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32"/>
          <p:cNvSpPr txBox="1"/>
          <p:nvPr>
            <p:ph idx="17"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32"/>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47" name="Google Shape;147;p32"/>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48" name="Google Shape;148;p32"/>
          <p:cNvSpPr txBox="1"/>
          <p:nvPr>
            <p:ph idx="18"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 image">
  <p:cSld name="Content in 1 block + image">
    <p:spTree>
      <p:nvGrpSpPr>
        <p:cNvPr id="149" name="Shape 149"/>
        <p:cNvGrpSpPr/>
        <p:nvPr/>
      </p:nvGrpSpPr>
      <p:grpSpPr>
        <a:xfrm>
          <a:off x="0" y="0"/>
          <a:ext cx="0" cy="0"/>
          <a:chOff x="0" y="0"/>
          <a:chExt cx="0" cy="0"/>
        </a:xfrm>
      </p:grpSpPr>
      <p:sp>
        <p:nvSpPr>
          <p:cNvPr id="150" name="Google Shape;150;p33"/>
          <p:cNvSpPr/>
          <p:nvPr>
            <p:ph idx="2" type="pic"/>
          </p:nvPr>
        </p:nvSpPr>
        <p:spPr>
          <a:xfrm>
            <a:off x="0" y="0"/>
            <a:ext cx="3551238" cy="7559675"/>
          </a:xfrm>
          <a:prstGeom prst="rect">
            <a:avLst/>
          </a:prstGeom>
          <a:solidFill>
            <a:srgbClr val="F2F2F2"/>
          </a:solidFill>
          <a:ln>
            <a:noFill/>
          </a:ln>
        </p:spPr>
      </p:sp>
      <p:sp>
        <p:nvSpPr>
          <p:cNvPr id="151" name="Google Shape;151;p33"/>
          <p:cNvSpPr txBox="1"/>
          <p:nvPr>
            <p:ph idx="1" type="body"/>
          </p:nvPr>
        </p:nvSpPr>
        <p:spPr>
          <a:xfrm>
            <a:off x="4316507" y="1273340"/>
            <a:ext cx="8253878" cy="907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3"/>
          <p:cNvSpPr txBox="1"/>
          <p:nvPr>
            <p:ph idx="3"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3"/>
          <p:cNvSpPr txBox="1"/>
          <p:nvPr>
            <p:ph idx="4" type="body"/>
          </p:nvPr>
        </p:nvSpPr>
        <p:spPr>
          <a:xfrm>
            <a:off x="4316507" y="2394408"/>
            <a:ext cx="8253878" cy="432981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3"/>
          <p:cNvSpPr txBox="1"/>
          <p:nvPr>
            <p:ph idx="5" type="body"/>
          </p:nvPr>
        </p:nvSpPr>
        <p:spPr>
          <a:xfrm>
            <a:off x="4316506" y="627727"/>
            <a:ext cx="8253879" cy="540136"/>
          </a:xfrm>
          <a:prstGeom prst="rect">
            <a:avLst/>
          </a:prstGeom>
          <a:noFill/>
          <a:ln>
            <a:noFill/>
          </a:ln>
        </p:spPr>
        <p:txBody>
          <a:bodyPr anchorCtr="0" anchor="t" bIns="0" lIns="0" spcFirstLastPara="1" rIns="0" wrap="square" tIns="0">
            <a:noAutofit/>
          </a:bodyPr>
          <a:lstStyle>
            <a:lvl1pPr indent="-228600" lvl="0" marL="457200" algn="l">
              <a:lnSpc>
                <a:spcPct val="97272"/>
              </a:lnSpc>
              <a:spcBef>
                <a:spcPts val="1000"/>
              </a:spcBef>
              <a:spcAft>
                <a:spcPts val="0"/>
              </a:spcAft>
              <a:buClr>
                <a:schemeClr val="dk1"/>
              </a:buClr>
              <a:buSzPts val="2200"/>
              <a:buNone/>
              <a:defRPr b="0" i="0" sz="22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3"/>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56" name="Google Shape;156;p33"/>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57" name="Google Shape;157;p33"/>
          <p:cNvSpPr txBox="1"/>
          <p:nvPr>
            <p:ph idx="6" type="body"/>
          </p:nvPr>
        </p:nvSpPr>
        <p:spPr>
          <a:xfrm>
            <a:off x="4316506"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 headline">
  <p:cSld name="Content in 1 block + headline">
    <p:spTree>
      <p:nvGrpSpPr>
        <p:cNvPr id="158" name="Shape 158"/>
        <p:cNvGrpSpPr/>
        <p:nvPr/>
      </p:nvGrpSpPr>
      <p:grpSpPr>
        <a:xfrm>
          <a:off x="0" y="0"/>
          <a:ext cx="0" cy="0"/>
          <a:chOff x="0" y="0"/>
          <a:chExt cx="0" cy="0"/>
        </a:xfrm>
      </p:grpSpPr>
      <p:sp>
        <p:nvSpPr>
          <p:cNvPr id="159" name="Google Shape;159;p34"/>
          <p:cNvSpPr txBox="1"/>
          <p:nvPr>
            <p:ph idx="1" type="body"/>
          </p:nvPr>
        </p:nvSpPr>
        <p:spPr>
          <a:xfrm>
            <a:off x="10150673"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marR="0" algn="ctr">
              <a:lnSpc>
                <a:spcPct val="136363"/>
              </a:lnSpc>
              <a:spcBef>
                <a:spcPts val="1000"/>
              </a:spcBef>
              <a:spcAft>
                <a:spcPts val="0"/>
              </a:spcAft>
              <a:buClr>
                <a:schemeClr val="dk1"/>
              </a:buClr>
              <a:buSzPts val="2200"/>
              <a:buFont typeface="Arial"/>
              <a:buNone/>
              <a:defRPr b="0" i="0" sz="22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4"/>
          <p:cNvSpPr txBox="1"/>
          <p:nvPr>
            <p:ph idx="2" type="body"/>
          </p:nvPr>
        </p:nvSpPr>
        <p:spPr>
          <a:xfrm>
            <a:off x="382589" y="247493"/>
            <a:ext cx="9088088"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4"/>
          <p:cNvSpPr txBox="1"/>
          <p:nvPr>
            <p:ph idx="3" type="body"/>
          </p:nvPr>
        </p:nvSpPr>
        <p:spPr>
          <a:xfrm>
            <a:off x="382588" y="756437"/>
            <a:ext cx="9088087"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4"/>
          <p:cNvSpPr txBox="1"/>
          <p:nvPr>
            <p:ph idx="4" type="body"/>
          </p:nvPr>
        </p:nvSpPr>
        <p:spPr>
          <a:xfrm>
            <a:off x="382589" y="1925054"/>
            <a:ext cx="9088086" cy="479916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4"/>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64" name="Google Shape;164;p34"/>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65" name="Google Shape;165;p34"/>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with white background">
  <p:cSld name="Cover page with white background">
    <p:spTree>
      <p:nvGrpSpPr>
        <p:cNvPr id="19" name="Shape 19"/>
        <p:cNvGrpSpPr/>
        <p:nvPr/>
      </p:nvGrpSpPr>
      <p:grpSpPr>
        <a:xfrm>
          <a:off x="0" y="0"/>
          <a:ext cx="0" cy="0"/>
          <a:chOff x="0" y="0"/>
          <a:chExt cx="0" cy="0"/>
        </a:xfrm>
      </p:grpSpPr>
      <p:sp>
        <p:nvSpPr>
          <p:cNvPr id="20" name="Google Shape;20;p17"/>
          <p:cNvSpPr txBox="1"/>
          <p:nvPr>
            <p:ph idx="1" type="body"/>
          </p:nvPr>
        </p:nvSpPr>
        <p:spPr>
          <a:xfrm>
            <a:off x="2356200" y="3073110"/>
            <a:ext cx="8727370"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7"/>
          <p:cNvSpPr txBox="1"/>
          <p:nvPr>
            <p:ph idx="2"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7"/>
          <p:cNvSpPr txBox="1"/>
          <p:nvPr/>
        </p:nvSpPr>
        <p:spPr>
          <a:xfrm>
            <a:off x="5142369"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s-E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overview 5 milestones">
  <p:cSld name="Timeline overview 5 milestones">
    <p:spTree>
      <p:nvGrpSpPr>
        <p:cNvPr id="166" name="Shape 166"/>
        <p:cNvGrpSpPr/>
        <p:nvPr/>
      </p:nvGrpSpPr>
      <p:grpSpPr>
        <a:xfrm>
          <a:off x="0" y="0"/>
          <a:ext cx="0" cy="0"/>
          <a:chOff x="0" y="0"/>
          <a:chExt cx="0" cy="0"/>
        </a:xfrm>
      </p:grpSpPr>
      <p:sp>
        <p:nvSpPr>
          <p:cNvPr id="167" name="Google Shape;167;p35"/>
          <p:cNvSpPr/>
          <p:nvPr>
            <p:ph idx="2" type="dgm"/>
          </p:nvPr>
        </p:nvSpPr>
        <p:spPr>
          <a:xfrm>
            <a:off x="476249" y="2139950"/>
            <a:ext cx="12480923" cy="4746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900"/>
              <a:buFont typeface="Arial"/>
              <a:buNone/>
              <a:defRPr b="0" i="0" sz="9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8" name="Google Shape;168;p35"/>
          <p:cNvSpPr txBox="1"/>
          <p:nvPr>
            <p:ph idx="1" type="body"/>
          </p:nvPr>
        </p:nvSpPr>
        <p:spPr>
          <a:xfrm>
            <a:off x="476249"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35"/>
          <p:cNvSpPr txBox="1"/>
          <p:nvPr>
            <p:ph idx="3" type="body"/>
          </p:nvPr>
        </p:nvSpPr>
        <p:spPr>
          <a:xfrm>
            <a:off x="476250"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5"/>
          <p:cNvSpPr txBox="1"/>
          <p:nvPr>
            <p:ph idx="4" type="body"/>
          </p:nvPr>
        </p:nvSpPr>
        <p:spPr>
          <a:xfrm>
            <a:off x="3016249"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5"/>
          <p:cNvSpPr txBox="1"/>
          <p:nvPr>
            <p:ph idx="5" type="body"/>
          </p:nvPr>
        </p:nvSpPr>
        <p:spPr>
          <a:xfrm>
            <a:off x="3016250"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5"/>
          <p:cNvSpPr txBox="1"/>
          <p:nvPr>
            <p:ph idx="6" type="body"/>
          </p:nvPr>
        </p:nvSpPr>
        <p:spPr>
          <a:xfrm>
            <a:off x="553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5"/>
          <p:cNvSpPr txBox="1"/>
          <p:nvPr>
            <p:ph idx="7" type="body"/>
          </p:nvPr>
        </p:nvSpPr>
        <p:spPr>
          <a:xfrm>
            <a:off x="553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5"/>
          <p:cNvSpPr txBox="1"/>
          <p:nvPr>
            <p:ph idx="8" type="body"/>
          </p:nvPr>
        </p:nvSpPr>
        <p:spPr>
          <a:xfrm>
            <a:off x="807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5"/>
          <p:cNvSpPr txBox="1"/>
          <p:nvPr>
            <p:ph idx="9" type="body"/>
          </p:nvPr>
        </p:nvSpPr>
        <p:spPr>
          <a:xfrm>
            <a:off x="807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5"/>
          <p:cNvSpPr txBox="1"/>
          <p:nvPr>
            <p:ph idx="13" type="body"/>
          </p:nvPr>
        </p:nvSpPr>
        <p:spPr>
          <a:xfrm>
            <a:off x="1061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5"/>
          <p:cNvSpPr txBox="1"/>
          <p:nvPr>
            <p:ph idx="14" type="body"/>
          </p:nvPr>
        </p:nvSpPr>
        <p:spPr>
          <a:xfrm>
            <a:off x="1061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5"/>
          <p:cNvSpPr txBox="1"/>
          <p:nvPr>
            <p:ph idx="1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5"/>
          <p:cNvSpPr txBox="1"/>
          <p:nvPr>
            <p:ph idx="1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81" name="Google Shape;181;p3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82" name="Google Shape;182;p35"/>
          <p:cNvSpPr txBox="1"/>
          <p:nvPr>
            <p:ph idx="1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9" name="Shape 189"/>
        <p:cNvGrpSpPr/>
        <p:nvPr/>
      </p:nvGrpSpPr>
      <p:grpSpPr>
        <a:xfrm>
          <a:off x="0" y="0"/>
          <a:ext cx="0" cy="0"/>
          <a:chOff x="0" y="0"/>
          <a:chExt cx="0" cy="0"/>
        </a:xfrm>
      </p:grpSpPr>
      <p:sp>
        <p:nvSpPr>
          <p:cNvPr id="190" name="Google Shape;190;p37"/>
          <p:cNvSpPr txBox="1"/>
          <p:nvPr>
            <p:ph type="ctrTitle"/>
          </p:nvPr>
        </p:nvSpPr>
        <p:spPr>
          <a:xfrm>
            <a:off x="1679575" y="1236663"/>
            <a:ext cx="10080625" cy="263207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7"/>
          <p:cNvSpPr txBox="1"/>
          <p:nvPr>
            <p:ph idx="1" type="subTitle"/>
          </p:nvPr>
        </p:nvSpPr>
        <p:spPr>
          <a:xfrm>
            <a:off x="1679575" y="3970338"/>
            <a:ext cx="10080625" cy="18256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2" name="Google Shape;192;p37"/>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7"/>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7"/>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5" name="Shape 195"/>
        <p:cNvGrpSpPr/>
        <p:nvPr/>
      </p:nvGrpSpPr>
      <p:grpSpPr>
        <a:xfrm>
          <a:off x="0" y="0"/>
          <a:ext cx="0" cy="0"/>
          <a:chOff x="0" y="0"/>
          <a:chExt cx="0" cy="0"/>
        </a:xfrm>
      </p:grpSpPr>
      <p:sp>
        <p:nvSpPr>
          <p:cNvPr id="196" name="Google Shape;196;p38"/>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38"/>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8"/>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8"/>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8"/>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01" name="Shape 201"/>
        <p:cNvGrpSpPr/>
        <p:nvPr/>
      </p:nvGrpSpPr>
      <p:grpSpPr>
        <a:xfrm>
          <a:off x="0" y="0"/>
          <a:ext cx="0" cy="0"/>
          <a:chOff x="0" y="0"/>
          <a:chExt cx="0" cy="0"/>
        </a:xfrm>
      </p:grpSpPr>
      <p:sp>
        <p:nvSpPr>
          <p:cNvPr id="202" name="Google Shape;202;p39"/>
          <p:cNvSpPr txBox="1"/>
          <p:nvPr>
            <p:ph type="title"/>
          </p:nvPr>
        </p:nvSpPr>
        <p:spPr>
          <a:xfrm>
            <a:off x="917575" y="1884363"/>
            <a:ext cx="11591925" cy="3144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9"/>
          <p:cNvSpPr txBox="1"/>
          <p:nvPr>
            <p:ph idx="1" type="body"/>
          </p:nvPr>
        </p:nvSpPr>
        <p:spPr>
          <a:xfrm>
            <a:off x="917575" y="5059363"/>
            <a:ext cx="11591925" cy="16525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4" name="Google Shape;204;p39"/>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9"/>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9"/>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07" name="Shape 207"/>
        <p:cNvGrpSpPr/>
        <p:nvPr/>
      </p:nvGrpSpPr>
      <p:grpSpPr>
        <a:xfrm>
          <a:off x="0" y="0"/>
          <a:ext cx="0" cy="0"/>
          <a:chOff x="0" y="0"/>
          <a:chExt cx="0" cy="0"/>
        </a:xfrm>
      </p:grpSpPr>
      <p:sp>
        <p:nvSpPr>
          <p:cNvPr id="208" name="Google Shape;208;p40"/>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40"/>
          <p:cNvSpPr txBox="1"/>
          <p:nvPr>
            <p:ph idx="1" type="body"/>
          </p:nvPr>
        </p:nvSpPr>
        <p:spPr>
          <a:xfrm>
            <a:off x="923925" y="2012950"/>
            <a:ext cx="5719763"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40"/>
          <p:cNvSpPr txBox="1"/>
          <p:nvPr>
            <p:ph idx="2" type="body"/>
          </p:nvPr>
        </p:nvSpPr>
        <p:spPr>
          <a:xfrm>
            <a:off x="6796088" y="2012950"/>
            <a:ext cx="5719762"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40"/>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0"/>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40"/>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14" name="Shape 214"/>
        <p:cNvGrpSpPr/>
        <p:nvPr/>
      </p:nvGrpSpPr>
      <p:grpSpPr>
        <a:xfrm>
          <a:off x="0" y="0"/>
          <a:ext cx="0" cy="0"/>
          <a:chOff x="0" y="0"/>
          <a:chExt cx="0" cy="0"/>
        </a:xfrm>
      </p:grpSpPr>
      <p:sp>
        <p:nvSpPr>
          <p:cNvPr id="215" name="Google Shape;215;p41"/>
          <p:cNvSpPr txBox="1"/>
          <p:nvPr>
            <p:ph type="title"/>
          </p:nvPr>
        </p:nvSpPr>
        <p:spPr>
          <a:xfrm>
            <a:off x="925513"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41"/>
          <p:cNvSpPr txBox="1"/>
          <p:nvPr>
            <p:ph idx="1" type="body"/>
          </p:nvPr>
        </p:nvSpPr>
        <p:spPr>
          <a:xfrm>
            <a:off x="925513" y="1852613"/>
            <a:ext cx="5686425" cy="908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7" name="Google Shape;217;p41"/>
          <p:cNvSpPr txBox="1"/>
          <p:nvPr>
            <p:ph idx="2" type="body"/>
          </p:nvPr>
        </p:nvSpPr>
        <p:spPr>
          <a:xfrm>
            <a:off x="925513" y="2760663"/>
            <a:ext cx="5686425" cy="4062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41"/>
          <p:cNvSpPr txBox="1"/>
          <p:nvPr>
            <p:ph idx="3" type="body"/>
          </p:nvPr>
        </p:nvSpPr>
        <p:spPr>
          <a:xfrm>
            <a:off x="6804025" y="1852613"/>
            <a:ext cx="5713413" cy="908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9" name="Google Shape;219;p41"/>
          <p:cNvSpPr txBox="1"/>
          <p:nvPr>
            <p:ph idx="4" type="body"/>
          </p:nvPr>
        </p:nvSpPr>
        <p:spPr>
          <a:xfrm>
            <a:off x="6804025" y="2760663"/>
            <a:ext cx="5713413" cy="4062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41"/>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1"/>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1"/>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23" name="Shape 223"/>
        <p:cNvGrpSpPr/>
        <p:nvPr/>
      </p:nvGrpSpPr>
      <p:grpSpPr>
        <a:xfrm>
          <a:off x="0" y="0"/>
          <a:ext cx="0" cy="0"/>
          <a:chOff x="0" y="0"/>
          <a:chExt cx="0" cy="0"/>
        </a:xfrm>
      </p:grpSpPr>
      <p:sp>
        <p:nvSpPr>
          <p:cNvPr id="224" name="Google Shape;224;p42"/>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42"/>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2"/>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2"/>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28" name="Shape 228"/>
        <p:cNvGrpSpPr/>
        <p:nvPr/>
      </p:nvGrpSpPr>
      <p:grpSpPr>
        <a:xfrm>
          <a:off x="0" y="0"/>
          <a:ext cx="0" cy="0"/>
          <a:chOff x="0" y="0"/>
          <a:chExt cx="0" cy="0"/>
        </a:xfrm>
      </p:grpSpPr>
      <p:sp>
        <p:nvSpPr>
          <p:cNvPr id="229" name="Google Shape;229;p43"/>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3"/>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43"/>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32" name="Shape 232"/>
        <p:cNvGrpSpPr/>
        <p:nvPr/>
      </p:nvGrpSpPr>
      <p:grpSpPr>
        <a:xfrm>
          <a:off x="0" y="0"/>
          <a:ext cx="0" cy="0"/>
          <a:chOff x="0" y="0"/>
          <a:chExt cx="0" cy="0"/>
        </a:xfrm>
      </p:grpSpPr>
      <p:sp>
        <p:nvSpPr>
          <p:cNvPr id="233" name="Google Shape;233;p44"/>
          <p:cNvSpPr txBox="1"/>
          <p:nvPr>
            <p:ph type="title"/>
          </p:nvPr>
        </p:nvSpPr>
        <p:spPr>
          <a:xfrm>
            <a:off x="925513" y="503238"/>
            <a:ext cx="4335462" cy="1765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44"/>
          <p:cNvSpPr txBox="1"/>
          <p:nvPr>
            <p:ph idx="1" type="body"/>
          </p:nvPr>
        </p:nvSpPr>
        <p:spPr>
          <a:xfrm>
            <a:off x="5713413" y="1089025"/>
            <a:ext cx="6804025" cy="53721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5" name="Google Shape;235;p44"/>
          <p:cNvSpPr txBox="1"/>
          <p:nvPr>
            <p:ph idx="2" type="body"/>
          </p:nvPr>
        </p:nvSpPr>
        <p:spPr>
          <a:xfrm>
            <a:off x="925513" y="2268538"/>
            <a:ext cx="4335462" cy="4200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6" name="Google Shape;236;p44"/>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44"/>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44"/>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39" name="Shape 239"/>
        <p:cNvGrpSpPr/>
        <p:nvPr/>
      </p:nvGrpSpPr>
      <p:grpSpPr>
        <a:xfrm>
          <a:off x="0" y="0"/>
          <a:ext cx="0" cy="0"/>
          <a:chOff x="0" y="0"/>
          <a:chExt cx="0" cy="0"/>
        </a:xfrm>
      </p:grpSpPr>
      <p:sp>
        <p:nvSpPr>
          <p:cNvPr id="240" name="Google Shape;240;p45"/>
          <p:cNvSpPr txBox="1"/>
          <p:nvPr>
            <p:ph type="title"/>
          </p:nvPr>
        </p:nvSpPr>
        <p:spPr>
          <a:xfrm>
            <a:off x="925513" y="503238"/>
            <a:ext cx="4335462" cy="1765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45"/>
          <p:cNvSpPr/>
          <p:nvPr>
            <p:ph idx="2" type="pic"/>
          </p:nvPr>
        </p:nvSpPr>
        <p:spPr>
          <a:xfrm>
            <a:off x="5713413" y="1089025"/>
            <a:ext cx="6804025" cy="5372100"/>
          </a:xfrm>
          <a:prstGeom prst="rect">
            <a:avLst/>
          </a:prstGeom>
          <a:noFill/>
          <a:ln>
            <a:noFill/>
          </a:ln>
        </p:spPr>
      </p:sp>
      <p:sp>
        <p:nvSpPr>
          <p:cNvPr id="242" name="Google Shape;242;p45"/>
          <p:cNvSpPr txBox="1"/>
          <p:nvPr>
            <p:ph idx="1" type="body"/>
          </p:nvPr>
        </p:nvSpPr>
        <p:spPr>
          <a:xfrm>
            <a:off x="925513" y="2268538"/>
            <a:ext cx="4335462" cy="4200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3" name="Google Shape;243;p45"/>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45"/>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5"/>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go cover page">
  <p:cSld name="Mango cover page">
    <p:bg>
      <p:bgPr>
        <a:solidFill>
          <a:schemeClr val="dk1"/>
        </a:solidFill>
      </p:bgPr>
    </p:bg>
    <p:spTree>
      <p:nvGrpSpPr>
        <p:cNvPr id="23" name="Shape 23"/>
        <p:cNvGrpSpPr/>
        <p:nvPr/>
      </p:nvGrpSpPr>
      <p:grpSpPr>
        <a:xfrm>
          <a:off x="0" y="0"/>
          <a:ext cx="0" cy="0"/>
          <a:chOff x="0" y="0"/>
          <a:chExt cx="0" cy="0"/>
        </a:xfrm>
      </p:grpSpPr>
      <p:sp>
        <p:nvSpPr>
          <p:cNvPr id="24" name="Google Shape;24;p23"/>
          <p:cNvSpPr txBox="1"/>
          <p:nvPr>
            <p:ph idx="1" type="body"/>
          </p:nvPr>
        </p:nvSpPr>
        <p:spPr>
          <a:xfrm>
            <a:off x="4111623" y="4000175"/>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i="0" sz="1400">
                <a:latin typeface="Arial"/>
                <a:ea typeface="Arial"/>
                <a:cs typeface="Arial"/>
                <a:sym typeface="Arial"/>
              </a:defRPr>
            </a:lvl1pPr>
            <a:lvl2pPr indent="-228600" lvl="1" marL="914400" algn="l">
              <a:lnSpc>
                <a:spcPct val="90000"/>
              </a:lnSpc>
              <a:spcBef>
                <a:spcPts val="500"/>
              </a:spcBef>
              <a:spcAft>
                <a:spcPts val="0"/>
              </a:spcAft>
              <a:buClr>
                <a:schemeClr val="lt1"/>
              </a:buClr>
              <a:buSzPts val="1800"/>
              <a:buNone/>
              <a:defRPr/>
            </a:lvl2pPr>
            <a:lvl3pPr indent="-228600" lvl="2" marL="1371600" algn="l">
              <a:lnSpc>
                <a:spcPct val="90000"/>
              </a:lnSpc>
              <a:spcBef>
                <a:spcPts val="500"/>
              </a:spcBef>
              <a:spcAft>
                <a:spcPts val="0"/>
              </a:spcAft>
              <a:buClr>
                <a:schemeClr val="lt1"/>
              </a:buClr>
              <a:buSzPts val="1800"/>
              <a:buNone/>
              <a:defRPr/>
            </a:lvl3pPr>
            <a:lvl4pPr indent="-228600" lvl="3" marL="1828800" algn="l">
              <a:lnSpc>
                <a:spcPct val="90000"/>
              </a:lnSpc>
              <a:spcBef>
                <a:spcPts val="500"/>
              </a:spcBef>
              <a:spcAft>
                <a:spcPts val="0"/>
              </a:spcAft>
              <a:buClr>
                <a:schemeClr val="lt1"/>
              </a:buClr>
              <a:buSzPts val="1800"/>
              <a:buNone/>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23"/>
          <p:cNvSpPr txBox="1"/>
          <p:nvPr/>
        </p:nvSpPr>
        <p:spPr>
          <a:xfrm>
            <a:off x="5142367"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lt1"/>
              </a:buClr>
              <a:buSzPts val="700"/>
              <a:buFont typeface="Arial"/>
              <a:buNone/>
            </a:pPr>
            <a:r>
              <a:rPr b="0" i="0" lang="es-ES" sz="700">
                <a:solidFill>
                  <a:schemeClr val="lt1"/>
                </a:solidFill>
                <a:latin typeface="Arial"/>
                <a:ea typeface="Arial"/>
                <a:cs typeface="Arial"/>
                <a:sym typeface="Arial"/>
              </a:rPr>
              <a:t>© MANGO. </a:t>
            </a:r>
            <a:r>
              <a:rPr b="0" i="0" lang="es-ES" sz="700">
                <a:solidFill>
                  <a:schemeClr val="lt1"/>
                </a:solidFill>
                <a:latin typeface="Arial"/>
                <a:ea typeface="Arial"/>
                <a:cs typeface="Arial"/>
                <a:sym typeface="Arial"/>
              </a:rPr>
              <a:t>STRICTLY CONFIDENTIAL, FOR INTERNAL USE ONLY.</a:t>
            </a:r>
            <a:endParaRPr b="0" i="0" sz="700">
              <a:solidFill>
                <a:schemeClr val="lt1"/>
              </a:solidFill>
              <a:latin typeface="Arial"/>
              <a:ea typeface="Arial"/>
              <a:cs typeface="Arial"/>
              <a:sym typeface="Arial"/>
            </a:endParaRPr>
          </a:p>
        </p:txBody>
      </p:sp>
      <p:pic>
        <p:nvPicPr>
          <p:cNvPr descr="Icono&#10;&#10;Descripción generada automáticamente" id="26" name="Google Shape;26;p23"/>
          <p:cNvPicPr preferRelativeResize="0"/>
          <p:nvPr/>
        </p:nvPicPr>
        <p:blipFill rotWithShape="1">
          <a:blip r:embed="rId2">
            <a:alphaModFix/>
          </a:blip>
          <a:srcRect b="0" l="0" r="0" t="0"/>
          <a:stretch/>
        </p:blipFill>
        <p:spPr>
          <a:xfrm>
            <a:off x="3952741" y="2898536"/>
            <a:ext cx="5534285" cy="924582"/>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46" name="Shape 246"/>
        <p:cNvGrpSpPr/>
        <p:nvPr/>
      </p:nvGrpSpPr>
      <p:grpSpPr>
        <a:xfrm>
          <a:off x="0" y="0"/>
          <a:ext cx="0" cy="0"/>
          <a:chOff x="0" y="0"/>
          <a:chExt cx="0" cy="0"/>
        </a:xfrm>
      </p:grpSpPr>
      <p:sp>
        <p:nvSpPr>
          <p:cNvPr id="247" name="Google Shape;247;p46"/>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6"/>
          <p:cNvSpPr txBox="1"/>
          <p:nvPr>
            <p:ph idx="1" type="body"/>
          </p:nvPr>
        </p:nvSpPr>
        <p:spPr>
          <a:xfrm rot="5400000">
            <a:off x="4321969" y="-1385093"/>
            <a:ext cx="4795838" cy="11591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46"/>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46"/>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6"/>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52" name="Shape 252"/>
        <p:cNvGrpSpPr/>
        <p:nvPr/>
      </p:nvGrpSpPr>
      <p:grpSpPr>
        <a:xfrm>
          <a:off x="0" y="0"/>
          <a:ext cx="0" cy="0"/>
          <a:chOff x="0" y="0"/>
          <a:chExt cx="0" cy="0"/>
        </a:xfrm>
      </p:grpSpPr>
      <p:sp>
        <p:nvSpPr>
          <p:cNvPr id="253" name="Google Shape;253;p47"/>
          <p:cNvSpPr txBox="1"/>
          <p:nvPr>
            <p:ph type="title"/>
          </p:nvPr>
        </p:nvSpPr>
        <p:spPr>
          <a:xfrm rot="5400000">
            <a:off x="7864475" y="2157413"/>
            <a:ext cx="6405563" cy="2897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47"/>
          <p:cNvSpPr txBox="1"/>
          <p:nvPr>
            <p:ph idx="1" type="body"/>
          </p:nvPr>
        </p:nvSpPr>
        <p:spPr>
          <a:xfrm rot="5400000">
            <a:off x="1992313" y="-665162"/>
            <a:ext cx="6405563" cy="8542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47"/>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47"/>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7"/>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2 images">
  <p:cSld name="Moodboard 2 images">
    <p:spTree>
      <p:nvGrpSpPr>
        <p:cNvPr id="263" name="Shape 263"/>
        <p:cNvGrpSpPr/>
        <p:nvPr/>
      </p:nvGrpSpPr>
      <p:grpSpPr>
        <a:xfrm>
          <a:off x="0" y="0"/>
          <a:ext cx="0" cy="0"/>
          <a:chOff x="0" y="0"/>
          <a:chExt cx="0" cy="0"/>
        </a:xfrm>
      </p:grpSpPr>
      <p:sp>
        <p:nvSpPr>
          <p:cNvPr id="264" name="Google Shape;264;p49"/>
          <p:cNvSpPr/>
          <p:nvPr>
            <p:ph idx="2" type="pic"/>
          </p:nvPr>
        </p:nvSpPr>
        <p:spPr>
          <a:xfrm>
            <a:off x="768096" y="2011887"/>
            <a:ext cx="4010210" cy="4984199"/>
          </a:xfrm>
          <a:prstGeom prst="rect">
            <a:avLst/>
          </a:prstGeom>
          <a:solidFill>
            <a:srgbClr val="F2F2F2">
              <a:alpha val="80000"/>
            </a:srgbClr>
          </a:solidFill>
          <a:ln>
            <a:noFill/>
          </a:ln>
        </p:spPr>
      </p:sp>
      <p:sp>
        <p:nvSpPr>
          <p:cNvPr id="265" name="Google Shape;265;p49"/>
          <p:cNvSpPr/>
          <p:nvPr>
            <p:ph idx="3" type="pic"/>
          </p:nvPr>
        </p:nvSpPr>
        <p:spPr>
          <a:xfrm>
            <a:off x="4870301" y="2011888"/>
            <a:ext cx="7801380" cy="4984199"/>
          </a:xfrm>
          <a:prstGeom prst="rect">
            <a:avLst/>
          </a:prstGeom>
          <a:solidFill>
            <a:srgbClr val="F2F2F2">
              <a:alpha val="80000"/>
            </a:srgbClr>
          </a:solidFill>
          <a:ln>
            <a:noFill/>
          </a:ln>
        </p:spPr>
      </p:sp>
      <p:sp>
        <p:nvSpPr>
          <p:cNvPr id="266" name="Google Shape;266;p49"/>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49"/>
          <p:cNvSpPr txBox="1"/>
          <p:nvPr>
            <p:ph idx="4"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49"/>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3 images">
  <p:cSld name="Moodboard 3 images">
    <p:spTree>
      <p:nvGrpSpPr>
        <p:cNvPr id="269" name="Shape 269"/>
        <p:cNvGrpSpPr/>
        <p:nvPr/>
      </p:nvGrpSpPr>
      <p:grpSpPr>
        <a:xfrm>
          <a:off x="0" y="0"/>
          <a:ext cx="0" cy="0"/>
          <a:chOff x="0" y="0"/>
          <a:chExt cx="0" cy="0"/>
        </a:xfrm>
      </p:grpSpPr>
      <p:sp>
        <p:nvSpPr>
          <p:cNvPr id="270" name="Google Shape;270;p50"/>
          <p:cNvSpPr/>
          <p:nvPr>
            <p:ph idx="2" type="pic"/>
          </p:nvPr>
        </p:nvSpPr>
        <p:spPr>
          <a:xfrm>
            <a:off x="768096" y="2011888"/>
            <a:ext cx="4008014" cy="4984199"/>
          </a:xfrm>
          <a:prstGeom prst="rect">
            <a:avLst/>
          </a:prstGeom>
          <a:solidFill>
            <a:srgbClr val="F2F2F2">
              <a:alpha val="80000"/>
            </a:srgbClr>
          </a:solidFill>
          <a:ln>
            <a:noFill/>
          </a:ln>
        </p:spPr>
      </p:sp>
      <p:sp>
        <p:nvSpPr>
          <p:cNvPr id="271" name="Google Shape;271;p50"/>
          <p:cNvSpPr/>
          <p:nvPr>
            <p:ph idx="3" type="pic"/>
          </p:nvPr>
        </p:nvSpPr>
        <p:spPr>
          <a:xfrm>
            <a:off x="4870300" y="2011888"/>
            <a:ext cx="3791171" cy="4984199"/>
          </a:xfrm>
          <a:prstGeom prst="rect">
            <a:avLst/>
          </a:prstGeom>
          <a:solidFill>
            <a:srgbClr val="F2F2F2">
              <a:alpha val="80000"/>
            </a:srgbClr>
          </a:solidFill>
          <a:ln>
            <a:noFill/>
          </a:ln>
        </p:spPr>
      </p:sp>
      <p:sp>
        <p:nvSpPr>
          <p:cNvPr id="272" name="Google Shape;272;p50"/>
          <p:cNvSpPr/>
          <p:nvPr>
            <p:ph idx="4" type="pic"/>
          </p:nvPr>
        </p:nvSpPr>
        <p:spPr>
          <a:xfrm>
            <a:off x="8753466" y="2011888"/>
            <a:ext cx="3918213" cy="4984199"/>
          </a:xfrm>
          <a:prstGeom prst="rect">
            <a:avLst/>
          </a:prstGeom>
          <a:solidFill>
            <a:srgbClr val="F2F2F2">
              <a:alpha val="80000"/>
            </a:srgbClr>
          </a:solidFill>
          <a:ln>
            <a:noFill/>
          </a:ln>
        </p:spPr>
      </p:sp>
      <p:sp>
        <p:nvSpPr>
          <p:cNvPr id="273" name="Google Shape;273;p50"/>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50"/>
          <p:cNvSpPr txBox="1"/>
          <p:nvPr>
            <p:ph idx="5"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50"/>
          <p:cNvSpPr txBox="1"/>
          <p:nvPr>
            <p:ph idx="6"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4 images">
  <p:cSld name="Moodboard 4 images">
    <p:spTree>
      <p:nvGrpSpPr>
        <p:cNvPr id="276" name="Shape 276"/>
        <p:cNvGrpSpPr/>
        <p:nvPr/>
      </p:nvGrpSpPr>
      <p:grpSpPr>
        <a:xfrm>
          <a:off x="0" y="0"/>
          <a:ext cx="0" cy="0"/>
          <a:chOff x="0" y="0"/>
          <a:chExt cx="0" cy="0"/>
        </a:xfrm>
      </p:grpSpPr>
      <p:sp>
        <p:nvSpPr>
          <p:cNvPr id="277" name="Google Shape;277;p51"/>
          <p:cNvSpPr/>
          <p:nvPr>
            <p:ph idx="2" type="pic"/>
          </p:nvPr>
        </p:nvSpPr>
        <p:spPr>
          <a:xfrm>
            <a:off x="768096" y="1834876"/>
            <a:ext cx="2851003" cy="4984199"/>
          </a:xfrm>
          <a:prstGeom prst="rect">
            <a:avLst/>
          </a:prstGeom>
          <a:solidFill>
            <a:srgbClr val="F2F2F2">
              <a:alpha val="80000"/>
            </a:srgbClr>
          </a:solidFill>
          <a:ln>
            <a:noFill/>
          </a:ln>
        </p:spPr>
      </p:sp>
      <p:sp>
        <p:nvSpPr>
          <p:cNvPr id="278" name="Google Shape;278;p51"/>
          <p:cNvSpPr/>
          <p:nvPr>
            <p:ph idx="3" type="pic"/>
          </p:nvPr>
        </p:nvSpPr>
        <p:spPr>
          <a:xfrm>
            <a:off x="3755309" y="1834876"/>
            <a:ext cx="2851003" cy="4984199"/>
          </a:xfrm>
          <a:prstGeom prst="rect">
            <a:avLst/>
          </a:prstGeom>
          <a:solidFill>
            <a:srgbClr val="F2F2F2">
              <a:alpha val="80000"/>
            </a:srgbClr>
          </a:solidFill>
          <a:ln>
            <a:noFill/>
          </a:ln>
        </p:spPr>
      </p:sp>
      <p:sp>
        <p:nvSpPr>
          <p:cNvPr id="279" name="Google Shape;279;p51"/>
          <p:cNvSpPr/>
          <p:nvPr>
            <p:ph idx="4" type="pic"/>
          </p:nvPr>
        </p:nvSpPr>
        <p:spPr>
          <a:xfrm>
            <a:off x="6742522" y="1834876"/>
            <a:ext cx="2851003" cy="4984199"/>
          </a:xfrm>
          <a:prstGeom prst="rect">
            <a:avLst/>
          </a:prstGeom>
          <a:solidFill>
            <a:srgbClr val="F2F2F2">
              <a:alpha val="80000"/>
            </a:srgbClr>
          </a:solidFill>
          <a:ln>
            <a:noFill/>
          </a:ln>
        </p:spPr>
      </p:sp>
      <p:sp>
        <p:nvSpPr>
          <p:cNvPr id="280" name="Google Shape;280;p51"/>
          <p:cNvSpPr/>
          <p:nvPr>
            <p:ph idx="5" type="pic"/>
          </p:nvPr>
        </p:nvSpPr>
        <p:spPr>
          <a:xfrm>
            <a:off x="9721520" y="1834876"/>
            <a:ext cx="2851003" cy="4984199"/>
          </a:xfrm>
          <a:prstGeom prst="rect">
            <a:avLst/>
          </a:prstGeom>
          <a:solidFill>
            <a:srgbClr val="F2F2F2">
              <a:alpha val="80000"/>
            </a:srgbClr>
          </a:solidFill>
          <a:ln>
            <a:noFill/>
          </a:ln>
        </p:spPr>
      </p:sp>
      <p:sp>
        <p:nvSpPr>
          <p:cNvPr id="281" name="Google Shape;281;p51"/>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51"/>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51"/>
          <p:cNvSpPr txBox="1"/>
          <p:nvPr>
            <p:ph idx="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6 images">
  <p:cSld name="Moodboard 6 images">
    <p:spTree>
      <p:nvGrpSpPr>
        <p:cNvPr id="284" name="Shape 284"/>
        <p:cNvGrpSpPr/>
        <p:nvPr/>
      </p:nvGrpSpPr>
      <p:grpSpPr>
        <a:xfrm>
          <a:off x="0" y="0"/>
          <a:ext cx="0" cy="0"/>
          <a:chOff x="0" y="0"/>
          <a:chExt cx="0" cy="0"/>
        </a:xfrm>
      </p:grpSpPr>
      <p:sp>
        <p:nvSpPr>
          <p:cNvPr id="285" name="Google Shape;285;p52"/>
          <p:cNvSpPr/>
          <p:nvPr>
            <p:ph idx="2" type="pic"/>
          </p:nvPr>
        </p:nvSpPr>
        <p:spPr>
          <a:xfrm>
            <a:off x="5262715" y="4207167"/>
            <a:ext cx="7408963" cy="2788920"/>
          </a:xfrm>
          <a:prstGeom prst="rect">
            <a:avLst/>
          </a:prstGeom>
          <a:solidFill>
            <a:srgbClr val="F2F2F2">
              <a:alpha val="80000"/>
            </a:srgbClr>
          </a:solidFill>
          <a:ln>
            <a:noFill/>
          </a:ln>
        </p:spPr>
      </p:sp>
      <p:sp>
        <p:nvSpPr>
          <p:cNvPr id="286" name="Google Shape;286;p52"/>
          <p:cNvSpPr/>
          <p:nvPr>
            <p:ph idx="3" type="pic"/>
          </p:nvPr>
        </p:nvSpPr>
        <p:spPr>
          <a:xfrm>
            <a:off x="768095" y="2011888"/>
            <a:ext cx="4402623" cy="2118115"/>
          </a:xfrm>
          <a:prstGeom prst="rect">
            <a:avLst/>
          </a:prstGeom>
          <a:solidFill>
            <a:srgbClr val="F2F2F2">
              <a:alpha val="80000"/>
            </a:srgbClr>
          </a:solidFill>
          <a:ln>
            <a:noFill/>
          </a:ln>
        </p:spPr>
      </p:sp>
      <p:sp>
        <p:nvSpPr>
          <p:cNvPr id="287" name="Google Shape;287;p52"/>
          <p:cNvSpPr/>
          <p:nvPr>
            <p:ph idx="4" type="pic"/>
          </p:nvPr>
        </p:nvSpPr>
        <p:spPr>
          <a:xfrm>
            <a:off x="5262716" y="2011889"/>
            <a:ext cx="2408324" cy="2118115"/>
          </a:xfrm>
          <a:prstGeom prst="rect">
            <a:avLst/>
          </a:prstGeom>
          <a:solidFill>
            <a:srgbClr val="F2F2F2">
              <a:alpha val="80000"/>
            </a:srgbClr>
          </a:solidFill>
          <a:ln>
            <a:noFill/>
          </a:ln>
        </p:spPr>
      </p:sp>
      <p:sp>
        <p:nvSpPr>
          <p:cNvPr id="288" name="Google Shape;288;p52"/>
          <p:cNvSpPr/>
          <p:nvPr>
            <p:ph idx="5" type="pic"/>
          </p:nvPr>
        </p:nvSpPr>
        <p:spPr>
          <a:xfrm>
            <a:off x="7763036" y="2011888"/>
            <a:ext cx="2408324" cy="2118115"/>
          </a:xfrm>
          <a:prstGeom prst="rect">
            <a:avLst/>
          </a:prstGeom>
          <a:solidFill>
            <a:srgbClr val="F2F2F2">
              <a:alpha val="80000"/>
            </a:srgbClr>
          </a:solidFill>
          <a:ln>
            <a:noFill/>
          </a:ln>
        </p:spPr>
      </p:sp>
      <p:sp>
        <p:nvSpPr>
          <p:cNvPr id="289" name="Google Shape;289;p52"/>
          <p:cNvSpPr/>
          <p:nvPr>
            <p:ph idx="6" type="pic"/>
          </p:nvPr>
        </p:nvSpPr>
        <p:spPr>
          <a:xfrm>
            <a:off x="10263356" y="2011888"/>
            <a:ext cx="2408324" cy="2118115"/>
          </a:xfrm>
          <a:prstGeom prst="rect">
            <a:avLst/>
          </a:prstGeom>
          <a:solidFill>
            <a:srgbClr val="F2F2F2">
              <a:alpha val="80000"/>
            </a:srgbClr>
          </a:solidFill>
          <a:ln>
            <a:noFill/>
          </a:ln>
        </p:spPr>
      </p:sp>
      <p:sp>
        <p:nvSpPr>
          <p:cNvPr id="290" name="Google Shape;290;p52"/>
          <p:cNvSpPr/>
          <p:nvPr>
            <p:ph idx="7" type="pic"/>
          </p:nvPr>
        </p:nvSpPr>
        <p:spPr>
          <a:xfrm>
            <a:off x="768095" y="4215592"/>
            <a:ext cx="4402623" cy="2780495"/>
          </a:xfrm>
          <a:prstGeom prst="rect">
            <a:avLst/>
          </a:prstGeom>
          <a:solidFill>
            <a:srgbClr val="F2F2F2">
              <a:alpha val="80000"/>
            </a:srgbClr>
          </a:solidFill>
          <a:ln>
            <a:noFill/>
          </a:ln>
        </p:spPr>
      </p:sp>
      <p:sp>
        <p:nvSpPr>
          <p:cNvPr id="291" name="Google Shape;291;p52"/>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52"/>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52"/>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7 images">
  <p:cSld name="Moodboard 7 images">
    <p:spTree>
      <p:nvGrpSpPr>
        <p:cNvPr id="294" name="Shape 294"/>
        <p:cNvGrpSpPr/>
        <p:nvPr/>
      </p:nvGrpSpPr>
      <p:grpSpPr>
        <a:xfrm>
          <a:off x="0" y="0"/>
          <a:ext cx="0" cy="0"/>
          <a:chOff x="0" y="0"/>
          <a:chExt cx="0" cy="0"/>
        </a:xfrm>
      </p:grpSpPr>
      <p:sp>
        <p:nvSpPr>
          <p:cNvPr id="295" name="Google Shape;295;p53"/>
          <p:cNvSpPr/>
          <p:nvPr>
            <p:ph idx="2" type="pic"/>
          </p:nvPr>
        </p:nvSpPr>
        <p:spPr>
          <a:xfrm>
            <a:off x="5262715" y="4207167"/>
            <a:ext cx="4908645" cy="2788920"/>
          </a:xfrm>
          <a:prstGeom prst="rect">
            <a:avLst/>
          </a:prstGeom>
          <a:solidFill>
            <a:srgbClr val="F2F2F2">
              <a:alpha val="80000"/>
            </a:srgbClr>
          </a:solidFill>
          <a:ln>
            <a:noFill/>
          </a:ln>
        </p:spPr>
      </p:sp>
      <p:sp>
        <p:nvSpPr>
          <p:cNvPr id="296" name="Google Shape;296;p53"/>
          <p:cNvSpPr/>
          <p:nvPr>
            <p:ph idx="3" type="pic"/>
          </p:nvPr>
        </p:nvSpPr>
        <p:spPr>
          <a:xfrm>
            <a:off x="768095" y="2011888"/>
            <a:ext cx="4402623" cy="2118115"/>
          </a:xfrm>
          <a:prstGeom prst="rect">
            <a:avLst/>
          </a:prstGeom>
          <a:solidFill>
            <a:srgbClr val="F2F2F2">
              <a:alpha val="80000"/>
            </a:srgbClr>
          </a:solidFill>
          <a:ln>
            <a:noFill/>
          </a:ln>
        </p:spPr>
      </p:sp>
      <p:sp>
        <p:nvSpPr>
          <p:cNvPr id="297" name="Google Shape;297;p53"/>
          <p:cNvSpPr/>
          <p:nvPr>
            <p:ph idx="4" type="pic"/>
          </p:nvPr>
        </p:nvSpPr>
        <p:spPr>
          <a:xfrm>
            <a:off x="5262716" y="2011889"/>
            <a:ext cx="2408324" cy="2118115"/>
          </a:xfrm>
          <a:prstGeom prst="rect">
            <a:avLst/>
          </a:prstGeom>
          <a:solidFill>
            <a:srgbClr val="F2F2F2">
              <a:alpha val="80000"/>
            </a:srgbClr>
          </a:solidFill>
          <a:ln>
            <a:noFill/>
          </a:ln>
        </p:spPr>
      </p:sp>
      <p:sp>
        <p:nvSpPr>
          <p:cNvPr id="298" name="Google Shape;298;p53"/>
          <p:cNvSpPr/>
          <p:nvPr>
            <p:ph idx="5" type="pic"/>
          </p:nvPr>
        </p:nvSpPr>
        <p:spPr>
          <a:xfrm>
            <a:off x="7763036" y="2011888"/>
            <a:ext cx="2408324" cy="2118115"/>
          </a:xfrm>
          <a:prstGeom prst="rect">
            <a:avLst/>
          </a:prstGeom>
          <a:solidFill>
            <a:srgbClr val="F2F2F2">
              <a:alpha val="80000"/>
            </a:srgbClr>
          </a:solidFill>
          <a:ln>
            <a:noFill/>
          </a:ln>
        </p:spPr>
      </p:sp>
      <p:sp>
        <p:nvSpPr>
          <p:cNvPr id="299" name="Google Shape;299;p53"/>
          <p:cNvSpPr/>
          <p:nvPr>
            <p:ph idx="6" type="pic"/>
          </p:nvPr>
        </p:nvSpPr>
        <p:spPr>
          <a:xfrm>
            <a:off x="10263356" y="2011888"/>
            <a:ext cx="2408324" cy="2118115"/>
          </a:xfrm>
          <a:prstGeom prst="rect">
            <a:avLst/>
          </a:prstGeom>
          <a:solidFill>
            <a:srgbClr val="F2F2F2">
              <a:alpha val="80000"/>
            </a:srgbClr>
          </a:solidFill>
          <a:ln>
            <a:noFill/>
          </a:ln>
        </p:spPr>
      </p:sp>
      <p:sp>
        <p:nvSpPr>
          <p:cNvPr id="300" name="Google Shape;300;p53"/>
          <p:cNvSpPr/>
          <p:nvPr>
            <p:ph idx="7" type="pic"/>
          </p:nvPr>
        </p:nvSpPr>
        <p:spPr>
          <a:xfrm>
            <a:off x="768095" y="4215592"/>
            <a:ext cx="4402623" cy="2780495"/>
          </a:xfrm>
          <a:prstGeom prst="rect">
            <a:avLst/>
          </a:prstGeom>
          <a:solidFill>
            <a:srgbClr val="F2F2F2">
              <a:alpha val="80000"/>
            </a:srgbClr>
          </a:solidFill>
          <a:ln>
            <a:noFill/>
          </a:ln>
        </p:spPr>
      </p:sp>
      <p:sp>
        <p:nvSpPr>
          <p:cNvPr id="301" name="Google Shape;301;p53"/>
          <p:cNvSpPr/>
          <p:nvPr>
            <p:ph idx="8" type="pic"/>
          </p:nvPr>
        </p:nvSpPr>
        <p:spPr>
          <a:xfrm>
            <a:off x="10263356" y="4215592"/>
            <a:ext cx="2408324" cy="2780495"/>
          </a:xfrm>
          <a:prstGeom prst="rect">
            <a:avLst/>
          </a:prstGeom>
          <a:solidFill>
            <a:srgbClr val="F2F2F2">
              <a:alpha val="80000"/>
            </a:srgbClr>
          </a:solidFill>
          <a:ln>
            <a:noFill/>
          </a:ln>
        </p:spPr>
      </p:sp>
      <p:sp>
        <p:nvSpPr>
          <p:cNvPr id="302" name="Google Shape;302;p53"/>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53"/>
          <p:cNvSpPr txBox="1"/>
          <p:nvPr>
            <p:ph idx="9"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53"/>
          <p:cNvSpPr txBox="1"/>
          <p:nvPr>
            <p:ph idx="13"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8 images">
  <p:cSld name="Moodboard 8 images">
    <p:spTree>
      <p:nvGrpSpPr>
        <p:cNvPr id="305" name="Shape 305"/>
        <p:cNvGrpSpPr/>
        <p:nvPr/>
      </p:nvGrpSpPr>
      <p:grpSpPr>
        <a:xfrm>
          <a:off x="0" y="0"/>
          <a:ext cx="0" cy="0"/>
          <a:chOff x="0" y="0"/>
          <a:chExt cx="0" cy="0"/>
        </a:xfrm>
      </p:grpSpPr>
      <p:sp>
        <p:nvSpPr>
          <p:cNvPr id="306" name="Google Shape;306;p54"/>
          <p:cNvSpPr/>
          <p:nvPr>
            <p:ph idx="2" type="pic"/>
          </p:nvPr>
        </p:nvSpPr>
        <p:spPr>
          <a:xfrm>
            <a:off x="5262716" y="4572722"/>
            <a:ext cx="2408324" cy="2423364"/>
          </a:xfrm>
          <a:prstGeom prst="rect">
            <a:avLst/>
          </a:prstGeom>
          <a:solidFill>
            <a:srgbClr val="F2F2F2">
              <a:alpha val="80000"/>
            </a:srgbClr>
          </a:solidFill>
          <a:ln>
            <a:noFill/>
          </a:ln>
        </p:spPr>
      </p:sp>
      <p:sp>
        <p:nvSpPr>
          <p:cNvPr id="307" name="Google Shape;307;p54"/>
          <p:cNvSpPr/>
          <p:nvPr>
            <p:ph idx="3" type="pic"/>
          </p:nvPr>
        </p:nvSpPr>
        <p:spPr>
          <a:xfrm>
            <a:off x="768094" y="2011888"/>
            <a:ext cx="4402623" cy="2149111"/>
          </a:xfrm>
          <a:prstGeom prst="rect">
            <a:avLst/>
          </a:prstGeom>
          <a:solidFill>
            <a:srgbClr val="F2F2F2">
              <a:alpha val="80000"/>
            </a:srgbClr>
          </a:solidFill>
          <a:ln>
            <a:noFill/>
          </a:ln>
        </p:spPr>
      </p:sp>
      <p:sp>
        <p:nvSpPr>
          <p:cNvPr id="308" name="Google Shape;308;p54"/>
          <p:cNvSpPr/>
          <p:nvPr>
            <p:ph idx="4" type="pic"/>
          </p:nvPr>
        </p:nvSpPr>
        <p:spPr>
          <a:xfrm>
            <a:off x="5262716" y="2011889"/>
            <a:ext cx="2408324" cy="2430707"/>
          </a:xfrm>
          <a:prstGeom prst="rect">
            <a:avLst/>
          </a:prstGeom>
          <a:solidFill>
            <a:srgbClr val="F2F2F2">
              <a:alpha val="80000"/>
            </a:srgbClr>
          </a:solidFill>
          <a:ln>
            <a:noFill/>
          </a:ln>
        </p:spPr>
      </p:sp>
      <p:sp>
        <p:nvSpPr>
          <p:cNvPr id="309" name="Google Shape;309;p54"/>
          <p:cNvSpPr/>
          <p:nvPr>
            <p:ph idx="5" type="pic"/>
          </p:nvPr>
        </p:nvSpPr>
        <p:spPr>
          <a:xfrm>
            <a:off x="7763036" y="2011888"/>
            <a:ext cx="2408324" cy="2430707"/>
          </a:xfrm>
          <a:prstGeom prst="rect">
            <a:avLst/>
          </a:prstGeom>
          <a:solidFill>
            <a:srgbClr val="F2F2F2">
              <a:alpha val="80000"/>
            </a:srgbClr>
          </a:solidFill>
          <a:ln>
            <a:noFill/>
          </a:ln>
        </p:spPr>
      </p:sp>
      <p:sp>
        <p:nvSpPr>
          <p:cNvPr id="310" name="Google Shape;310;p54"/>
          <p:cNvSpPr/>
          <p:nvPr>
            <p:ph idx="6" type="pic"/>
          </p:nvPr>
        </p:nvSpPr>
        <p:spPr>
          <a:xfrm>
            <a:off x="10263356" y="2011888"/>
            <a:ext cx="2408324" cy="2430707"/>
          </a:xfrm>
          <a:prstGeom prst="rect">
            <a:avLst/>
          </a:prstGeom>
          <a:solidFill>
            <a:srgbClr val="F2F2F2">
              <a:alpha val="80000"/>
            </a:srgbClr>
          </a:solidFill>
          <a:ln>
            <a:noFill/>
          </a:ln>
        </p:spPr>
      </p:sp>
      <p:sp>
        <p:nvSpPr>
          <p:cNvPr id="311" name="Google Shape;311;p54"/>
          <p:cNvSpPr/>
          <p:nvPr>
            <p:ph idx="7" type="pic"/>
          </p:nvPr>
        </p:nvSpPr>
        <p:spPr>
          <a:xfrm>
            <a:off x="768095" y="4256791"/>
            <a:ext cx="4402623" cy="2739296"/>
          </a:xfrm>
          <a:prstGeom prst="rect">
            <a:avLst/>
          </a:prstGeom>
          <a:solidFill>
            <a:srgbClr val="F2F2F2">
              <a:alpha val="80000"/>
            </a:srgbClr>
          </a:solidFill>
          <a:ln>
            <a:noFill/>
          </a:ln>
        </p:spPr>
      </p:sp>
      <p:sp>
        <p:nvSpPr>
          <p:cNvPr id="312" name="Google Shape;312;p54"/>
          <p:cNvSpPr/>
          <p:nvPr>
            <p:ph idx="8" type="pic"/>
          </p:nvPr>
        </p:nvSpPr>
        <p:spPr>
          <a:xfrm>
            <a:off x="10263356" y="4572723"/>
            <a:ext cx="2408324" cy="2423364"/>
          </a:xfrm>
          <a:prstGeom prst="rect">
            <a:avLst/>
          </a:prstGeom>
          <a:solidFill>
            <a:srgbClr val="F2F2F2">
              <a:alpha val="80000"/>
            </a:srgbClr>
          </a:solidFill>
          <a:ln>
            <a:noFill/>
          </a:ln>
        </p:spPr>
      </p:sp>
      <p:sp>
        <p:nvSpPr>
          <p:cNvPr id="313" name="Google Shape;313;p54"/>
          <p:cNvSpPr/>
          <p:nvPr>
            <p:ph idx="9" type="pic"/>
          </p:nvPr>
        </p:nvSpPr>
        <p:spPr>
          <a:xfrm>
            <a:off x="7774909" y="4572722"/>
            <a:ext cx="2408324" cy="2423364"/>
          </a:xfrm>
          <a:prstGeom prst="rect">
            <a:avLst/>
          </a:prstGeom>
          <a:solidFill>
            <a:srgbClr val="F2F2F2">
              <a:alpha val="80000"/>
            </a:srgbClr>
          </a:solidFill>
          <a:ln>
            <a:noFill/>
          </a:ln>
        </p:spPr>
      </p:sp>
      <p:sp>
        <p:nvSpPr>
          <p:cNvPr id="314" name="Google Shape;314;p54"/>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54"/>
          <p:cNvSpPr txBox="1"/>
          <p:nvPr>
            <p:ph idx="1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p54"/>
          <p:cNvSpPr txBox="1"/>
          <p:nvPr>
            <p:ph idx="1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in 1 column">
  <p:cSld name="Graph in 1 column">
    <p:spTree>
      <p:nvGrpSpPr>
        <p:cNvPr id="322" name="Shape 322"/>
        <p:cNvGrpSpPr/>
        <p:nvPr/>
      </p:nvGrpSpPr>
      <p:grpSpPr>
        <a:xfrm>
          <a:off x="0" y="0"/>
          <a:ext cx="0" cy="0"/>
          <a:chOff x="0" y="0"/>
          <a:chExt cx="0" cy="0"/>
        </a:xfrm>
      </p:grpSpPr>
      <p:sp>
        <p:nvSpPr>
          <p:cNvPr id="323" name="Google Shape;323;p56"/>
          <p:cNvSpPr/>
          <p:nvPr>
            <p:ph idx="2" type="tbl"/>
          </p:nvPr>
        </p:nvSpPr>
        <p:spPr>
          <a:xfrm>
            <a:off x="347663" y="2137272"/>
            <a:ext cx="12744449" cy="4836405"/>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4" name="Google Shape;324;p56"/>
          <p:cNvSpPr txBox="1"/>
          <p:nvPr>
            <p:ph idx="1" type="body"/>
          </p:nvPr>
        </p:nvSpPr>
        <p:spPr>
          <a:xfrm>
            <a:off x="363846" y="1712105"/>
            <a:ext cx="12709525" cy="299775"/>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56"/>
          <p:cNvSpPr txBox="1"/>
          <p:nvPr>
            <p:ph idx="3"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56"/>
          <p:cNvSpPr txBox="1"/>
          <p:nvPr>
            <p:ph idx="4"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56"/>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Graphs in 2 columns">
  <p:cSld name="2 Graphs in 2 columns">
    <p:spTree>
      <p:nvGrpSpPr>
        <p:cNvPr id="328" name="Shape 328"/>
        <p:cNvGrpSpPr/>
        <p:nvPr/>
      </p:nvGrpSpPr>
      <p:grpSpPr>
        <a:xfrm>
          <a:off x="0" y="0"/>
          <a:ext cx="0" cy="0"/>
          <a:chOff x="0" y="0"/>
          <a:chExt cx="0" cy="0"/>
        </a:xfrm>
      </p:grpSpPr>
      <p:sp>
        <p:nvSpPr>
          <p:cNvPr id="329" name="Google Shape;329;p57"/>
          <p:cNvSpPr/>
          <p:nvPr>
            <p:ph idx="2" type="tbl"/>
          </p:nvPr>
        </p:nvSpPr>
        <p:spPr>
          <a:xfrm>
            <a:off x="479424" y="2421120"/>
            <a:ext cx="6039783" cy="3790823"/>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0" name="Google Shape;330;p57"/>
          <p:cNvSpPr/>
          <p:nvPr>
            <p:ph idx="3" type="tbl"/>
          </p:nvPr>
        </p:nvSpPr>
        <p:spPr>
          <a:xfrm>
            <a:off x="6920567" y="2421120"/>
            <a:ext cx="6039782" cy="3790823"/>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1" name="Google Shape;331;p57"/>
          <p:cNvSpPr txBox="1"/>
          <p:nvPr>
            <p:ph idx="1" type="body"/>
          </p:nvPr>
        </p:nvSpPr>
        <p:spPr>
          <a:xfrm>
            <a:off x="479425" y="1727113"/>
            <a:ext cx="6039784" cy="468888"/>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57"/>
          <p:cNvSpPr txBox="1"/>
          <p:nvPr>
            <p:ph idx="4" type="body"/>
          </p:nvPr>
        </p:nvSpPr>
        <p:spPr>
          <a:xfrm>
            <a:off x="6920567" y="1776191"/>
            <a:ext cx="6039784" cy="468889"/>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57"/>
          <p:cNvSpPr txBox="1"/>
          <p:nvPr>
            <p:ph idx="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57"/>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57"/>
          <p:cNvSpPr txBox="1"/>
          <p:nvPr>
            <p:ph idx="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bg>
      <p:bgPr>
        <a:solidFill>
          <a:schemeClr val="dk1"/>
        </a:solidFill>
      </p:bgPr>
    </p:bg>
    <p:spTree>
      <p:nvGrpSpPr>
        <p:cNvPr id="27" name="Shape 27"/>
        <p:cNvGrpSpPr/>
        <p:nvPr/>
      </p:nvGrpSpPr>
      <p:grpSpPr>
        <a:xfrm>
          <a:off x="0" y="0"/>
          <a:ext cx="0" cy="0"/>
          <a:chOff x="0" y="0"/>
          <a:chExt cx="0" cy="0"/>
        </a:xfrm>
      </p:grpSpPr>
      <p:pic>
        <p:nvPicPr>
          <p:cNvPr id="28" name="Google Shape;28;p15"/>
          <p:cNvPicPr preferRelativeResize="0"/>
          <p:nvPr/>
        </p:nvPicPr>
        <p:blipFill rotWithShape="1">
          <a:blip r:embed="rId2">
            <a:alphaModFix/>
          </a:blip>
          <a:srcRect b="0" l="0" r="0" t="0"/>
          <a:stretch/>
        </p:blipFill>
        <p:spPr>
          <a:xfrm>
            <a:off x="938746" y="3421789"/>
            <a:ext cx="4789888" cy="793304"/>
          </a:xfrm>
          <a:prstGeom prst="rect">
            <a:avLst/>
          </a:prstGeom>
          <a:noFill/>
          <a:ln>
            <a:noFill/>
          </a:ln>
        </p:spPr>
      </p:pic>
      <p:sp>
        <p:nvSpPr>
          <p:cNvPr id="29" name="Google Shape;29;p15"/>
          <p:cNvSpPr txBox="1"/>
          <p:nvPr>
            <p:ph type="title"/>
          </p:nvPr>
        </p:nvSpPr>
        <p:spPr>
          <a:xfrm>
            <a:off x="7758926" y="3189279"/>
            <a:ext cx="4742102" cy="127275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1543"/>
              <a:buFont typeface="Arial"/>
              <a:buNone/>
              <a:defRPr sz="1543">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nvSpPr>
        <p:spPr>
          <a:xfrm>
            <a:off x="10531026" y="7218878"/>
            <a:ext cx="2810385" cy="19402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661">
                <a:solidFill>
                  <a:srgbClr val="D8D8D8"/>
                </a:solidFill>
                <a:latin typeface="Arial"/>
                <a:ea typeface="Arial"/>
                <a:cs typeface="Arial"/>
                <a:sym typeface="Arial"/>
              </a:rPr>
              <a:t>© MANGO. STRICTLY CONFIDENTIAL. FOR INTERNAL USE ONLY.</a:t>
            </a:r>
            <a:endParaRPr sz="661">
              <a:solidFill>
                <a:srgbClr val="D8D8D8"/>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Graphs">
  <p:cSld name="SmartArt Graphs">
    <p:spTree>
      <p:nvGrpSpPr>
        <p:cNvPr id="336" name="Shape 336"/>
        <p:cNvGrpSpPr/>
        <p:nvPr/>
      </p:nvGrpSpPr>
      <p:grpSpPr>
        <a:xfrm>
          <a:off x="0" y="0"/>
          <a:ext cx="0" cy="0"/>
          <a:chOff x="0" y="0"/>
          <a:chExt cx="0" cy="0"/>
        </a:xfrm>
      </p:grpSpPr>
      <p:sp>
        <p:nvSpPr>
          <p:cNvPr id="337" name="Google Shape;337;p58"/>
          <p:cNvSpPr txBox="1"/>
          <p:nvPr>
            <p:ph idx="1" type="body"/>
          </p:nvPr>
        </p:nvSpPr>
        <p:spPr>
          <a:xfrm>
            <a:off x="6920567" y="1776191"/>
            <a:ext cx="6039784" cy="468889"/>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8" name="Google Shape;338;p58"/>
          <p:cNvSpPr/>
          <p:nvPr>
            <p:ph idx="2" type="dgm"/>
          </p:nvPr>
        </p:nvSpPr>
        <p:spPr>
          <a:xfrm>
            <a:off x="6915943" y="2519277"/>
            <a:ext cx="6040437" cy="4204945"/>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9" name="Google Shape;339;p58"/>
          <p:cNvSpPr txBox="1"/>
          <p:nvPr>
            <p:ph idx="3" type="body"/>
          </p:nvPr>
        </p:nvSpPr>
        <p:spPr>
          <a:xfrm>
            <a:off x="479425" y="1925054"/>
            <a:ext cx="6240462" cy="479916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58"/>
          <p:cNvSpPr txBox="1"/>
          <p:nvPr>
            <p:ph idx="4"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58"/>
          <p:cNvSpPr txBox="1"/>
          <p:nvPr>
            <p:ph idx="5"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58"/>
          <p:cNvSpPr txBox="1"/>
          <p:nvPr>
            <p:ph idx="6"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Horizontal graphs">
  <p:cSld name="2 Horizontal graphs">
    <p:spTree>
      <p:nvGrpSpPr>
        <p:cNvPr id="343" name="Shape 343"/>
        <p:cNvGrpSpPr/>
        <p:nvPr/>
      </p:nvGrpSpPr>
      <p:grpSpPr>
        <a:xfrm>
          <a:off x="0" y="0"/>
          <a:ext cx="0" cy="0"/>
          <a:chOff x="0" y="0"/>
          <a:chExt cx="0" cy="0"/>
        </a:xfrm>
      </p:grpSpPr>
      <p:sp>
        <p:nvSpPr>
          <p:cNvPr id="344" name="Google Shape;344;p59"/>
          <p:cNvSpPr txBox="1"/>
          <p:nvPr>
            <p:ph idx="1" type="body"/>
          </p:nvPr>
        </p:nvSpPr>
        <p:spPr>
          <a:xfrm>
            <a:off x="479425" y="2192453"/>
            <a:ext cx="12480924" cy="299775"/>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59"/>
          <p:cNvSpPr txBox="1"/>
          <p:nvPr>
            <p:ph idx="2" type="body"/>
          </p:nvPr>
        </p:nvSpPr>
        <p:spPr>
          <a:xfrm>
            <a:off x="479425" y="2828663"/>
            <a:ext cx="2960688" cy="1836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solidFill>
                  <a:schemeClr val="dk1"/>
                </a:solidFill>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59"/>
          <p:cNvSpPr txBox="1"/>
          <p:nvPr>
            <p:ph idx="3" type="body"/>
          </p:nvPr>
        </p:nvSpPr>
        <p:spPr>
          <a:xfrm>
            <a:off x="479425" y="4827145"/>
            <a:ext cx="2960688" cy="183515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solidFill>
                  <a:schemeClr val="dk1"/>
                </a:solidFill>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59"/>
          <p:cNvSpPr/>
          <p:nvPr>
            <p:ph idx="4" type="chart"/>
          </p:nvPr>
        </p:nvSpPr>
        <p:spPr>
          <a:xfrm>
            <a:off x="3657600" y="2828663"/>
            <a:ext cx="9302750" cy="183515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8" name="Google Shape;348;p59"/>
          <p:cNvSpPr/>
          <p:nvPr>
            <p:ph idx="5" type="chart"/>
          </p:nvPr>
        </p:nvSpPr>
        <p:spPr>
          <a:xfrm>
            <a:off x="3657600" y="4827145"/>
            <a:ext cx="9302750" cy="183515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9" name="Google Shape;349;p59"/>
          <p:cNvSpPr txBox="1"/>
          <p:nvPr>
            <p:ph idx="6"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59"/>
          <p:cNvSpPr txBox="1"/>
          <p:nvPr>
            <p:ph idx="7"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59"/>
          <p:cNvSpPr txBox="1"/>
          <p:nvPr>
            <p:ph idx="8"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Vertical graphs">
  <p:cSld name="3 Vertical graphs">
    <p:spTree>
      <p:nvGrpSpPr>
        <p:cNvPr id="352" name="Shape 352"/>
        <p:cNvGrpSpPr/>
        <p:nvPr/>
      </p:nvGrpSpPr>
      <p:grpSpPr>
        <a:xfrm>
          <a:off x="0" y="0"/>
          <a:ext cx="0" cy="0"/>
          <a:chOff x="0" y="0"/>
          <a:chExt cx="0" cy="0"/>
        </a:xfrm>
      </p:grpSpPr>
      <p:sp>
        <p:nvSpPr>
          <p:cNvPr id="353" name="Google Shape;353;p60"/>
          <p:cNvSpPr txBox="1"/>
          <p:nvPr>
            <p:ph idx="1" type="body"/>
          </p:nvPr>
        </p:nvSpPr>
        <p:spPr>
          <a:xfrm>
            <a:off x="1257053"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60"/>
          <p:cNvSpPr/>
          <p:nvPr>
            <p:ph idx="2" type="chart"/>
          </p:nvPr>
        </p:nvSpPr>
        <p:spPr>
          <a:xfrm>
            <a:off x="1257053"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5" name="Google Shape;355;p60"/>
          <p:cNvSpPr txBox="1"/>
          <p:nvPr>
            <p:ph idx="3" type="body"/>
          </p:nvPr>
        </p:nvSpPr>
        <p:spPr>
          <a:xfrm>
            <a:off x="4942934"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60"/>
          <p:cNvSpPr/>
          <p:nvPr>
            <p:ph idx="4" type="chart"/>
          </p:nvPr>
        </p:nvSpPr>
        <p:spPr>
          <a:xfrm>
            <a:off x="4942934"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7" name="Google Shape;357;p60"/>
          <p:cNvSpPr txBox="1"/>
          <p:nvPr>
            <p:ph idx="5" type="body"/>
          </p:nvPr>
        </p:nvSpPr>
        <p:spPr>
          <a:xfrm>
            <a:off x="8628814"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60"/>
          <p:cNvSpPr/>
          <p:nvPr>
            <p:ph idx="6" type="chart"/>
          </p:nvPr>
        </p:nvSpPr>
        <p:spPr>
          <a:xfrm>
            <a:off x="8628814"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9" name="Google Shape;359;p60"/>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0" name="Google Shape;360;p60"/>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1" name="Google Shape;361;p60"/>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 graph">
  <p:cSld name="Headline + graph">
    <p:spTree>
      <p:nvGrpSpPr>
        <p:cNvPr id="362" name="Shape 362"/>
        <p:cNvGrpSpPr/>
        <p:nvPr/>
      </p:nvGrpSpPr>
      <p:grpSpPr>
        <a:xfrm>
          <a:off x="0" y="0"/>
          <a:ext cx="0" cy="0"/>
          <a:chOff x="0" y="0"/>
          <a:chExt cx="0" cy="0"/>
        </a:xfrm>
      </p:grpSpPr>
      <p:sp>
        <p:nvSpPr>
          <p:cNvPr id="363" name="Google Shape;363;p61"/>
          <p:cNvSpPr/>
          <p:nvPr>
            <p:ph idx="2" type="pic"/>
          </p:nvPr>
        </p:nvSpPr>
        <p:spPr>
          <a:xfrm>
            <a:off x="0" y="0"/>
            <a:ext cx="3551238" cy="7559675"/>
          </a:xfrm>
          <a:prstGeom prst="rect">
            <a:avLst/>
          </a:prstGeom>
          <a:solidFill>
            <a:srgbClr val="F2F2F2"/>
          </a:solidFill>
          <a:ln>
            <a:noFill/>
          </a:ln>
        </p:spPr>
      </p:sp>
      <p:sp>
        <p:nvSpPr>
          <p:cNvPr id="364" name="Google Shape;364;p61"/>
          <p:cNvSpPr txBox="1"/>
          <p:nvPr>
            <p:ph idx="1"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5" name="Google Shape;365;p61"/>
          <p:cNvSpPr/>
          <p:nvPr>
            <p:ph idx="3" type="chart"/>
          </p:nvPr>
        </p:nvSpPr>
        <p:spPr>
          <a:xfrm>
            <a:off x="4316413" y="2393950"/>
            <a:ext cx="8253412" cy="4330700"/>
          </a:xfrm>
          <a:prstGeom prst="rect">
            <a:avLst/>
          </a:prstGeom>
          <a:solidFill>
            <a:srgbClr val="F2F2F2"/>
          </a:solid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6" name="Google Shape;366;p61"/>
          <p:cNvSpPr txBox="1"/>
          <p:nvPr>
            <p:ph idx="4" type="body"/>
          </p:nvPr>
        </p:nvSpPr>
        <p:spPr>
          <a:xfrm>
            <a:off x="4316507" y="1273340"/>
            <a:ext cx="8253878" cy="907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7" name="Google Shape;367;p61"/>
          <p:cNvSpPr txBox="1"/>
          <p:nvPr>
            <p:ph idx="5" type="body"/>
          </p:nvPr>
        </p:nvSpPr>
        <p:spPr>
          <a:xfrm>
            <a:off x="4316506" y="627727"/>
            <a:ext cx="8253879" cy="540136"/>
          </a:xfrm>
          <a:prstGeom prst="rect">
            <a:avLst/>
          </a:prstGeom>
          <a:noFill/>
          <a:ln>
            <a:noFill/>
          </a:ln>
        </p:spPr>
        <p:txBody>
          <a:bodyPr anchorCtr="0" anchor="t" bIns="0" lIns="0" spcFirstLastPara="1" rIns="0" wrap="square" tIns="0">
            <a:noAutofit/>
          </a:bodyPr>
          <a:lstStyle>
            <a:lvl1pPr indent="-228600" lvl="0" marL="457200" algn="l">
              <a:lnSpc>
                <a:spcPct val="97272"/>
              </a:lnSpc>
              <a:spcBef>
                <a:spcPts val="1000"/>
              </a:spcBef>
              <a:spcAft>
                <a:spcPts val="0"/>
              </a:spcAft>
              <a:buClr>
                <a:schemeClr val="dk1"/>
              </a:buClr>
              <a:buSzPts val="2200"/>
              <a:buNone/>
              <a:defRPr b="0" i="0" sz="22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8" name="Google Shape;368;p61"/>
          <p:cNvSpPr txBox="1"/>
          <p:nvPr>
            <p:ph idx="6" type="body"/>
          </p:nvPr>
        </p:nvSpPr>
        <p:spPr>
          <a:xfrm>
            <a:off x="4316413" y="7167455"/>
            <a:ext cx="5735638" cy="147476"/>
          </a:xfrm>
          <a:prstGeom prst="rect">
            <a:avLst/>
          </a:prstGeom>
          <a:noFill/>
          <a:ln>
            <a:noFill/>
          </a:ln>
        </p:spPr>
        <p:txBody>
          <a:bodyPr anchorCtr="0" anchor="t" bIns="0" lIns="0" spcFirstLastPara="1" rIns="0" wrap="square" tIns="0">
            <a:noAutofit/>
          </a:bodyPr>
          <a:lstStyle>
            <a:lvl1pPr indent="-228600" lvl="0" marL="457200" marR="0" algn="l">
              <a:lnSpc>
                <a:spcPct val="191428"/>
              </a:lnSpc>
              <a:spcBef>
                <a:spcPts val="0"/>
              </a:spcBef>
              <a:spcAft>
                <a:spcPts val="0"/>
              </a:spcAft>
              <a:buClr>
                <a:schemeClr val="dk1"/>
              </a:buClr>
              <a:buSzPts val="700"/>
              <a:buFont typeface="Arial"/>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 legal text">
  <p:cSld name="1_thank you + legal text">
    <p:bg>
      <p:bgPr>
        <a:solidFill>
          <a:schemeClr val="lt1"/>
        </a:solidFill>
      </p:bgPr>
    </p:bg>
    <p:spTree>
      <p:nvGrpSpPr>
        <p:cNvPr id="370" name="Shape 370"/>
        <p:cNvGrpSpPr/>
        <p:nvPr/>
      </p:nvGrpSpPr>
      <p:grpSpPr>
        <a:xfrm>
          <a:off x="0" y="0"/>
          <a:ext cx="0" cy="0"/>
          <a:chOff x="0" y="0"/>
          <a:chExt cx="0" cy="0"/>
        </a:xfrm>
      </p:grpSpPr>
      <p:sp>
        <p:nvSpPr>
          <p:cNvPr id="371" name="Google Shape;371;p63"/>
          <p:cNvSpPr txBox="1"/>
          <p:nvPr>
            <p:ph idx="1" type="body"/>
          </p:nvPr>
        </p:nvSpPr>
        <p:spPr>
          <a:xfrm>
            <a:off x="2" y="3488573"/>
            <a:ext cx="13439773" cy="58252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2" name="Google Shape;372;p63"/>
          <p:cNvSpPr txBox="1"/>
          <p:nvPr/>
        </p:nvSpPr>
        <p:spPr>
          <a:xfrm>
            <a:off x="5142371"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lues slide">
  <p:cSld name="Values slide">
    <p:spTree>
      <p:nvGrpSpPr>
        <p:cNvPr id="376" name="Shape 376"/>
        <p:cNvGrpSpPr/>
        <p:nvPr/>
      </p:nvGrpSpPr>
      <p:grpSpPr>
        <a:xfrm>
          <a:off x="0" y="0"/>
          <a:ext cx="0" cy="0"/>
          <a:chOff x="0" y="0"/>
          <a:chExt cx="0" cy="0"/>
        </a:xfrm>
      </p:grpSpPr>
      <p:sp>
        <p:nvSpPr>
          <p:cNvPr id="377" name="Google Shape;377;p65"/>
          <p:cNvSpPr txBox="1"/>
          <p:nvPr>
            <p:ph idx="1" type="body"/>
          </p:nvPr>
        </p:nvSpPr>
        <p:spPr>
          <a:xfrm>
            <a:off x="4436755" y="536222"/>
            <a:ext cx="4555172" cy="468889"/>
          </a:xfrm>
          <a:prstGeom prst="rect">
            <a:avLst/>
          </a:prstGeom>
          <a:noFill/>
          <a:ln>
            <a:noFill/>
          </a:ln>
        </p:spPr>
        <p:txBody>
          <a:bodyPr anchorCtr="0" anchor="t" bIns="0" lIns="0" spcFirstLastPara="1" rIns="0" wrap="square" tIns="0">
            <a:noAutofit/>
          </a:bodyPr>
          <a:lstStyle>
            <a:lvl1pPr indent="-228600" lvl="0" marL="457200" algn="ctr">
              <a:lnSpc>
                <a:spcPct val="88235"/>
              </a:lnSpc>
              <a:spcBef>
                <a:spcPts val="1000"/>
              </a:spcBef>
              <a:spcAft>
                <a:spcPts val="0"/>
              </a:spcAft>
              <a:buClr>
                <a:schemeClr val="dk1"/>
              </a:buClr>
              <a:buSzPts val="3400"/>
              <a:buNone/>
              <a:defRPr b="0" i="1" sz="34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65"/>
          <p:cNvSpPr txBox="1"/>
          <p:nvPr>
            <p:ph idx="2" type="body"/>
          </p:nvPr>
        </p:nvSpPr>
        <p:spPr>
          <a:xfrm>
            <a:off x="2587402" y="1105827"/>
            <a:ext cx="8253878" cy="468889"/>
          </a:xfrm>
          <a:prstGeom prst="rect">
            <a:avLst/>
          </a:prstGeom>
          <a:noFill/>
          <a:ln>
            <a:noFill/>
          </a:ln>
        </p:spPr>
        <p:txBody>
          <a:bodyPr anchorCtr="0" anchor="t" bIns="0" lIns="0" spcFirstLastPara="1" rIns="0" wrap="square" tIns="0">
            <a:noAutofit/>
          </a:bodyPr>
          <a:lstStyle>
            <a:lvl1pPr indent="-228600" lvl="0" marL="457200" algn="ctr">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Mujer caminando en la playa&#10;&#10;Descripción generada automáticamente" id="379" name="Google Shape;379;p65"/>
          <p:cNvPicPr preferRelativeResize="0"/>
          <p:nvPr/>
        </p:nvPicPr>
        <p:blipFill rotWithShape="1">
          <a:blip r:embed="rId2">
            <a:alphaModFix/>
          </a:blip>
          <a:srcRect b="0" l="0" r="0" t="0"/>
          <a:stretch/>
        </p:blipFill>
        <p:spPr>
          <a:xfrm>
            <a:off x="8004395" y="1767122"/>
            <a:ext cx="2478374" cy="5256331"/>
          </a:xfrm>
          <a:prstGeom prst="rect">
            <a:avLst/>
          </a:prstGeom>
          <a:noFill/>
          <a:ln>
            <a:noFill/>
          </a:ln>
        </p:spPr>
      </p:pic>
      <p:pic>
        <p:nvPicPr>
          <p:cNvPr descr="Imagen en blanco y negro&#10;&#10;Descripción generada automáticamente con confianza baja" id="380" name="Google Shape;380;p65"/>
          <p:cNvPicPr preferRelativeResize="0"/>
          <p:nvPr/>
        </p:nvPicPr>
        <p:blipFill rotWithShape="1">
          <a:blip r:embed="rId3">
            <a:alphaModFix/>
          </a:blip>
          <a:srcRect b="0" l="0" r="0" t="0"/>
          <a:stretch/>
        </p:blipFill>
        <p:spPr>
          <a:xfrm>
            <a:off x="400889" y="1758042"/>
            <a:ext cx="2478374" cy="5265411"/>
          </a:xfrm>
          <a:prstGeom prst="rect">
            <a:avLst/>
          </a:prstGeom>
          <a:noFill/>
          <a:ln>
            <a:noFill/>
          </a:ln>
        </p:spPr>
      </p:pic>
      <p:pic>
        <p:nvPicPr>
          <p:cNvPr descr="Imagen en blanco y negro de un cuerpo de agua junto a un árbol&#10;&#10;Descripción generada automáticamente con confianza media" id="381" name="Google Shape;381;p65"/>
          <p:cNvPicPr preferRelativeResize="0"/>
          <p:nvPr/>
        </p:nvPicPr>
        <p:blipFill rotWithShape="1">
          <a:blip r:embed="rId4">
            <a:alphaModFix/>
          </a:blip>
          <a:srcRect b="0" l="0" r="0" t="0"/>
          <a:stretch/>
        </p:blipFill>
        <p:spPr>
          <a:xfrm>
            <a:off x="2923443" y="1758042"/>
            <a:ext cx="2500843" cy="5265411"/>
          </a:xfrm>
          <a:prstGeom prst="rect">
            <a:avLst/>
          </a:prstGeom>
          <a:noFill/>
          <a:ln>
            <a:noFill/>
          </a:ln>
        </p:spPr>
      </p:pic>
      <p:pic>
        <p:nvPicPr>
          <p:cNvPr descr="Imagen que contiene foto, firmar, roca, pastel&#10;&#10;Descripción generada automáticamente" id="382" name="Google Shape;382;p65"/>
          <p:cNvPicPr preferRelativeResize="0"/>
          <p:nvPr/>
        </p:nvPicPr>
        <p:blipFill rotWithShape="1">
          <a:blip r:embed="rId5">
            <a:alphaModFix/>
          </a:blip>
          <a:srcRect b="0" l="0" r="0" t="0"/>
          <a:stretch/>
        </p:blipFill>
        <p:spPr>
          <a:xfrm>
            <a:off x="10526949" y="1747029"/>
            <a:ext cx="2493156" cy="5276424"/>
          </a:xfrm>
          <a:prstGeom prst="rect">
            <a:avLst/>
          </a:prstGeom>
          <a:noFill/>
          <a:ln>
            <a:noFill/>
          </a:ln>
        </p:spPr>
      </p:pic>
      <p:pic>
        <p:nvPicPr>
          <p:cNvPr descr="Imagen que contiene exterior, agua, hecho de madera, paraguas&#10;&#10;Descripción generada automáticamente" id="383" name="Google Shape;383;p65"/>
          <p:cNvPicPr preferRelativeResize="0"/>
          <p:nvPr/>
        </p:nvPicPr>
        <p:blipFill rotWithShape="1">
          <a:blip r:embed="rId6">
            <a:alphaModFix/>
          </a:blip>
          <a:srcRect b="0" l="0" r="0" t="0"/>
          <a:stretch/>
        </p:blipFill>
        <p:spPr>
          <a:xfrm>
            <a:off x="5468466" y="1758042"/>
            <a:ext cx="2491749" cy="526541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nal cover page/Section separator">
  <p:cSld name="Internal cover page/Section separator">
    <p:bg>
      <p:bgPr>
        <a:solidFill>
          <a:srgbClr val="ECE7E0"/>
        </a:solidFill>
      </p:bgPr>
    </p:bg>
    <p:spTree>
      <p:nvGrpSpPr>
        <p:cNvPr id="34" name="Shape 34"/>
        <p:cNvGrpSpPr/>
        <p:nvPr/>
      </p:nvGrpSpPr>
      <p:grpSpPr>
        <a:xfrm>
          <a:off x="0" y="0"/>
          <a:ext cx="0" cy="0"/>
          <a:chOff x="0" y="0"/>
          <a:chExt cx="0" cy="0"/>
        </a:xfrm>
      </p:grpSpPr>
      <p:sp>
        <p:nvSpPr>
          <p:cNvPr id="35" name="Google Shape;35;p19"/>
          <p:cNvSpPr txBox="1"/>
          <p:nvPr>
            <p:ph idx="1" type="body"/>
          </p:nvPr>
        </p:nvSpPr>
        <p:spPr>
          <a:xfrm>
            <a:off x="2226377" y="3426473"/>
            <a:ext cx="8987015"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37" name="Google Shape;37;p19"/>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p:cSld name="Content in 1 block">
    <p:spTree>
      <p:nvGrpSpPr>
        <p:cNvPr id="38" name="Shape 38"/>
        <p:cNvGrpSpPr/>
        <p:nvPr/>
      </p:nvGrpSpPr>
      <p:grpSpPr>
        <a:xfrm>
          <a:off x="0" y="0"/>
          <a:ext cx="0" cy="0"/>
          <a:chOff x="0" y="0"/>
          <a:chExt cx="0" cy="0"/>
        </a:xfrm>
      </p:grpSpPr>
      <p:sp>
        <p:nvSpPr>
          <p:cNvPr id="39" name="Google Shape;39;p20"/>
          <p:cNvSpPr txBox="1"/>
          <p:nvPr>
            <p:ph idx="1" type="body"/>
          </p:nvPr>
        </p:nvSpPr>
        <p:spPr>
          <a:xfrm>
            <a:off x="347663" y="2443079"/>
            <a:ext cx="12744449" cy="4279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l">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l">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l">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2"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43" name="Google Shape;43;p20"/>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meline overview 3 milestones">
  <p:cSld name="3_Timeline overview 3 milestones">
    <p:spTree>
      <p:nvGrpSpPr>
        <p:cNvPr id="44" name="Shape 44"/>
        <p:cNvGrpSpPr/>
        <p:nvPr/>
      </p:nvGrpSpPr>
      <p:grpSpPr>
        <a:xfrm>
          <a:off x="0" y="0"/>
          <a:ext cx="0" cy="0"/>
          <a:chOff x="0" y="0"/>
          <a:chExt cx="0" cy="0"/>
        </a:xfrm>
      </p:grpSpPr>
      <p:sp>
        <p:nvSpPr>
          <p:cNvPr id="45" name="Google Shape;45;p21"/>
          <p:cNvSpPr/>
          <p:nvPr>
            <p:ph idx="2" type="dgm"/>
          </p:nvPr>
        </p:nvSpPr>
        <p:spPr>
          <a:xfrm>
            <a:off x="476249" y="2139950"/>
            <a:ext cx="12480923" cy="4746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900"/>
              <a:buFont typeface="Arial"/>
              <a:buNone/>
              <a:defRPr b="0" i="0" sz="9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21"/>
          <p:cNvSpPr txBox="1"/>
          <p:nvPr>
            <p:ph idx="1" type="body"/>
          </p:nvPr>
        </p:nvSpPr>
        <p:spPr>
          <a:xfrm>
            <a:off x="476249" y="2712433"/>
            <a:ext cx="3560729"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1"/>
          <p:cNvSpPr txBox="1"/>
          <p:nvPr>
            <p:ph idx="3" type="body"/>
          </p:nvPr>
        </p:nvSpPr>
        <p:spPr>
          <a:xfrm>
            <a:off x="476250" y="3372931"/>
            <a:ext cx="3560728"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1"/>
          <p:cNvSpPr txBox="1"/>
          <p:nvPr>
            <p:ph idx="4" type="body"/>
          </p:nvPr>
        </p:nvSpPr>
        <p:spPr>
          <a:xfrm>
            <a:off x="4586152" y="2712433"/>
            <a:ext cx="3910924"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5" type="body"/>
          </p:nvPr>
        </p:nvSpPr>
        <p:spPr>
          <a:xfrm>
            <a:off x="4586151" y="3372931"/>
            <a:ext cx="3910923"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1"/>
          <p:cNvSpPr txBox="1"/>
          <p:nvPr>
            <p:ph idx="6" type="body"/>
          </p:nvPr>
        </p:nvSpPr>
        <p:spPr>
          <a:xfrm>
            <a:off x="9046249" y="2712433"/>
            <a:ext cx="391092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7" type="body"/>
          </p:nvPr>
        </p:nvSpPr>
        <p:spPr>
          <a:xfrm>
            <a:off x="9046250" y="3372931"/>
            <a:ext cx="3910922"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1"/>
          <p:cNvSpPr txBox="1"/>
          <p:nvPr>
            <p:ph idx="8"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1"/>
          <p:cNvSpPr txBox="1"/>
          <p:nvPr>
            <p:ph idx="9"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1"/>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55" name="Google Shape;55;p21"/>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56" name="Google Shape;56;p21"/>
          <p:cNvSpPr txBox="1"/>
          <p:nvPr>
            <p:ph idx="13"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ango logo + white legal text">
  <p:cSld name="1_Mango logo + white legal text">
    <p:bg>
      <p:bgPr>
        <a:solidFill>
          <a:schemeClr val="lt1"/>
        </a:solidFill>
      </p:bgPr>
    </p:bg>
    <p:spTree>
      <p:nvGrpSpPr>
        <p:cNvPr id="57" name="Shape 57"/>
        <p:cNvGrpSpPr/>
        <p:nvPr/>
      </p:nvGrpSpPr>
      <p:grpSpPr>
        <a:xfrm>
          <a:off x="0" y="0"/>
          <a:ext cx="0" cy="0"/>
          <a:chOff x="0" y="0"/>
          <a:chExt cx="0" cy="0"/>
        </a:xfrm>
      </p:grpSpPr>
      <p:pic>
        <p:nvPicPr>
          <p:cNvPr id="58" name="Google Shape;58;p22"/>
          <p:cNvPicPr preferRelativeResize="0"/>
          <p:nvPr/>
        </p:nvPicPr>
        <p:blipFill rotWithShape="1">
          <a:blip r:embed="rId2">
            <a:alphaModFix/>
          </a:blip>
          <a:srcRect b="0" l="0" r="0" t="0"/>
          <a:stretch/>
        </p:blipFill>
        <p:spPr>
          <a:xfrm>
            <a:off x="5208772" y="3564385"/>
            <a:ext cx="3022228" cy="430904"/>
          </a:xfrm>
          <a:prstGeom prst="rect">
            <a:avLst/>
          </a:prstGeom>
          <a:noFill/>
          <a:ln>
            <a:noFill/>
          </a:ln>
        </p:spPr>
      </p:pic>
      <p:sp>
        <p:nvSpPr>
          <p:cNvPr id="59" name="Google Shape;59;p22"/>
          <p:cNvSpPr txBox="1"/>
          <p:nvPr/>
        </p:nvSpPr>
        <p:spPr>
          <a:xfrm>
            <a:off x="5142370"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0" name="Shape 60"/>
        <p:cNvGrpSpPr/>
        <p:nvPr/>
      </p:nvGrpSpPr>
      <p:grpSpPr>
        <a:xfrm>
          <a:off x="0" y="0"/>
          <a:ext cx="0" cy="0"/>
          <a:chOff x="0" y="0"/>
          <a:chExt cx="0" cy="0"/>
        </a:xfrm>
      </p:grpSpPr>
      <p:sp>
        <p:nvSpPr>
          <p:cNvPr id="61" name="Google Shape;61;p24"/>
          <p:cNvSpPr/>
          <p:nvPr>
            <p:ph idx="2" type="pic"/>
          </p:nvPr>
        </p:nvSpPr>
        <p:spPr>
          <a:xfrm>
            <a:off x="0" y="0"/>
            <a:ext cx="3551238" cy="7559675"/>
          </a:xfrm>
          <a:prstGeom prst="rect">
            <a:avLst/>
          </a:prstGeom>
          <a:solidFill>
            <a:srgbClr val="F2F2F2"/>
          </a:solidFill>
          <a:ln>
            <a:noFill/>
          </a:ln>
        </p:spPr>
      </p:sp>
      <p:sp>
        <p:nvSpPr>
          <p:cNvPr id="62" name="Google Shape;62;p24"/>
          <p:cNvSpPr txBox="1"/>
          <p:nvPr>
            <p:ph idx="1" type="body"/>
          </p:nvPr>
        </p:nvSpPr>
        <p:spPr>
          <a:xfrm>
            <a:off x="4316507" y="1273339"/>
            <a:ext cx="8253878" cy="5604115"/>
          </a:xfrm>
          <a:prstGeom prst="rect">
            <a:avLst/>
          </a:prstGeom>
          <a:noFill/>
          <a:ln>
            <a:noFill/>
          </a:ln>
        </p:spPr>
        <p:txBody>
          <a:bodyPr anchorCtr="0" anchor="t" bIns="0" lIns="0" spcFirstLastPara="1" rIns="0" wrap="square" tIns="0">
            <a:noAutofit/>
          </a:bodyPr>
          <a:lstStyle>
            <a:lvl1pPr indent="-228600" lvl="0" marL="457200" algn="l">
              <a:lnSpc>
                <a:spcPct val="30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4"/>
          <p:cNvSpPr txBox="1"/>
          <p:nvPr>
            <p:ph idx="3"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4"/>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65" name="Google Shape;65;p24"/>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theme" Target="../theme/theme7.xml"/><Relationship Id="rId16" Type="http://schemas.openxmlformats.org/officeDocument/2006/relationships/slideLayout" Target="../slideLayouts/slideLayout20.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4.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1pPr>
            <a:lvl2pPr indent="-228600" lvl="1" marL="9144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2pPr>
            <a:lvl3pPr indent="-228600" lvl="2" marL="13716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3pPr>
            <a:lvl4pPr indent="-228600" lvl="3" marL="18288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4pPr>
            <a:lvl5pPr indent="-228600" lvl="4" marL="22860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13"/>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3"/>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8"/>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8"/>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536">
          <p15:clr>
            <a:srgbClr val="F26B43"/>
          </p15:clr>
        </p15:guide>
        <p15:guide id="2" pos="219">
          <p15:clr>
            <a:srgbClr val="F26B43"/>
          </p15:clr>
        </p15:guide>
        <p15:guide id="3" orient="horz" pos="158">
          <p15:clr>
            <a:srgbClr val="F26B43"/>
          </p15:clr>
        </p15:guide>
        <p15:guide id="4" pos="1217">
          <p15:clr>
            <a:srgbClr val="F26B43"/>
          </p15:clr>
        </p15:guide>
        <p15:guide id="5" pos="2237">
          <p15:clr>
            <a:srgbClr val="F26B43"/>
          </p15:clr>
        </p15:guide>
        <p15:guide id="6" pos="3235">
          <p15:clr>
            <a:srgbClr val="F26B43"/>
          </p15:clr>
        </p15:guide>
        <p15:guide id="7" pos="4233">
          <p15:clr>
            <a:srgbClr val="F26B43"/>
          </p15:clr>
        </p15:guide>
        <p15:guide id="8" pos="5231">
          <p15:clr>
            <a:srgbClr val="F26B43"/>
          </p15:clr>
        </p15:guide>
        <p15:guide id="9" pos="6251">
          <p15:clr>
            <a:srgbClr val="F26B43"/>
          </p15:clr>
        </p15:guide>
        <p15:guide id="10" pos="7249">
          <p15:clr>
            <a:srgbClr val="F26B43"/>
          </p15:clr>
        </p15:guide>
        <p15:guide id="11" pos="824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6"/>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36"/>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6" name="Google Shape;186;p36"/>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187" name="Google Shape;187;p36"/>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188" name="Google Shape;188;p36"/>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48"/>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0" name="Google Shape;260;p48"/>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1" name="Google Shape;261;p48"/>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262" name="Google Shape;262;p48"/>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F26B43"/>
          </p15:clr>
        </p15:guide>
        <p15:guide id="2" pos="8247">
          <p15:clr>
            <a:srgbClr val="F26B43"/>
          </p15:clr>
        </p15:guide>
        <p15:guide id="3" pos="4233">
          <p15:clr>
            <a:srgbClr val="F26B43"/>
          </p15:clr>
        </p15:guide>
        <p15:guide id="4" orient="horz" pos="158">
          <p15:clr>
            <a:srgbClr val="F26B43"/>
          </p15:clr>
        </p15:guide>
        <p15:guide id="5" orient="horz" pos="4536">
          <p15:clr>
            <a:srgbClr val="F26B43"/>
          </p15:clr>
        </p15:guide>
        <p15:guide id="6" pos="1217">
          <p15:clr>
            <a:srgbClr val="F26B43"/>
          </p15:clr>
        </p15:guide>
        <p15:guide id="7" pos="2237">
          <p15:clr>
            <a:srgbClr val="F26B43"/>
          </p15:clr>
        </p15:guide>
        <p15:guide id="8" pos="3235">
          <p15:clr>
            <a:srgbClr val="F26B43"/>
          </p15:clr>
        </p15:guide>
        <p15:guide id="9" pos="5231">
          <p15:clr>
            <a:srgbClr val="F26B43"/>
          </p15:clr>
        </p15:guide>
        <p15:guide id="10" pos="6251">
          <p15:clr>
            <a:srgbClr val="F26B43"/>
          </p15:clr>
        </p15:guide>
        <p15:guide id="11" pos="724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55"/>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9" name="Google Shape;319;p55"/>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0" name="Google Shape;320;p5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s-E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321" name="Google Shape;321;p5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s-ES" sz="700">
                <a:solidFill>
                  <a:srgbClr val="A5A5A5"/>
                </a:solidFill>
                <a:latin typeface="Arial"/>
                <a:ea typeface="Arial"/>
                <a:cs typeface="Arial"/>
                <a:sym typeface="Arial"/>
              </a:rPr>
              <a:t>© MANGO. </a:t>
            </a:r>
            <a:r>
              <a:rPr b="0" i="0" lang="es-E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F26B43"/>
          </p15:clr>
        </p15:guide>
        <p15:guide id="2" pos="8247">
          <p15:clr>
            <a:srgbClr val="F26B43"/>
          </p15:clr>
        </p15:guide>
        <p15:guide id="3" pos="4233">
          <p15:clr>
            <a:srgbClr val="F26B43"/>
          </p15:clr>
        </p15:guide>
        <p15:guide id="4" orient="horz" pos="158">
          <p15:clr>
            <a:srgbClr val="F26B43"/>
          </p15:clr>
        </p15:guide>
        <p15:guide id="5" orient="horz" pos="4536">
          <p15:clr>
            <a:srgbClr val="F26B43"/>
          </p15:clr>
        </p15:guide>
        <p15:guide id="6" pos="1217">
          <p15:clr>
            <a:srgbClr val="F26B43"/>
          </p15:clr>
        </p15:guide>
        <p15:guide id="7" pos="2237">
          <p15:clr>
            <a:srgbClr val="F26B43"/>
          </p15:clr>
        </p15:guide>
        <p15:guide id="8" pos="3235">
          <p15:clr>
            <a:srgbClr val="F26B43"/>
          </p15:clr>
        </p15:guide>
        <p15:guide id="9" pos="5231">
          <p15:clr>
            <a:srgbClr val="F26B43"/>
          </p15:clr>
        </p15:guide>
        <p15:guide id="10" pos="6251">
          <p15:clr>
            <a:srgbClr val="F26B43"/>
          </p15:clr>
        </p15:guide>
        <p15:guide id="11" pos="7249">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64"/>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5" name="Google Shape;375;p64"/>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70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2.png"/><Relationship Id="rId6"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5.png"/><Relationship Id="rId13" Type="http://schemas.openxmlformats.org/officeDocument/2006/relationships/image" Target="../media/image13.png"/><Relationship Id="rId12"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hyperlink" Target="https://365mango-my.sharepoint.com/personal/jacobo_jose_mango_com/Documents/QA%20framework%20strategy/Spanish%20Guidelines%20.docx" TargetMode="External"/><Relationship Id="rId9" Type="http://schemas.openxmlformats.org/officeDocument/2006/relationships/image" Target="../media/image31.png"/><Relationship Id="rId15" Type="http://schemas.openxmlformats.org/officeDocument/2006/relationships/image" Target="../media/image19.png"/><Relationship Id="rId1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33.png"/><Relationship Id="rId7" Type="http://schemas.openxmlformats.org/officeDocument/2006/relationships/image" Target="../media/image12.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365mango.sharepoint.com/:b:/r/sites/StoreOperations/SiteAssets/SitePages/Customer-Se/When-contact-to-Customer-Services.pdf?csf=1&amp;web=1&amp;e=OaYA0h" TargetMode="External"/><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365mango.sharepoint.com/:b:/r/sites/StoreOperations/SiteAssets/SitePages/Customer-Se/When-contact-to-Customer-Services.pdf?csf=1&amp;web=1&amp;e=OaYA0h" TargetMode="External"/><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
          <p:cNvSpPr txBox="1"/>
          <p:nvPr>
            <p:ph type="title"/>
          </p:nvPr>
        </p:nvSpPr>
        <p:spPr>
          <a:xfrm>
            <a:off x="6207806" y="3189279"/>
            <a:ext cx="6293222" cy="12727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500"/>
              <a:buFont typeface="Arial"/>
              <a:buNone/>
            </a:pPr>
            <a:r>
              <a:rPr lang="es-ES" sz="1500"/>
              <a:t>Stores</a:t>
            </a:r>
            <a:br>
              <a:rPr lang="es-ES" sz="1500"/>
            </a:br>
            <a:r>
              <a:rPr lang="es-ES" sz="1500">
                <a:latin typeface="Arial"/>
                <a:ea typeface="Arial"/>
                <a:cs typeface="Arial"/>
                <a:sym typeface="Arial"/>
              </a:rPr>
              <a:t>April 2025</a:t>
            </a:r>
            <a:endParaRPr sz="1500">
              <a:latin typeface="Arial"/>
              <a:ea typeface="Arial"/>
              <a:cs typeface="Arial"/>
              <a:sym typeface="Arial"/>
            </a:endParaRPr>
          </a:p>
        </p:txBody>
      </p:sp>
      <p:sp>
        <p:nvSpPr>
          <p:cNvPr id="389" name="Google Shape;389;p1"/>
          <p:cNvSpPr txBox="1"/>
          <p:nvPr/>
        </p:nvSpPr>
        <p:spPr>
          <a:xfrm>
            <a:off x="6208059" y="4916952"/>
            <a:ext cx="4741978" cy="1272753"/>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543"/>
              <a:buFont typeface="Arial"/>
              <a:buNone/>
            </a:pPr>
            <a:r>
              <a:t/>
            </a:r>
            <a:endParaRPr b="0" i="0" sz="1543"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0"/>
          <p:cNvSpPr/>
          <p:nvPr/>
        </p:nvSpPr>
        <p:spPr>
          <a:xfrm>
            <a:off x="484188" y="2431408"/>
            <a:ext cx="8680132" cy="3883553"/>
          </a:xfrm>
          <a:prstGeom prst="roundRect">
            <a:avLst>
              <a:gd fmla="val 16667" name="adj"/>
            </a:avLst>
          </a:prstGeom>
          <a:solidFill>
            <a:srgbClr val="E5DF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526" name="Google Shape;526;p10"/>
          <p:cNvSpPr/>
          <p:nvPr/>
        </p:nvSpPr>
        <p:spPr>
          <a:xfrm>
            <a:off x="5090160" y="1473207"/>
            <a:ext cx="6823352" cy="614409"/>
          </a:xfrm>
          <a:prstGeom prst="roundRect">
            <a:avLst>
              <a:gd fmla="val 16667" name="adj"/>
            </a:avLst>
          </a:prstGeom>
          <a:solidFill>
            <a:srgbClr val="F5F4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527" name="Google Shape;527;p10"/>
          <p:cNvSpPr txBox="1"/>
          <p:nvPr>
            <p:ph idx="2" type="body"/>
          </p:nvPr>
        </p:nvSpPr>
        <p:spPr>
          <a:xfrm>
            <a:off x="382588" y="250825"/>
            <a:ext cx="12709526" cy="4688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s-ES">
                <a:latin typeface="Calibri"/>
                <a:ea typeface="Calibri"/>
                <a:cs typeface="Calibri"/>
                <a:sym typeface="Calibri"/>
              </a:rPr>
              <a:t>Customer Service contacting Stores</a:t>
            </a:r>
            <a:endParaRPr/>
          </a:p>
        </p:txBody>
      </p:sp>
      <p:sp>
        <p:nvSpPr>
          <p:cNvPr id="528" name="Google Shape;528;p10"/>
          <p:cNvSpPr txBox="1"/>
          <p:nvPr>
            <p:ph idx="3" type="body"/>
          </p:nvPr>
        </p:nvSpPr>
        <p:spPr>
          <a:xfrm>
            <a:off x="382587" y="759769"/>
            <a:ext cx="12709525" cy="276551"/>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dk1"/>
              </a:buClr>
              <a:buSzPts val="2000"/>
              <a:buNone/>
            </a:pPr>
            <a:r>
              <a:rPr lang="es-ES">
                <a:latin typeface="Calibri"/>
                <a:ea typeface="Calibri"/>
                <a:cs typeface="Calibri"/>
                <a:sym typeface="Calibri"/>
              </a:rPr>
              <a:t>Contacts on Stores </a:t>
            </a:r>
            <a:endParaRPr/>
          </a:p>
        </p:txBody>
      </p:sp>
      <p:sp>
        <p:nvSpPr>
          <p:cNvPr id="529" name="Google Shape;529;p10"/>
          <p:cNvSpPr/>
          <p:nvPr/>
        </p:nvSpPr>
        <p:spPr>
          <a:xfrm>
            <a:off x="5568950" y="2008188"/>
            <a:ext cx="13439775"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0" name="Google Shape;530;p10"/>
          <p:cNvSpPr txBox="1"/>
          <p:nvPr/>
        </p:nvSpPr>
        <p:spPr>
          <a:xfrm>
            <a:off x="5215414" y="1682398"/>
            <a:ext cx="6820800" cy="276600"/>
          </a:xfrm>
          <a:prstGeom prst="rect">
            <a:avLst/>
          </a:prstGeom>
          <a:noFill/>
          <a:ln>
            <a:noFill/>
          </a:ln>
        </p:spPr>
        <p:txBody>
          <a:bodyPr anchorCtr="0" anchor="t" bIns="0" lIns="0" spcFirstLastPara="1" rIns="0" wrap="square" tIns="0">
            <a:noAutofit/>
          </a:bodyPr>
          <a:lstStyle/>
          <a:p>
            <a:pPr indent="0" lvl="0" marL="0" marR="0" rtl="0" algn="ctr">
              <a:lnSpc>
                <a:spcPct val="118888"/>
              </a:lnSpc>
              <a:spcBef>
                <a:spcPts val="0"/>
              </a:spcBef>
              <a:spcAft>
                <a:spcPts val="0"/>
              </a:spcAft>
              <a:buClr>
                <a:srgbClr val="595959"/>
              </a:buClr>
              <a:buSzPts val="1800"/>
              <a:buFont typeface="Arial"/>
              <a:buNone/>
            </a:pPr>
            <a:r>
              <a:rPr b="0" i="1" lang="es-ES" sz="1800">
                <a:solidFill>
                  <a:srgbClr val="595959"/>
                </a:solidFill>
                <a:latin typeface="Calibri"/>
                <a:ea typeface="Calibri"/>
                <a:cs typeface="Calibri"/>
                <a:sym typeface="Calibri"/>
              </a:rPr>
              <a:t>Can Mango customer service reach out physical stores?</a:t>
            </a:r>
            <a:endParaRPr/>
          </a:p>
        </p:txBody>
      </p:sp>
      <p:sp>
        <p:nvSpPr>
          <p:cNvPr id="531" name="Google Shape;531;p10"/>
          <p:cNvSpPr txBox="1"/>
          <p:nvPr/>
        </p:nvSpPr>
        <p:spPr>
          <a:xfrm>
            <a:off x="938054" y="2432869"/>
            <a:ext cx="7819866" cy="372978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Clr>
                <a:schemeClr val="dk1"/>
              </a:buClr>
              <a:buSzPts val="2000"/>
              <a:buFont typeface="Arial"/>
              <a:buNone/>
            </a:pPr>
            <a:r>
              <a:t/>
            </a:r>
            <a:endParaRPr b="1" i="0" sz="2000">
              <a:solidFill>
                <a:srgbClr val="595959"/>
              </a:solidFill>
              <a:latin typeface="Ultra"/>
              <a:ea typeface="Ultra"/>
              <a:cs typeface="Ultra"/>
              <a:sym typeface="Ultra"/>
            </a:endParaRPr>
          </a:p>
          <a:p>
            <a:pPr indent="0" lvl="0" marL="0" marR="0" rtl="0" algn="l">
              <a:lnSpc>
                <a:spcPct val="118888"/>
              </a:lnSpc>
              <a:spcBef>
                <a:spcPts val="1000"/>
              </a:spcBef>
              <a:spcAft>
                <a:spcPts val="0"/>
              </a:spcAft>
              <a:buClr>
                <a:srgbClr val="595959"/>
              </a:buClr>
              <a:buSzPts val="1800"/>
              <a:buFont typeface="Arial"/>
              <a:buNone/>
            </a:pPr>
            <a:r>
              <a:rPr b="1" i="0" lang="es-ES" sz="1800">
                <a:solidFill>
                  <a:srgbClr val="595959"/>
                </a:solidFill>
                <a:latin typeface="Calibri"/>
                <a:ea typeface="Calibri"/>
                <a:cs typeface="Calibri"/>
                <a:sym typeface="Calibri"/>
              </a:rPr>
              <a:t>YES</a:t>
            </a:r>
            <a:r>
              <a:rPr b="0" i="0" lang="es-ES" sz="1800">
                <a:solidFill>
                  <a:srgbClr val="595959"/>
                </a:solidFill>
                <a:latin typeface="Calibri"/>
                <a:ea typeface="Calibri"/>
                <a:cs typeface="Calibri"/>
                <a:sym typeface="Calibri"/>
              </a:rPr>
              <a:t>, Mango customer service may contact stores under the following circumstances: </a:t>
            </a:r>
            <a:endParaRPr/>
          </a:p>
          <a:p>
            <a:pPr indent="-342900" lvl="0" marL="342900" marR="0" rtl="0" algn="l">
              <a:lnSpc>
                <a:spcPct val="118888"/>
              </a:lnSpc>
              <a:spcBef>
                <a:spcPts val="1000"/>
              </a:spcBef>
              <a:spcAft>
                <a:spcPts val="0"/>
              </a:spcAft>
              <a:buClr>
                <a:srgbClr val="595959"/>
              </a:buClr>
              <a:buSzPts val="1800"/>
              <a:buFont typeface="Arial"/>
              <a:buChar char="•"/>
            </a:pPr>
            <a:r>
              <a:rPr b="0" i="0" lang="es-ES" sz="1800">
                <a:solidFill>
                  <a:srgbClr val="595959"/>
                </a:solidFill>
                <a:latin typeface="Calibri"/>
                <a:ea typeface="Calibri"/>
                <a:cs typeface="Calibri"/>
                <a:sym typeface="Calibri"/>
              </a:rPr>
              <a:t>To investigate customer complaints related to store support and know store side version. </a:t>
            </a:r>
            <a:endParaRPr/>
          </a:p>
          <a:p>
            <a:pPr indent="-342900" lvl="0" marL="342900" marR="0" rtl="0" algn="l">
              <a:lnSpc>
                <a:spcPct val="118888"/>
              </a:lnSpc>
              <a:spcBef>
                <a:spcPts val="1000"/>
              </a:spcBef>
              <a:spcAft>
                <a:spcPts val="0"/>
              </a:spcAft>
              <a:buClr>
                <a:srgbClr val="595959"/>
              </a:buClr>
              <a:buSzPts val="1800"/>
              <a:buFont typeface="Arial"/>
              <a:buChar char="•"/>
            </a:pPr>
            <a:r>
              <a:rPr b="0" i="0" lang="es-ES" sz="1800">
                <a:solidFill>
                  <a:srgbClr val="595959"/>
                </a:solidFill>
                <a:latin typeface="Calibri"/>
                <a:ea typeface="Calibri"/>
                <a:cs typeface="Calibri"/>
                <a:sym typeface="Calibri"/>
              </a:rPr>
              <a:t>To confirm if an order has been received by Store.</a:t>
            </a:r>
            <a:endParaRPr/>
          </a:p>
          <a:p>
            <a:pPr indent="-342900" lvl="0" marL="342900" marR="0" rtl="0" algn="l">
              <a:lnSpc>
                <a:spcPct val="118888"/>
              </a:lnSpc>
              <a:spcBef>
                <a:spcPts val="1000"/>
              </a:spcBef>
              <a:spcAft>
                <a:spcPts val="0"/>
              </a:spcAft>
              <a:buClr>
                <a:srgbClr val="595959"/>
              </a:buClr>
              <a:buSzPts val="1800"/>
              <a:buFont typeface="Arial"/>
              <a:buChar char="•"/>
            </a:pPr>
            <a:r>
              <a:rPr b="0" i="0" lang="es-ES" sz="1800">
                <a:solidFill>
                  <a:srgbClr val="595959"/>
                </a:solidFill>
                <a:latin typeface="Calibri"/>
                <a:ea typeface="Calibri"/>
                <a:cs typeface="Calibri"/>
                <a:sym typeface="Calibri"/>
              </a:rPr>
              <a:t>To address any other operational needs arising from Mango's requirements.</a:t>
            </a:r>
            <a:endParaRPr/>
          </a:p>
          <a:p>
            <a:pPr indent="-342900" lvl="0" marL="342900" marR="0" rtl="0" algn="l">
              <a:lnSpc>
                <a:spcPct val="118888"/>
              </a:lnSpc>
              <a:spcBef>
                <a:spcPts val="1000"/>
              </a:spcBef>
              <a:spcAft>
                <a:spcPts val="0"/>
              </a:spcAft>
              <a:buClr>
                <a:srgbClr val="595959"/>
              </a:buClr>
              <a:buSzPts val="1800"/>
              <a:buFont typeface="Arial"/>
              <a:buChar char="•"/>
            </a:pPr>
            <a:r>
              <a:rPr b="0" i="0" lang="es-ES" sz="1800">
                <a:solidFill>
                  <a:srgbClr val="595959"/>
                </a:solidFill>
                <a:latin typeface="Calibri"/>
                <a:ea typeface="Calibri"/>
                <a:cs typeface="Calibri"/>
                <a:sym typeface="Calibri"/>
              </a:rPr>
              <a:t>For internal operational purposes, Mango's in-house customer service team may also reach out to stores.</a:t>
            </a:r>
            <a:endParaRPr/>
          </a:p>
          <a:p>
            <a:pPr indent="-215900" lvl="0" marL="342900" marR="0" rtl="0" algn="l">
              <a:lnSpc>
                <a:spcPct val="107000"/>
              </a:lnSpc>
              <a:spcBef>
                <a:spcPts val="1000"/>
              </a:spcBef>
              <a:spcAft>
                <a:spcPts val="0"/>
              </a:spcAft>
              <a:buClr>
                <a:schemeClr val="dk1"/>
              </a:buClr>
              <a:buSzPts val="2000"/>
              <a:buFont typeface="Arial"/>
              <a:buNone/>
            </a:pPr>
            <a:r>
              <a:t/>
            </a:r>
            <a:endParaRPr b="0" i="0" sz="2000">
              <a:solidFill>
                <a:schemeClr val="dk1"/>
              </a:solidFill>
              <a:latin typeface="Calibri"/>
              <a:ea typeface="Calibri"/>
              <a:cs typeface="Calibri"/>
              <a:sym typeface="Calibri"/>
            </a:endParaRPr>
          </a:p>
          <a:p>
            <a:pPr indent="-215900" lvl="0" marL="342900" marR="0" rtl="0" algn="l">
              <a:lnSpc>
                <a:spcPct val="107000"/>
              </a:lnSpc>
              <a:spcBef>
                <a:spcPts val="1000"/>
              </a:spcBef>
              <a:spcAft>
                <a:spcPts val="0"/>
              </a:spcAft>
              <a:buClr>
                <a:schemeClr val="dk1"/>
              </a:buClr>
              <a:buSzPts val="2000"/>
              <a:buFont typeface="Arial"/>
              <a:buNone/>
            </a:pPr>
            <a:r>
              <a:t/>
            </a:r>
            <a:endParaRPr b="0" i="0" sz="2000">
              <a:solidFill>
                <a:schemeClr val="dk1"/>
              </a:solidFill>
              <a:latin typeface="Calibri"/>
              <a:ea typeface="Calibri"/>
              <a:cs typeface="Calibri"/>
              <a:sym typeface="Calibri"/>
            </a:endParaRPr>
          </a:p>
        </p:txBody>
      </p:sp>
      <p:pic>
        <p:nvPicPr>
          <p:cNvPr id="532" name="Google Shape;532;p10"/>
          <p:cNvPicPr preferRelativeResize="0"/>
          <p:nvPr/>
        </p:nvPicPr>
        <p:blipFill rotWithShape="1">
          <a:blip r:embed="rId3">
            <a:alphaModFix/>
          </a:blip>
          <a:srcRect b="0" l="0" r="0" t="0"/>
          <a:stretch/>
        </p:blipFill>
        <p:spPr>
          <a:xfrm>
            <a:off x="11337229" y="4146863"/>
            <a:ext cx="576283" cy="406017"/>
          </a:xfrm>
          <a:prstGeom prst="rect">
            <a:avLst/>
          </a:prstGeom>
          <a:noFill/>
          <a:ln>
            <a:noFill/>
          </a:ln>
        </p:spPr>
      </p:pic>
      <p:pic>
        <p:nvPicPr>
          <p:cNvPr id="533" name="Google Shape;533;p10"/>
          <p:cNvPicPr preferRelativeResize="0"/>
          <p:nvPr/>
        </p:nvPicPr>
        <p:blipFill rotWithShape="1">
          <a:blip r:embed="rId4">
            <a:alphaModFix/>
          </a:blip>
          <a:srcRect b="0" l="0" r="0" t="0"/>
          <a:stretch/>
        </p:blipFill>
        <p:spPr>
          <a:xfrm>
            <a:off x="9719733" y="4149585"/>
            <a:ext cx="445493" cy="445493"/>
          </a:xfrm>
          <a:prstGeom prst="rect">
            <a:avLst/>
          </a:prstGeom>
          <a:noFill/>
          <a:ln>
            <a:noFill/>
          </a:ln>
        </p:spPr>
      </p:pic>
      <p:sp>
        <p:nvSpPr>
          <p:cNvPr id="534" name="Google Shape;534;p10"/>
          <p:cNvSpPr/>
          <p:nvPr/>
        </p:nvSpPr>
        <p:spPr>
          <a:xfrm>
            <a:off x="10457920" y="4336678"/>
            <a:ext cx="701040" cy="227494"/>
          </a:xfrm>
          <a:prstGeom prst="rightArrow">
            <a:avLst>
              <a:gd fmla="val 50000" name="adj1"/>
              <a:gd fmla="val 50000" name="adj2"/>
            </a:avLst>
          </a:prstGeom>
          <a:solidFill>
            <a:srgbClr val="FCF2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pic>
        <p:nvPicPr>
          <p:cNvPr id="535" name="Google Shape;535;p10"/>
          <p:cNvPicPr preferRelativeResize="0"/>
          <p:nvPr/>
        </p:nvPicPr>
        <p:blipFill rotWithShape="1">
          <a:blip r:embed="rId5">
            <a:alphaModFix/>
          </a:blip>
          <a:srcRect b="0" l="0" r="0" t="0"/>
          <a:stretch/>
        </p:blipFill>
        <p:spPr>
          <a:xfrm>
            <a:off x="77787" y="4146863"/>
            <a:ext cx="304800" cy="304800"/>
          </a:xfrm>
          <a:prstGeom prst="rect">
            <a:avLst/>
          </a:prstGeom>
          <a:noFill/>
          <a:ln>
            <a:noFill/>
          </a:ln>
        </p:spPr>
      </p:pic>
      <p:pic>
        <p:nvPicPr>
          <p:cNvPr id="536" name="Google Shape;536;p10"/>
          <p:cNvPicPr preferRelativeResize="0"/>
          <p:nvPr/>
        </p:nvPicPr>
        <p:blipFill rotWithShape="1">
          <a:blip r:embed="rId6">
            <a:alphaModFix/>
          </a:blip>
          <a:srcRect b="0" l="0" r="0" t="0"/>
          <a:stretch/>
        </p:blipFill>
        <p:spPr>
          <a:xfrm>
            <a:off x="10629307" y="4045071"/>
            <a:ext cx="304800" cy="30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11"/>
          <p:cNvSpPr txBox="1"/>
          <p:nvPr>
            <p:ph idx="2" type="body"/>
          </p:nvPr>
        </p:nvSpPr>
        <p:spPr>
          <a:xfrm>
            <a:off x="382588" y="250825"/>
            <a:ext cx="2819509" cy="429465"/>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s-ES">
                <a:latin typeface="Calibri"/>
                <a:ea typeface="Calibri"/>
                <a:cs typeface="Calibri"/>
                <a:sym typeface="Calibri"/>
              </a:rPr>
              <a:t>Other Reminders</a:t>
            </a:r>
            <a:endParaRPr/>
          </a:p>
        </p:txBody>
      </p:sp>
      <p:sp>
        <p:nvSpPr>
          <p:cNvPr id="542" name="Google Shape;542;p11"/>
          <p:cNvSpPr txBox="1"/>
          <p:nvPr>
            <p:ph idx="3" type="body"/>
          </p:nvPr>
        </p:nvSpPr>
        <p:spPr>
          <a:xfrm>
            <a:off x="382587" y="759769"/>
            <a:ext cx="5088029" cy="318238"/>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dk1"/>
              </a:buClr>
              <a:buSzPts val="2000"/>
              <a:buNone/>
            </a:pPr>
            <a:r>
              <a:rPr lang="es-ES">
                <a:latin typeface="Calibri"/>
                <a:ea typeface="Calibri"/>
                <a:cs typeface="Calibri"/>
                <a:sym typeface="Calibri"/>
              </a:rPr>
              <a:t>For Store Operations / Not customer Service</a:t>
            </a:r>
            <a:endParaRPr/>
          </a:p>
        </p:txBody>
      </p:sp>
      <p:sp>
        <p:nvSpPr>
          <p:cNvPr id="543" name="Google Shape;543;p11"/>
          <p:cNvSpPr/>
          <p:nvPr/>
        </p:nvSpPr>
        <p:spPr>
          <a:xfrm>
            <a:off x="5568950" y="2008188"/>
            <a:ext cx="13439775"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4" name="Google Shape;544;p11"/>
          <p:cNvSpPr/>
          <p:nvPr/>
        </p:nvSpPr>
        <p:spPr>
          <a:xfrm>
            <a:off x="9732350" y="1167812"/>
            <a:ext cx="2789137" cy="4232528"/>
          </a:xfrm>
          <a:prstGeom prst="roundRect">
            <a:avLst>
              <a:gd fmla="val 16667" name="adj"/>
            </a:avLst>
          </a:prstGeom>
          <a:solidFill>
            <a:srgbClr val="F5F4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400">
                <a:solidFill>
                  <a:srgbClr val="3F3F3F"/>
                </a:solidFill>
                <a:latin typeface="Calibri"/>
                <a:ea typeface="Calibri"/>
                <a:cs typeface="Calibri"/>
                <a:sym typeface="Calibri"/>
              </a:rPr>
              <a:t>TEAMS USAGE</a:t>
            </a:r>
            <a:endParaRPr/>
          </a:p>
          <a:p>
            <a:pPr indent="0" lvl="0" marL="0" marR="0" rtl="0" algn="l">
              <a:spcBef>
                <a:spcPts val="0"/>
              </a:spcBef>
              <a:spcAft>
                <a:spcPts val="0"/>
              </a:spcAft>
              <a:buNone/>
            </a:pPr>
            <a:r>
              <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rPr lang="es-ES" sz="1200">
                <a:solidFill>
                  <a:srgbClr val="3F3F3F"/>
                </a:solidFill>
                <a:latin typeface="Calibri"/>
                <a:ea typeface="Calibri"/>
                <a:cs typeface="Calibri"/>
                <a:sym typeface="Calibri"/>
              </a:rPr>
              <a:t>Microsoft Teams usage, as a useful resource for  internal communications from Mango to Stores. </a:t>
            </a:r>
            <a:endParaRPr sz="1200">
              <a:solidFill>
                <a:srgbClr val="3F3F3F"/>
              </a:solidFill>
              <a:highlight>
                <a:srgbClr val="FFFF00"/>
              </a:highlight>
              <a:latin typeface="Calibri"/>
              <a:ea typeface="Calibri"/>
              <a:cs typeface="Calibri"/>
              <a:sym typeface="Calibri"/>
            </a:endParaRPr>
          </a:p>
        </p:txBody>
      </p:sp>
      <p:pic>
        <p:nvPicPr>
          <p:cNvPr descr="A black logo with a letter t&#10;&#10;Description automatically generated" id="545" name="Google Shape;545;p11"/>
          <p:cNvPicPr preferRelativeResize="0"/>
          <p:nvPr/>
        </p:nvPicPr>
        <p:blipFill rotWithShape="1">
          <a:blip r:embed="rId3">
            <a:alphaModFix/>
          </a:blip>
          <a:srcRect b="0" l="0" r="0" t="0"/>
          <a:stretch/>
        </p:blipFill>
        <p:spPr>
          <a:xfrm>
            <a:off x="10884389" y="1743123"/>
            <a:ext cx="476457" cy="466395"/>
          </a:xfrm>
          <a:prstGeom prst="rect">
            <a:avLst/>
          </a:prstGeom>
          <a:noFill/>
          <a:ln>
            <a:noFill/>
          </a:ln>
        </p:spPr>
      </p:pic>
      <p:sp>
        <p:nvSpPr>
          <p:cNvPr id="546" name="Google Shape;546;p11"/>
          <p:cNvSpPr/>
          <p:nvPr/>
        </p:nvSpPr>
        <p:spPr>
          <a:xfrm>
            <a:off x="530219" y="1167805"/>
            <a:ext cx="2789137" cy="6060453"/>
          </a:xfrm>
          <a:prstGeom prst="roundRect">
            <a:avLst>
              <a:gd fmla="val 16667" name="adj"/>
            </a:avLst>
          </a:prstGeom>
          <a:solidFill>
            <a:srgbClr val="ECE7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Ultra"/>
              <a:ea typeface="Ultra"/>
              <a:cs typeface="Ultra"/>
              <a:sym typeface="Ultra"/>
            </a:endParaRPr>
          </a:p>
          <a:p>
            <a:pPr indent="0" lvl="0" marL="0" marR="0" rtl="0" algn="ctr">
              <a:spcBef>
                <a:spcPts val="0"/>
              </a:spcBef>
              <a:spcAft>
                <a:spcPts val="0"/>
              </a:spcAft>
              <a:buNone/>
            </a:pPr>
            <a:r>
              <a:t/>
            </a:r>
            <a:endParaRPr sz="1400">
              <a:solidFill>
                <a:srgbClr val="3F3F3F"/>
              </a:solidFill>
              <a:latin typeface="Ultra"/>
              <a:ea typeface="Ultra"/>
              <a:cs typeface="Ultra"/>
              <a:sym typeface="Ultra"/>
            </a:endParaRPr>
          </a:p>
          <a:p>
            <a:pPr indent="0" lvl="0" marL="0" marR="0" rtl="0" algn="ctr">
              <a:spcBef>
                <a:spcPts val="0"/>
              </a:spcBef>
              <a:spcAft>
                <a:spcPts val="0"/>
              </a:spcAft>
              <a:buNone/>
            </a:pPr>
            <a:r>
              <a:t/>
            </a:r>
            <a:endParaRPr sz="1400">
              <a:solidFill>
                <a:srgbClr val="3F3F3F"/>
              </a:solidFill>
              <a:latin typeface="Ultra"/>
              <a:ea typeface="Ultra"/>
              <a:cs typeface="Ultra"/>
              <a:sym typeface="Ultra"/>
            </a:endParaRPr>
          </a:p>
          <a:p>
            <a:pPr indent="0" lvl="0" marL="0" marR="0" rtl="0" algn="ctr">
              <a:spcBef>
                <a:spcPts val="0"/>
              </a:spcBef>
              <a:spcAft>
                <a:spcPts val="0"/>
              </a:spcAft>
              <a:buNone/>
            </a:pPr>
            <a:r>
              <a:t/>
            </a:r>
            <a:endParaRPr sz="1400">
              <a:solidFill>
                <a:srgbClr val="3F3F3F"/>
              </a:solidFill>
              <a:latin typeface="Calibri"/>
              <a:ea typeface="Calibri"/>
              <a:cs typeface="Calibri"/>
              <a:sym typeface="Calibri"/>
            </a:endParaRPr>
          </a:p>
          <a:p>
            <a:pPr indent="0" lvl="0" marL="0" marR="0" rtl="0" algn="ctr">
              <a:spcBef>
                <a:spcPts val="0"/>
              </a:spcBef>
              <a:spcAft>
                <a:spcPts val="0"/>
              </a:spcAft>
              <a:buNone/>
            </a:pPr>
            <a:r>
              <a:t/>
            </a:r>
            <a:endParaRPr sz="1400">
              <a:solidFill>
                <a:srgbClr val="595959"/>
              </a:solidFill>
              <a:latin typeface="Calibri"/>
              <a:ea typeface="Calibri"/>
              <a:cs typeface="Calibri"/>
              <a:sym typeface="Calibri"/>
            </a:endParaRPr>
          </a:p>
          <a:p>
            <a:pPr indent="0" lvl="0" marL="0" marR="0" rtl="0" algn="ctr">
              <a:spcBef>
                <a:spcPts val="0"/>
              </a:spcBef>
              <a:spcAft>
                <a:spcPts val="0"/>
              </a:spcAft>
              <a:buNone/>
            </a:pPr>
            <a:r>
              <a:rPr lang="es-ES" sz="1400">
                <a:solidFill>
                  <a:srgbClr val="595959"/>
                </a:solidFill>
                <a:latin typeface="Calibri"/>
                <a:ea typeface="Calibri"/>
                <a:cs typeface="Calibri"/>
                <a:sym typeface="Calibri"/>
              </a:rPr>
              <a:t>PEAK SEASON PROCESS GUIDE</a:t>
            </a:r>
            <a:endParaRPr sz="20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lang="es-ES" sz="1200">
                <a:solidFill>
                  <a:srgbClr val="595959"/>
                </a:solidFill>
                <a:latin typeface="Calibri"/>
                <a:ea typeface="Calibri"/>
                <a:cs typeface="Calibri"/>
                <a:sym typeface="Calibri"/>
              </a:rPr>
              <a:t>Prior to last peak season, a comprehensive guide to frequently processes was shared. It included: </a:t>
            </a:r>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171450" lvl="0" marL="171450" marR="0" rtl="0" algn="l">
              <a:spcBef>
                <a:spcPts val="0"/>
              </a:spcBef>
              <a:spcAft>
                <a:spcPts val="0"/>
              </a:spcAft>
              <a:buClr>
                <a:srgbClr val="595959"/>
              </a:buClr>
              <a:buSzPts val="1200"/>
              <a:buFont typeface="Arial"/>
              <a:buChar char="•"/>
            </a:pPr>
            <a:r>
              <a:rPr lang="es-ES" sz="1200">
                <a:solidFill>
                  <a:srgbClr val="595959"/>
                </a:solidFill>
                <a:latin typeface="Calibri"/>
                <a:ea typeface="Calibri"/>
                <a:cs typeface="Calibri"/>
                <a:sym typeface="Calibri"/>
              </a:rPr>
              <a:t>How do I track an Online or IPAD order? </a:t>
            </a:r>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171450" lvl="0" marL="171450" marR="0" rtl="0" algn="l">
              <a:spcBef>
                <a:spcPts val="0"/>
              </a:spcBef>
              <a:spcAft>
                <a:spcPts val="0"/>
              </a:spcAft>
              <a:buClr>
                <a:srgbClr val="595959"/>
              </a:buClr>
              <a:buSzPts val="1200"/>
              <a:buFont typeface="Arial"/>
              <a:buChar char="•"/>
            </a:pPr>
            <a:r>
              <a:rPr lang="es-ES" sz="1200">
                <a:solidFill>
                  <a:srgbClr val="595959"/>
                </a:solidFill>
                <a:latin typeface="Calibri"/>
                <a:ea typeface="Calibri"/>
                <a:cs typeface="Calibri"/>
                <a:sym typeface="Calibri"/>
              </a:rPr>
              <a:t>Contact with Customer Services (Stores and customers) </a:t>
            </a:r>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171450" lvl="0" marL="171450" marR="0" rtl="0" algn="l">
              <a:spcBef>
                <a:spcPts val="0"/>
              </a:spcBef>
              <a:spcAft>
                <a:spcPts val="0"/>
              </a:spcAft>
              <a:buClr>
                <a:srgbClr val="595959"/>
              </a:buClr>
              <a:buSzPts val="1200"/>
              <a:buFont typeface="Arial"/>
              <a:buChar char="•"/>
            </a:pPr>
            <a:r>
              <a:rPr lang="es-ES" sz="1200">
                <a:solidFill>
                  <a:srgbClr val="595959"/>
                </a:solidFill>
                <a:latin typeface="Calibri"/>
                <a:ea typeface="Calibri"/>
                <a:cs typeface="Calibri"/>
                <a:sym typeface="Calibri"/>
              </a:rPr>
              <a:t>Refunds for garments purchased online that is not available: Stock Issue. </a:t>
            </a:r>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171450" lvl="0" marL="171450" marR="0" rtl="0" algn="l">
              <a:spcBef>
                <a:spcPts val="0"/>
              </a:spcBef>
              <a:spcAft>
                <a:spcPts val="0"/>
              </a:spcAft>
              <a:buClr>
                <a:srgbClr val="595959"/>
              </a:buClr>
              <a:buSzPts val="1200"/>
              <a:buFont typeface="Arial"/>
              <a:buChar char="•"/>
            </a:pPr>
            <a:r>
              <a:rPr lang="es-ES" sz="1200">
                <a:solidFill>
                  <a:srgbClr val="595959"/>
                </a:solidFill>
                <a:latin typeface="Calibri"/>
                <a:ea typeface="Calibri"/>
                <a:cs typeface="Calibri"/>
                <a:sym typeface="Calibri"/>
              </a:rPr>
              <a:t>Status of an Online Order refund. Size Exchange of an Online or IPAD order. </a:t>
            </a:r>
            <a:endParaRPr sz="1200">
              <a:solidFill>
                <a:srgbClr val="595959"/>
              </a:solidFill>
              <a:latin typeface="Calibri"/>
              <a:ea typeface="Calibri"/>
              <a:cs typeface="Calibri"/>
              <a:sym typeface="Calibri"/>
            </a:endParaRPr>
          </a:p>
        </p:txBody>
      </p:sp>
      <p:pic>
        <p:nvPicPr>
          <p:cNvPr descr="List with solid fill" id="547" name="Google Shape;547;p11"/>
          <p:cNvPicPr preferRelativeResize="0"/>
          <p:nvPr/>
        </p:nvPicPr>
        <p:blipFill rotWithShape="1">
          <a:blip r:embed="rId4">
            <a:alphaModFix/>
          </a:blip>
          <a:srcRect b="0" l="0" r="0" t="0"/>
          <a:stretch/>
        </p:blipFill>
        <p:spPr>
          <a:xfrm>
            <a:off x="1606950" y="1698614"/>
            <a:ext cx="595557" cy="595578"/>
          </a:xfrm>
          <a:prstGeom prst="rect">
            <a:avLst/>
          </a:prstGeom>
          <a:noFill/>
          <a:ln>
            <a:noFill/>
          </a:ln>
        </p:spPr>
      </p:pic>
      <p:sp>
        <p:nvSpPr>
          <p:cNvPr id="548" name="Google Shape;548;p11"/>
          <p:cNvSpPr/>
          <p:nvPr/>
        </p:nvSpPr>
        <p:spPr>
          <a:xfrm>
            <a:off x="3581426" y="1167805"/>
            <a:ext cx="2789100" cy="5380200"/>
          </a:xfrm>
          <a:prstGeom prst="roundRect">
            <a:avLst>
              <a:gd fmla="val 16667" name="adj"/>
            </a:avLst>
          </a:prstGeom>
          <a:solidFill>
            <a:srgbClr val="E5DF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400">
                <a:solidFill>
                  <a:srgbClr val="595959"/>
                </a:solidFill>
                <a:latin typeface="Calibri"/>
                <a:ea typeface="Calibri"/>
                <a:cs typeface="Calibri"/>
                <a:sym typeface="Calibri"/>
              </a:rPr>
              <a:t>FEEDBACK TO STORES</a:t>
            </a:r>
            <a:endParaRPr sz="20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lang="es-ES" sz="1200">
                <a:solidFill>
                  <a:srgbClr val="595959"/>
                </a:solidFill>
                <a:latin typeface="Calibri"/>
                <a:ea typeface="Calibri"/>
                <a:cs typeface="Calibri"/>
                <a:sym typeface="Calibri"/>
              </a:rPr>
              <a:t>Please note that our Customer Service Department may reach out to Stores to provide feedback on complaints received directly from customers. Once these complaints have been reviewed internally, they will be reported to the District Supervisor. </a:t>
            </a:r>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lang="es-ES" sz="1200">
                <a:solidFill>
                  <a:srgbClr val="595959"/>
                </a:solidFill>
                <a:latin typeface="Calibri"/>
                <a:ea typeface="Calibri"/>
                <a:cs typeface="Calibri"/>
                <a:sym typeface="Calibri"/>
              </a:rPr>
              <a:t>Also, positive customer feedback is also shared</a:t>
            </a:r>
            <a:endParaRPr sz="2032">
              <a:solidFill>
                <a:srgbClr val="595959"/>
              </a:solidFill>
              <a:latin typeface="Calibri"/>
              <a:ea typeface="Calibri"/>
              <a:cs typeface="Calibri"/>
              <a:sym typeface="Calibri"/>
            </a:endParaRPr>
          </a:p>
        </p:txBody>
      </p:sp>
      <p:pic>
        <p:nvPicPr>
          <p:cNvPr descr="Megaphone1 outline" id="549" name="Google Shape;549;p11"/>
          <p:cNvPicPr preferRelativeResize="0"/>
          <p:nvPr/>
        </p:nvPicPr>
        <p:blipFill rotWithShape="1">
          <a:blip r:embed="rId5">
            <a:alphaModFix/>
          </a:blip>
          <a:srcRect b="0" l="0" r="0" t="0"/>
          <a:stretch/>
        </p:blipFill>
        <p:spPr>
          <a:xfrm>
            <a:off x="4480944" y="1521388"/>
            <a:ext cx="914370" cy="914400"/>
          </a:xfrm>
          <a:prstGeom prst="rect">
            <a:avLst/>
          </a:prstGeom>
          <a:noFill/>
          <a:ln>
            <a:noFill/>
          </a:ln>
        </p:spPr>
      </p:pic>
      <p:sp>
        <p:nvSpPr>
          <p:cNvPr id="550" name="Google Shape;550;p11"/>
          <p:cNvSpPr/>
          <p:nvPr/>
        </p:nvSpPr>
        <p:spPr>
          <a:xfrm>
            <a:off x="6625311" y="1167805"/>
            <a:ext cx="2789137" cy="4593862"/>
          </a:xfrm>
          <a:prstGeom prst="roundRect">
            <a:avLst>
              <a:gd fmla="val 16667" name="adj"/>
            </a:avLst>
          </a:prstGeom>
          <a:solidFill>
            <a:srgbClr val="E5DF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400">
                <a:solidFill>
                  <a:srgbClr val="595959"/>
                </a:solidFill>
                <a:latin typeface="Calibri"/>
                <a:ea typeface="Calibri"/>
                <a:cs typeface="Calibri"/>
                <a:sym typeface="Calibri"/>
              </a:rPr>
              <a:t>CHECK STORE EMAIL INBOX</a:t>
            </a:r>
            <a:endParaRPr sz="20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200">
              <a:solidFill>
                <a:srgbClr val="595959"/>
              </a:solidFill>
              <a:latin typeface="Calibri"/>
              <a:ea typeface="Calibri"/>
              <a:cs typeface="Calibri"/>
              <a:sym typeface="Calibri"/>
            </a:endParaRPr>
          </a:p>
          <a:p>
            <a:pPr indent="0" lvl="0" marL="0" marR="0" rtl="0" algn="l">
              <a:spcBef>
                <a:spcPts val="0"/>
              </a:spcBef>
              <a:spcAft>
                <a:spcPts val="0"/>
              </a:spcAft>
              <a:buNone/>
            </a:pPr>
            <a:r>
              <a:rPr lang="es-ES" sz="1200">
                <a:solidFill>
                  <a:srgbClr val="595959"/>
                </a:solidFill>
                <a:latin typeface="Calibri"/>
                <a:ea typeface="Calibri"/>
                <a:cs typeface="Calibri"/>
                <a:sym typeface="Calibri"/>
              </a:rPr>
              <a:t>Stores are required to regularly check their email inbox, as many queries from Mango Customer Service are being sent through this channel and require information exclusively from stores. </a:t>
            </a:r>
            <a:endParaRPr sz="2032">
              <a:solidFill>
                <a:srgbClr val="595959"/>
              </a:solidFill>
              <a:latin typeface="Calibri"/>
              <a:ea typeface="Calibri"/>
              <a:cs typeface="Calibri"/>
              <a:sym typeface="Calibri"/>
            </a:endParaRPr>
          </a:p>
        </p:txBody>
      </p:sp>
      <p:pic>
        <p:nvPicPr>
          <p:cNvPr descr="Inbox with solid fill" id="551" name="Google Shape;551;p11"/>
          <p:cNvPicPr preferRelativeResize="0"/>
          <p:nvPr/>
        </p:nvPicPr>
        <p:blipFill rotWithShape="1">
          <a:blip r:embed="rId6">
            <a:alphaModFix/>
          </a:blip>
          <a:srcRect b="0" l="0" r="0" t="0"/>
          <a:stretch/>
        </p:blipFill>
        <p:spPr>
          <a:xfrm>
            <a:off x="7631011" y="1613613"/>
            <a:ext cx="680574" cy="6805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
          <p:cNvSpPr txBox="1"/>
          <p:nvPr>
            <p:ph idx="1" type="body"/>
          </p:nvPr>
        </p:nvSpPr>
        <p:spPr>
          <a:xfrm>
            <a:off x="959391" y="3023041"/>
            <a:ext cx="11362217" cy="75581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s-ES">
                <a:latin typeface="Arial"/>
                <a:ea typeface="Arial"/>
                <a:cs typeface="Arial"/>
                <a:sym typeface="Arial"/>
              </a:rPr>
              <a:t>Stores</a:t>
            </a:r>
            <a:endParaRPr/>
          </a:p>
        </p:txBody>
      </p:sp>
      <p:sp>
        <p:nvSpPr>
          <p:cNvPr id="395" name="Google Shape;395;p2"/>
          <p:cNvSpPr txBox="1"/>
          <p:nvPr>
            <p:ph idx="2"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lang="es-ES">
                <a:latin typeface="Ultra"/>
                <a:ea typeface="Ultra"/>
                <a:cs typeface="Ultra"/>
                <a:sym typeface="Ultra"/>
              </a:rPr>
              <a:t>ATC QA&amp;Training | 2025</a:t>
            </a:r>
            <a:endParaRPr/>
          </a:p>
        </p:txBody>
      </p:sp>
      <p:pic>
        <p:nvPicPr>
          <p:cNvPr id="396" name="Google Shape;396;p2"/>
          <p:cNvPicPr preferRelativeResize="0"/>
          <p:nvPr/>
        </p:nvPicPr>
        <p:blipFill rotWithShape="1">
          <a:blip r:embed="rId3">
            <a:alphaModFix/>
          </a:blip>
          <a:srcRect b="0" l="0" r="0" t="0"/>
          <a:stretch/>
        </p:blipFill>
        <p:spPr>
          <a:xfrm>
            <a:off x="5910466" y="6678015"/>
            <a:ext cx="1618837" cy="2308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
          <p:cNvSpPr txBox="1"/>
          <p:nvPr>
            <p:ph idx="1" type="body"/>
          </p:nvPr>
        </p:nvSpPr>
        <p:spPr>
          <a:xfrm>
            <a:off x="2226377" y="3426473"/>
            <a:ext cx="8987015" cy="70672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s-ES">
                <a:latin typeface="Arial"/>
                <a:ea typeface="Arial"/>
                <a:cs typeface="Arial"/>
                <a:sym typeface="Arial"/>
              </a:rPr>
              <a:t>Stores</a:t>
            </a:r>
            <a:endParaRPr/>
          </a:p>
          <a:p>
            <a:pPr indent="0" lvl="0" marL="0" rtl="0" algn="ctr">
              <a:lnSpc>
                <a:spcPct val="90000"/>
              </a:lnSpc>
              <a:spcBef>
                <a:spcPts val="1000"/>
              </a:spcBef>
              <a:spcAft>
                <a:spcPts val="0"/>
              </a:spcAft>
              <a:buClr>
                <a:schemeClr val="dk1"/>
              </a:buClr>
              <a:buSzPts val="4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
          <p:cNvSpPr txBox="1"/>
          <p:nvPr>
            <p:ph idx="2" type="body"/>
          </p:nvPr>
        </p:nvSpPr>
        <p:spPr>
          <a:xfrm>
            <a:off x="382588" y="250825"/>
            <a:ext cx="3795490" cy="4688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s-ES">
                <a:latin typeface="Arial"/>
                <a:ea typeface="Arial"/>
                <a:cs typeface="Arial"/>
                <a:sym typeface="Arial"/>
              </a:rPr>
              <a:t>Stores</a:t>
            </a:r>
            <a:endParaRPr/>
          </a:p>
        </p:txBody>
      </p:sp>
      <p:sp>
        <p:nvSpPr>
          <p:cNvPr id="407" name="Google Shape;407;p4"/>
          <p:cNvSpPr/>
          <p:nvPr/>
        </p:nvSpPr>
        <p:spPr>
          <a:xfrm>
            <a:off x="9682207" y="130630"/>
            <a:ext cx="3400089" cy="2664944"/>
          </a:xfrm>
          <a:prstGeom prst="roundRect">
            <a:avLst>
              <a:gd fmla="val 16667" name="adj"/>
            </a:avLst>
          </a:prstGeom>
          <a:solidFill>
            <a:srgbClr val="F5F3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rgbClr val="595959"/>
              </a:solidFill>
              <a:latin typeface="Ultra"/>
              <a:ea typeface="Ultra"/>
              <a:cs typeface="Ultra"/>
              <a:sym typeface="Ultra"/>
            </a:endParaRPr>
          </a:p>
          <a:p>
            <a:pPr indent="0" lvl="0" marL="0" marR="0" rtl="0" algn="ctr">
              <a:spcBef>
                <a:spcPts val="0"/>
              </a:spcBef>
              <a:spcAft>
                <a:spcPts val="0"/>
              </a:spcAft>
              <a:buNone/>
            </a:pPr>
            <a:r>
              <a:t/>
            </a:r>
            <a:endParaRPr b="1" i="0" sz="1400" u="none" cap="none" strike="noStrike">
              <a:solidFill>
                <a:srgbClr val="595959"/>
              </a:solidFill>
              <a:latin typeface="Arial"/>
              <a:ea typeface="Arial"/>
              <a:cs typeface="Arial"/>
              <a:sym typeface="Arial"/>
            </a:endParaRPr>
          </a:p>
          <a:p>
            <a:pPr indent="-82550" lvl="0" marL="171450" marR="0" rtl="0" algn="l">
              <a:spcBef>
                <a:spcPts val="0"/>
              </a:spcBef>
              <a:spcAft>
                <a:spcPts val="0"/>
              </a:spcAft>
              <a:buClr>
                <a:schemeClr val="dk1"/>
              </a:buClr>
              <a:buSzPts val="1400"/>
              <a:buFont typeface="Arial"/>
              <a:buNone/>
            </a:pPr>
            <a:r>
              <a:t/>
            </a:r>
            <a:endParaRPr b="0" i="0" sz="1400" u="none" cap="none" strike="noStrike">
              <a:solidFill>
                <a:srgbClr val="595959"/>
              </a:solidFill>
              <a:latin typeface="Arial"/>
              <a:ea typeface="Arial"/>
              <a:cs typeface="Arial"/>
              <a:sym typeface="Arial"/>
            </a:endParaRPr>
          </a:p>
          <a:p>
            <a:pPr indent="-88900" lvl="0" marL="0" marR="0" rtl="0" algn="l">
              <a:spcBef>
                <a:spcPts val="0"/>
              </a:spcBef>
              <a:spcAft>
                <a:spcPts val="0"/>
              </a:spcAft>
              <a:buClr>
                <a:srgbClr val="595959"/>
              </a:buClr>
              <a:buSzPts val="1400"/>
              <a:buFont typeface="Arial"/>
              <a:buChar char="•"/>
            </a:pPr>
            <a:r>
              <a:rPr b="0" i="0" lang="es-ES" sz="1400" u="none" cap="none" strike="noStrike">
                <a:solidFill>
                  <a:srgbClr val="595959"/>
                </a:solidFill>
                <a:latin typeface="Arial"/>
                <a:ea typeface="Arial"/>
                <a:cs typeface="Arial"/>
                <a:sym typeface="Arial"/>
              </a:rPr>
              <a:t>KB articles: </a:t>
            </a:r>
            <a:endParaRPr b="0" i="0" sz="1400" u="none" cap="none" strike="noStrike">
              <a:solidFill>
                <a:srgbClr val="595959"/>
              </a:solidFill>
              <a:latin typeface="Arial"/>
              <a:ea typeface="Arial"/>
              <a:cs typeface="Arial"/>
              <a:sym typeface="Arial"/>
            </a:endParaRPr>
          </a:p>
          <a:p>
            <a:pPr indent="0" lvl="0" marL="0" marR="0" rtl="0" algn="l">
              <a:spcBef>
                <a:spcPts val="0"/>
              </a:spcBef>
              <a:spcAft>
                <a:spcPts val="0"/>
              </a:spcAft>
              <a:buNone/>
            </a:pPr>
            <a:r>
              <a:rPr b="0" i="0" lang="es-ES" sz="1100" u="none" cap="none" strike="noStrike">
                <a:solidFill>
                  <a:srgbClr val="595959"/>
                </a:solidFill>
                <a:latin typeface="Calibri"/>
                <a:ea typeface="Calibri"/>
                <a:cs typeface="Calibri"/>
                <a:sym typeface="Calibri"/>
              </a:rPr>
              <a:t>Store openings and closures </a:t>
            </a:r>
            <a:endParaRPr sz="2000">
              <a:solidFill>
                <a:srgbClr val="595959"/>
              </a:solidFill>
              <a:latin typeface="Calibri"/>
              <a:ea typeface="Calibri"/>
              <a:cs typeface="Calibri"/>
              <a:sym typeface="Calibri"/>
            </a:endParaRPr>
          </a:p>
          <a:p>
            <a:pPr indent="0" lvl="0" marL="0" marR="0" rtl="0" algn="l">
              <a:spcBef>
                <a:spcPts val="0"/>
              </a:spcBef>
              <a:spcAft>
                <a:spcPts val="0"/>
              </a:spcAft>
              <a:buNone/>
            </a:pPr>
            <a:r>
              <a:rPr lang="es-ES" sz="1100">
                <a:solidFill>
                  <a:srgbClr val="595959"/>
                </a:solidFill>
                <a:latin typeface="Calibri"/>
                <a:ea typeface="Calibri"/>
                <a:cs typeface="Calibri"/>
                <a:sym typeface="Calibri"/>
              </a:rPr>
              <a:t>Recycling Conditions</a:t>
            </a:r>
            <a:endParaRPr sz="2032">
              <a:solidFill>
                <a:srgbClr val="595959"/>
              </a:solidFill>
              <a:latin typeface="Calibri"/>
              <a:ea typeface="Calibri"/>
              <a:cs typeface="Calibri"/>
              <a:sym typeface="Calibri"/>
            </a:endParaRPr>
          </a:p>
          <a:p>
            <a:pPr indent="0" lvl="0" marL="0" marR="0" rtl="0" algn="l">
              <a:spcBef>
                <a:spcPts val="0"/>
              </a:spcBef>
              <a:spcAft>
                <a:spcPts val="0"/>
              </a:spcAft>
              <a:buNone/>
            </a:pPr>
            <a:r>
              <a:rPr lang="es-ES" sz="1100">
                <a:solidFill>
                  <a:srgbClr val="595959"/>
                </a:solidFill>
                <a:latin typeface="Calibri"/>
                <a:ea typeface="Calibri"/>
                <a:cs typeface="Calibri"/>
                <a:sym typeface="Calibri"/>
              </a:rPr>
              <a:t>Advertising campaign details</a:t>
            </a:r>
            <a:endParaRPr sz="2032">
              <a:solidFill>
                <a:srgbClr val="595959"/>
              </a:solidFill>
              <a:latin typeface="Calibri"/>
              <a:ea typeface="Calibri"/>
              <a:cs typeface="Calibri"/>
              <a:sym typeface="Calibri"/>
            </a:endParaRPr>
          </a:p>
          <a:p>
            <a:pPr indent="0" lvl="0" marL="0" marR="0" rtl="0" algn="l">
              <a:spcBef>
                <a:spcPts val="0"/>
              </a:spcBef>
              <a:spcAft>
                <a:spcPts val="0"/>
              </a:spcAft>
              <a:buNone/>
            </a:pPr>
            <a:r>
              <a:rPr lang="es-ES" sz="1100">
                <a:solidFill>
                  <a:srgbClr val="595959"/>
                </a:solidFill>
                <a:latin typeface="Calibri"/>
                <a:ea typeface="Calibri"/>
                <a:cs typeface="Calibri"/>
                <a:sym typeface="Calibri"/>
              </a:rPr>
              <a:t>Service in Mango Store (Information)</a:t>
            </a:r>
            <a:endParaRPr sz="2032">
              <a:solidFill>
                <a:schemeClr val="lt1"/>
              </a:solidFill>
              <a:latin typeface="Calibri"/>
              <a:ea typeface="Calibri"/>
              <a:cs typeface="Calibri"/>
              <a:sym typeface="Calibri"/>
            </a:endParaRPr>
          </a:p>
          <a:p>
            <a:pPr indent="0" lvl="0" marL="0" marR="0" rtl="0" algn="l">
              <a:spcBef>
                <a:spcPts val="0"/>
              </a:spcBef>
              <a:spcAft>
                <a:spcPts val="0"/>
              </a:spcAft>
              <a:buNone/>
            </a:pPr>
            <a:r>
              <a:rPr lang="es-ES" sz="1100">
                <a:solidFill>
                  <a:srgbClr val="595959"/>
                </a:solidFill>
                <a:latin typeface="Calibri"/>
                <a:ea typeface="Calibri"/>
                <a:cs typeface="Calibri"/>
                <a:sym typeface="Calibri"/>
              </a:rPr>
              <a:t>** Store Procedures Manual (ES) ** (Only for support to stores)</a:t>
            </a:r>
            <a:endParaRPr sz="2032">
              <a:solidFill>
                <a:schemeClr val="lt1"/>
              </a:solidFill>
              <a:latin typeface="Calibri"/>
              <a:ea typeface="Calibri"/>
              <a:cs typeface="Calibri"/>
              <a:sym typeface="Calibri"/>
            </a:endParaRPr>
          </a:p>
          <a:p>
            <a:pPr indent="0" lvl="0" marL="0" marR="0" rtl="0" algn="l">
              <a:spcBef>
                <a:spcPts val="0"/>
              </a:spcBef>
              <a:spcAft>
                <a:spcPts val="0"/>
              </a:spcAft>
              <a:buNone/>
            </a:pPr>
            <a:r>
              <a:t/>
            </a:r>
            <a:endParaRPr sz="1100">
              <a:solidFill>
                <a:srgbClr val="595959"/>
              </a:solidFill>
              <a:latin typeface="Calibri"/>
              <a:ea typeface="Calibri"/>
              <a:cs typeface="Calibri"/>
              <a:sym typeface="Calibri"/>
            </a:endParaRPr>
          </a:p>
          <a:p>
            <a:pPr indent="0" lvl="0" marL="0" marR="0" rtl="0" algn="l">
              <a:spcBef>
                <a:spcPts val="0"/>
              </a:spcBef>
              <a:spcAft>
                <a:spcPts val="0"/>
              </a:spcAft>
              <a:buClr>
                <a:schemeClr val="dk1"/>
              </a:buClr>
              <a:buSzPts val="2032"/>
              <a:buFont typeface="Arial"/>
              <a:buNone/>
            </a:pPr>
            <a:r>
              <a:t/>
            </a:r>
            <a:endParaRPr sz="2032">
              <a:solidFill>
                <a:schemeClr val="lt1"/>
              </a:solidFill>
              <a:latin typeface="Calibri"/>
              <a:ea typeface="Calibri"/>
              <a:cs typeface="Calibri"/>
              <a:sym typeface="Calibri"/>
            </a:endParaRPr>
          </a:p>
          <a:p>
            <a:pPr indent="-42418" lvl="0" marL="171450" marR="0" rtl="0" algn="l">
              <a:spcBef>
                <a:spcPts val="0"/>
              </a:spcBef>
              <a:spcAft>
                <a:spcPts val="0"/>
              </a:spcAft>
              <a:buClr>
                <a:schemeClr val="dk1"/>
              </a:buClr>
              <a:buSzPts val="2032"/>
              <a:buFont typeface="Arial"/>
              <a:buNone/>
            </a:pPr>
            <a:r>
              <a:t/>
            </a:r>
            <a:endParaRPr sz="2032">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08" name="Google Shape;408;p4"/>
          <p:cNvSpPr txBox="1"/>
          <p:nvPr/>
        </p:nvSpPr>
        <p:spPr>
          <a:xfrm>
            <a:off x="502654" y="883050"/>
            <a:ext cx="8446800" cy="1708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500">
                <a:solidFill>
                  <a:srgbClr val="595959"/>
                </a:solidFill>
                <a:latin typeface="Calibri"/>
                <a:ea typeface="Calibri"/>
                <a:cs typeface="Calibri"/>
                <a:sym typeface="Calibri"/>
              </a:rPr>
              <a:t>Store locations, policies regarding reserving items in-store, information on recycling containers and sustainability initiatives, availability of tailor services in-store, updates on store openings, reopening's, and closures, specifics about store furnishings, decor, window displays, and regarding the musical playlist in-store. Complaints about Stores. </a:t>
            </a:r>
            <a:endParaRPr sz="15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Ultra"/>
              <a:ea typeface="Ultra"/>
              <a:cs typeface="Ultra"/>
              <a:sym typeface="Ultra"/>
            </a:endParaRPr>
          </a:p>
        </p:txBody>
      </p:sp>
      <p:sp>
        <p:nvSpPr>
          <p:cNvPr id="409" name="Google Shape;409;p4"/>
          <p:cNvSpPr/>
          <p:nvPr/>
        </p:nvSpPr>
        <p:spPr>
          <a:xfrm>
            <a:off x="9677790" y="2907067"/>
            <a:ext cx="3410982" cy="2003033"/>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rgbClr val="828282"/>
                </a:solidFill>
                <a:latin typeface="Arial"/>
                <a:ea typeface="Arial"/>
                <a:cs typeface="Arial"/>
                <a:sym typeface="Arial"/>
              </a:rPr>
              <a:t>Tools?</a:t>
            </a:r>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s-ES" sz="2000">
                <a:solidFill>
                  <a:srgbClr val="828282"/>
                </a:solidFill>
                <a:latin typeface="Calibri"/>
                <a:ea typeface="Calibri"/>
                <a:cs typeface="Calibri"/>
                <a:sym typeface="Calibri"/>
              </a:rPr>
              <a:t>KB / Mango Website</a:t>
            </a:r>
            <a:endParaRPr/>
          </a:p>
          <a:p>
            <a:pPr indent="0" lvl="0" marL="0" marR="0" rtl="0" algn="ctr">
              <a:spcBef>
                <a:spcPts val="0"/>
              </a:spcBef>
              <a:spcAft>
                <a:spcPts val="0"/>
              </a:spcAft>
              <a:buNone/>
            </a:pPr>
            <a:r>
              <a:t/>
            </a:r>
            <a:endParaRPr b="1"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10" name="Google Shape;410;p4"/>
          <p:cNvSpPr/>
          <p:nvPr/>
        </p:nvSpPr>
        <p:spPr>
          <a:xfrm>
            <a:off x="9677756" y="4996599"/>
            <a:ext cx="3410983" cy="2091393"/>
          </a:xfrm>
          <a:prstGeom prst="roundRect">
            <a:avLst>
              <a:gd fmla="val 16667" name="adj"/>
            </a:avLst>
          </a:prstGeom>
          <a:solidFill>
            <a:srgbClr val="FCF2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rgbClr val="828282"/>
                </a:solidFill>
                <a:latin typeface="Arial"/>
                <a:ea typeface="Arial"/>
                <a:cs typeface="Arial"/>
                <a:sym typeface="Arial"/>
              </a:rPr>
              <a:t>What about Outlet?</a:t>
            </a:r>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s-ES" sz="2000">
                <a:solidFill>
                  <a:srgbClr val="828282"/>
                </a:solidFill>
                <a:latin typeface="Calibri"/>
                <a:ea typeface="Calibri"/>
                <a:cs typeface="Calibri"/>
                <a:sym typeface="Calibri"/>
              </a:rPr>
              <a:t>No MLY for Recyling</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s-ES" sz="2000">
                <a:solidFill>
                  <a:srgbClr val="828282"/>
                </a:solidFill>
                <a:latin typeface="Calibri"/>
                <a:ea typeface="Calibri"/>
                <a:cs typeface="Calibri"/>
                <a:sym typeface="Calibri"/>
              </a:rPr>
              <a:t>No Tailoring services</a:t>
            </a:r>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p:txBody>
      </p:sp>
      <p:sp>
        <p:nvSpPr>
          <p:cNvPr id="411" name="Google Shape;411;p4"/>
          <p:cNvSpPr txBox="1"/>
          <p:nvPr/>
        </p:nvSpPr>
        <p:spPr>
          <a:xfrm>
            <a:off x="502689" y="2070502"/>
            <a:ext cx="8928048" cy="5847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rgbClr val="595959"/>
                </a:solidFill>
                <a:latin typeface="Arial"/>
                <a:ea typeface="Arial"/>
                <a:cs typeface="Arial"/>
                <a:sym typeface="Arial"/>
              </a:rPr>
              <a:t>Store Information:</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lang="es-ES" sz="1200">
                <a:solidFill>
                  <a:srgbClr val="595959"/>
                </a:solidFill>
                <a:latin typeface="Arial"/>
                <a:ea typeface="Arial"/>
                <a:cs typeface="Arial"/>
                <a:sym typeface="Arial"/>
              </a:rPr>
              <a:t> </a:t>
            </a:r>
            <a:r>
              <a:rPr b="1" lang="es-ES" sz="1200">
                <a:solidFill>
                  <a:srgbClr val="595959"/>
                </a:solidFill>
                <a:latin typeface="Arial"/>
                <a:ea typeface="Arial"/>
                <a:cs typeface="Arial"/>
                <a:sym typeface="Arial"/>
              </a:rPr>
              <a:t>Details Available:</a:t>
            </a:r>
            <a:r>
              <a:rPr lang="es-ES" sz="1200">
                <a:solidFill>
                  <a:srgbClr val="595959"/>
                </a:solidFill>
                <a:latin typeface="Arial"/>
                <a:ea typeface="Arial"/>
                <a:cs typeface="Arial"/>
                <a:sym typeface="Arial"/>
              </a:rPr>
              <a:t> Store hours, addresses, available collections (Women, Men, Kids, Teen, Home), and contact numbers.</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 Where to Find: </a:t>
            </a:r>
            <a:r>
              <a:rPr lang="es-ES" sz="1200">
                <a:solidFill>
                  <a:srgbClr val="595959"/>
                </a:solidFill>
                <a:latin typeface="Arial"/>
                <a:ea typeface="Arial"/>
                <a:cs typeface="Arial"/>
                <a:sym typeface="Arial"/>
              </a:rPr>
              <a:t>"Stores" section on Mango's website and app. Online Shopping: Available 24/7.</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Reserving Items</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lang="es-ES" sz="1200">
                <a:solidFill>
                  <a:srgbClr val="595959"/>
                </a:solidFill>
                <a:latin typeface="Arial"/>
                <a:ea typeface="Arial"/>
                <a:cs typeface="Arial"/>
                <a:sym typeface="Arial"/>
              </a:rPr>
              <a:t> </a:t>
            </a:r>
            <a:r>
              <a:rPr b="1" lang="es-ES" sz="1200">
                <a:solidFill>
                  <a:srgbClr val="595959"/>
                </a:solidFill>
                <a:latin typeface="Arial"/>
                <a:ea typeface="Arial"/>
                <a:cs typeface="Arial"/>
                <a:sym typeface="Arial"/>
              </a:rPr>
              <a:t>How to Reserve</a:t>
            </a:r>
            <a:r>
              <a:rPr lang="es-ES" sz="1200">
                <a:solidFill>
                  <a:srgbClr val="595959"/>
                </a:solidFill>
                <a:latin typeface="Arial"/>
                <a:ea typeface="Arial"/>
                <a:cs typeface="Arial"/>
                <a:sym typeface="Arial"/>
              </a:rPr>
              <a:t>: Contact the nearest Mango store directly.</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s-ES" sz="1200">
                <a:solidFill>
                  <a:srgbClr val="595959"/>
                </a:solidFill>
                <a:latin typeface="Arial"/>
                <a:ea typeface="Arial"/>
                <a:cs typeface="Arial"/>
                <a:sym typeface="Arial"/>
              </a:rPr>
              <a:t> </a:t>
            </a:r>
            <a:r>
              <a:rPr b="1" lang="es-ES" sz="1200">
                <a:solidFill>
                  <a:srgbClr val="595959"/>
                </a:solidFill>
                <a:latin typeface="Arial"/>
                <a:ea typeface="Arial"/>
                <a:cs typeface="Arial"/>
                <a:sym typeface="Arial"/>
              </a:rPr>
              <a:t>Limitations:</a:t>
            </a:r>
            <a:r>
              <a:rPr lang="es-ES" sz="1200">
                <a:solidFill>
                  <a:srgbClr val="595959"/>
                </a:solidFill>
                <a:latin typeface="Arial"/>
                <a:ea typeface="Arial"/>
                <a:cs typeface="Arial"/>
                <a:sym typeface="Arial"/>
              </a:rPr>
              <a:t> Reservations may not be possible during major promotions like Sales and Black Friday.</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Item Availability</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 Transfers:</a:t>
            </a:r>
            <a:r>
              <a:rPr lang="es-ES" sz="1200">
                <a:solidFill>
                  <a:srgbClr val="595959"/>
                </a:solidFill>
                <a:latin typeface="Arial"/>
                <a:ea typeface="Arial"/>
                <a:cs typeface="Arial"/>
                <a:sym typeface="Arial"/>
              </a:rPr>
              <a:t> Not possible between stores.</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 Alternative: </a:t>
            </a:r>
            <a:r>
              <a:rPr lang="es-ES" sz="1200">
                <a:solidFill>
                  <a:srgbClr val="595959"/>
                </a:solidFill>
                <a:latin typeface="Arial"/>
                <a:ea typeface="Arial"/>
                <a:cs typeface="Arial"/>
                <a:sym typeface="Arial"/>
              </a:rPr>
              <a:t>Purchase online if the desired item, size, or color is unavailable in-store.</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Recycling Clothes</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 What Can Be Recycled: </a:t>
            </a:r>
            <a:r>
              <a:rPr lang="es-ES" sz="1200">
                <a:solidFill>
                  <a:srgbClr val="595959"/>
                </a:solidFill>
                <a:latin typeface="Arial"/>
                <a:ea typeface="Arial"/>
                <a:cs typeface="Arial"/>
                <a:sym typeface="Arial"/>
              </a:rPr>
              <a:t>Clothes, shoes, and accessories of any brand.</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 How to Recycle: </a:t>
            </a:r>
            <a:r>
              <a:rPr lang="es-ES" sz="1200">
                <a:solidFill>
                  <a:srgbClr val="595959"/>
                </a:solidFill>
                <a:latin typeface="Arial"/>
                <a:ea typeface="Arial"/>
                <a:cs typeface="Arial"/>
                <a:sym typeface="Arial"/>
              </a:rPr>
              <a:t>Use recycling containers or hand items to store staff in a closed bag.</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 Rewards: </a:t>
            </a:r>
            <a:r>
              <a:rPr lang="es-ES" sz="1200">
                <a:solidFill>
                  <a:srgbClr val="595959"/>
                </a:solidFill>
                <a:latin typeface="Arial"/>
                <a:ea typeface="Arial"/>
                <a:cs typeface="Arial"/>
                <a:sym typeface="Arial"/>
              </a:rPr>
              <a:t>Mango likes you club members receive 200 Likes for recycling, limited to once every 30 days.</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Tailoring Services</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 Availability:</a:t>
            </a:r>
            <a:r>
              <a:rPr lang="es-ES" sz="1200">
                <a:solidFill>
                  <a:srgbClr val="595959"/>
                </a:solidFill>
                <a:latin typeface="Arial"/>
                <a:ea typeface="Arial"/>
                <a:cs typeface="Arial"/>
                <a:sym typeface="Arial"/>
              </a:rPr>
              <a:t> Offered in some stores for an additional cost.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 How to Inquire: </a:t>
            </a:r>
            <a:r>
              <a:rPr lang="es-ES" sz="1200">
                <a:solidFill>
                  <a:srgbClr val="595959"/>
                </a:solidFill>
                <a:latin typeface="Arial"/>
                <a:ea typeface="Arial"/>
                <a:cs typeface="Arial"/>
                <a:sym typeface="Arial"/>
              </a:rPr>
              <a:t>Contact the nearest Mango store.</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Store Updates</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 Stay Informed: </a:t>
            </a:r>
            <a:r>
              <a:rPr lang="es-ES" sz="1200">
                <a:solidFill>
                  <a:srgbClr val="595959"/>
                </a:solidFill>
                <a:latin typeface="Arial"/>
                <a:ea typeface="Arial"/>
                <a:cs typeface="Arial"/>
                <a:sym typeface="Arial"/>
              </a:rPr>
              <a:t>Subscribe to Mango's communications for updates on new store openings, reopenings, and closures.</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Additional Information</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 Store Furniture and Decoration</a:t>
            </a:r>
            <a:r>
              <a:rPr lang="es-ES" sz="1200">
                <a:solidFill>
                  <a:srgbClr val="595959"/>
                </a:solidFill>
                <a:latin typeface="Arial"/>
                <a:ea typeface="Arial"/>
                <a:cs typeface="Arial"/>
                <a:sym typeface="Arial"/>
              </a:rPr>
              <a:t>: Ask store staff directly.</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s-ES" sz="1200">
                <a:solidFill>
                  <a:srgbClr val="595959"/>
                </a:solidFill>
                <a:latin typeface="Arial"/>
                <a:ea typeface="Arial"/>
                <a:cs typeface="Arial"/>
                <a:sym typeface="Arial"/>
              </a:rPr>
              <a:t> Music Playlist:</a:t>
            </a:r>
            <a:r>
              <a:rPr lang="es-ES" sz="1200">
                <a:solidFill>
                  <a:srgbClr val="595959"/>
                </a:solidFill>
                <a:latin typeface="Arial"/>
                <a:ea typeface="Arial"/>
                <a:cs typeface="Arial"/>
                <a:sym typeface="Arial"/>
              </a:rPr>
              <a:t> Private and not shareable.</a:t>
            </a:r>
            <a:endParaRPr sz="2032">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t/>
            </a:r>
            <a:endParaRPr sz="1200">
              <a:solidFill>
                <a:srgbClr val="595959"/>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412" name="Google Shape;412;p4"/>
          <p:cNvPicPr preferRelativeResize="0"/>
          <p:nvPr/>
        </p:nvPicPr>
        <p:blipFill rotWithShape="1">
          <a:blip r:embed="rId3">
            <a:alphaModFix/>
          </a:blip>
          <a:srcRect b="0" l="0" r="0" t="0"/>
          <a:stretch/>
        </p:blipFill>
        <p:spPr>
          <a:xfrm>
            <a:off x="12393248" y="331708"/>
            <a:ext cx="457497" cy="31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
          <p:cNvSpPr/>
          <p:nvPr/>
        </p:nvSpPr>
        <p:spPr>
          <a:xfrm>
            <a:off x="3044162" y="184459"/>
            <a:ext cx="8761920" cy="6904961"/>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19" name="Google Shape;419;p5"/>
          <p:cNvSpPr/>
          <p:nvPr/>
        </p:nvSpPr>
        <p:spPr>
          <a:xfrm>
            <a:off x="8645666" y="184459"/>
            <a:ext cx="4630237" cy="6904958"/>
          </a:xfrm>
          <a:prstGeom prst="rect">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20" name="Google Shape;420;p5"/>
          <p:cNvSpPr txBox="1"/>
          <p:nvPr>
            <p:ph idx="8" type="body"/>
          </p:nvPr>
        </p:nvSpPr>
        <p:spPr>
          <a:xfrm>
            <a:off x="382588" y="250825"/>
            <a:ext cx="2975110" cy="5002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s-ES">
                <a:latin typeface="Arial"/>
                <a:ea typeface="Arial"/>
                <a:cs typeface="Arial"/>
                <a:sym typeface="Arial"/>
              </a:rPr>
              <a:t>Stores</a:t>
            </a:r>
            <a:endParaRPr>
              <a:latin typeface="Arial"/>
              <a:ea typeface="Arial"/>
              <a:cs typeface="Arial"/>
              <a:sym typeface="Arial"/>
            </a:endParaRPr>
          </a:p>
        </p:txBody>
      </p:sp>
      <p:sp>
        <p:nvSpPr>
          <p:cNvPr id="421" name="Google Shape;421;p5"/>
          <p:cNvSpPr txBox="1"/>
          <p:nvPr>
            <p:ph idx="9" type="body"/>
          </p:nvPr>
        </p:nvSpPr>
        <p:spPr>
          <a:xfrm>
            <a:off x="382587" y="751919"/>
            <a:ext cx="2818102" cy="547986"/>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dk1"/>
              </a:buClr>
              <a:buSzPts val="2000"/>
              <a:buNone/>
            </a:pPr>
            <a:r>
              <a:rPr lang="es-ES">
                <a:latin typeface="Arial"/>
                <a:ea typeface="Arial"/>
                <a:cs typeface="Arial"/>
                <a:sym typeface="Arial"/>
              </a:rPr>
              <a:t>Details/Detalles</a:t>
            </a:r>
            <a:endParaRPr>
              <a:latin typeface="Arial"/>
              <a:ea typeface="Arial"/>
              <a:cs typeface="Arial"/>
              <a:sym typeface="Arial"/>
            </a:endParaRPr>
          </a:p>
        </p:txBody>
      </p:sp>
      <p:sp>
        <p:nvSpPr>
          <p:cNvPr id="422" name="Google Shape;422;p5"/>
          <p:cNvSpPr/>
          <p:nvPr/>
        </p:nvSpPr>
        <p:spPr>
          <a:xfrm>
            <a:off x="163872" y="3733111"/>
            <a:ext cx="2208213" cy="824273"/>
          </a:xfrm>
          <a:prstGeom prst="flowChartTerminator">
            <a:avLst/>
          </a:prstGeom>
          <a:solidFill>
            <a:srgbClr val="E4E9D6"/>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200">
                <a:solidFill>
                  <a:srgbClr val="595959"/>
                </a:solidFill>
                <a:latin typeface="Arial"/>
                <a:ea typeface="Arial"/>
                <a:cs typeface="Arial"/>
                <a:sym typeface="Arial"/>
              </a:rPr>
              <a:t>Stores</a:t>
            </a:r>
            <a:endParaRPr/>
          </a:p>
        </p:txBody>
      </p:sp>
      <p:sp>
        <p:nvSpPr>
          <p:cNvPr id="423" name="Google Shape;423;p5"/>
          <p:cNvSpPr/>
          <p:nvPr/>
        </p:nvSpPr>
        <p:spPr>
          <a:xfrm>
            <a:off x="3434629" y="1259742"/>
            <a:ext cx="2585324" cy="738531"/>
          </a:xfrm>
          <a:prstGeom prst="flowChartTerminator">
            <a:avLst/>
          </a:prstGeom>
          <a:solidFill>
            <a:srgbClr val="C9D3B0"/>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200">
                <a:solidFill>
                  <a:srgbClr val="595959"/>
                </a:solidFill>
                <a:latin typeface="Arial"/>
                <a:ea typeface="Arial"/>
                <a:cs typeface="Arial"/>
                <a:sym typeface="Arial"/>
              </a:rPr>
              <a:t>General Information (FAQs)</a:t>
            </a:r>
            <a:endParaRPr sz="2032">
              <a:solidFill>
                <a:schemeClr val="lt1"/>
              </a:solidFill>
              <a:latin typeface="Calibri"/>
              <a:ea typeface="Calibri"/>
              <a:cs typeface="Calibri"/>
              <a:sym typeface="Calibri"/>
            </a:endParaRPr>
          </a:p>
        </p:txBody>
      </p:sp>
      <p:sp>
        <p:nvSpPr>
          <p:cNvPr id="424" name="Google Shape;424;p5"/>
          <p:cNvSpPr/>
          <p:nvPr/>
        </p:nvSpPr>
        <p:spPr>
          <a:xfrm>
            <a:off x="3468144" y="3448198"/>
            <a:ext cx="2592334" cy="736257"/>
          </a:xfrm>
          <a:prstGeom prst="flowChartTerminator">
            <a:avLst/>
          </a:prstGeom>
          <a:solidFill>
            <a:srgbClr val="C9D3B0"/>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200">
                <a:solidFill>
                  <a:srgbClr val="595959"/>
                </a:solidFill>
                <a:latin typeface="Arial"/>
                <a:ea typeface="Arial"/>
                <a:cs typeface="Arial"/>
                <a:sym typeface="Arial"/>
              </a:rPr>
              <a:t>Notice to customer</a:t>
            </a:r>
            <a:endParaRPr sz="2032">
              <a:solidFill>
                <a:schemeClr val="lt1"/>
              </a:solidFill>
              <a:latin typeface="Calibri"/>
              <a:ea typeface="Calibri"/>
              <a:cs typeface="Calibri"/>
              <a:sym typeface="Calibri"/>
            </a:endParaRPr>
          </a:p>
        </p:txBody>
      </p:sp>
      <p:sp>
        <p:nvSpPr>
          <p:cNvPr id="425" name="Google Shape;425;p5"/>
          <p:cNvSpPr/>
          <p:nvPr/>
        </p:nvSpPr>
        <p:spPr>
          <a:xfrm>
            <a:off x="3472729" y="5646349"/>
            <a:ext cx="2585188" cy="737774"/>
          </a:xfrm>
          <a:prstGeom prst="flowChartTerminator">
            <a:avLst/>
          </a:prstGeom>
          <a:solidFill>
            <a:srgbClr val="C9D3B0"/>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200">
                <a:solidFill>
                  <a:srgbClr val="595959"/>
                </a:solidFill>
                <a:latin typeface="Arial"/>
                <a:ea typeface="Arial"/>
                <a:cs typeface="Arial"/>
                <a:sym typeface="Arial"/>
              </a:rPr>
              <a:t>Feedback</a:t>
            </a:r>
            <a:endParaRPr sz="2032">
              <a:solidFill>
                <a:schemeClr val="lt1"/>
              </a:solidFill>
              <a:latin typeface="Calibri"/>
              <a:ea typeface="Calibri"/>
              <a:cs typeface="Calibri"/>
              <a:sym typeface="Calibri"/>
            </a:endParaRPr>
          </a:p>
        </p:txBody>
      </p:sp>
      <p:sp>
        <p:nvSpPr>
          <p:cNvPr id="426" name="Google Shape;426;p5"/>
          <p:cNvSpPr txBox="1"/>
          <p:nvPr/>
        </p:nvSpPr>
        <p:spPr>
          <a:xfrm>
            <a:off x="6733799" y="1003597"/>
            <a:ext cx="1960141" cy="198077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s-ES" sz="1000">
                <a:solidFill>
                  <a:srgbClr val="000000"/>
                </a:solidFill>
                <a:latin typeface="Arial"/>
                <a:ea typeface="Arial"/>
                <a:cs typeface="Arial"/>
                <a:sym typeface="Arial"/>
              </a:rPr>
              <a:t>* Stores information</a:t>
            </a:r>
            <a:endParaRPr b="0" i="0" sz="1000">
              <a:solidFill>
                <a:schemeClr val="dk1"/>
              </a:solidFill>
              <a:latin typeface="Arial"/>
              <a:ea typeface="Arial"/>
              <a:cs typeface="Arial"/>
              <a:sym typeface="Arial"/>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Item reservations policy</a:t>
            </a:r>
            <a:endParaRPr b="0" i="0" sz="1000">
              <a:solidFill>
                <a:schemeClr val="dk1"/>
              </a:solidFill>
              <a:latin typeface="Arial"/>
              <a:ea typeface="Arial"/>
              <a:cs typeface="Arial"/>
              <a:sym typeface="Arial"/>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Recycling containers</a:t>
            </a:r>
            <a:endParaRPr b="0" i="0" sz="1000">
              <a:solidFill>
                <a:schemeClr val="dk1"/>
              </a:solidFill>
              <a:latin typeface="Arial"/>
              <a:ea typeface="Arial"/>
              <a:cs typeface="Arial"/>
              <a:sym typeface="Arial"/>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Arrangements service</a:t>
            </a:r>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Openings, reopenings and closures</a:t>
            </a:r>
            <a:endParaRPr b="0" i="0" sz="1000">
              <a:solidFill>
                <a:schemeClr val="dk1"/>
              </a:solidFill>
              <a:latin typeface="Arial"/>
              <a:ea typeface="Arial"/>
              <a:cs typeface="Arial"/>
              <a:sym typeface="Arial"/>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Furniture &amp; decoration</a:t>
            </a:r>
            <a:endParaRPr b="0" i="0" sz="1000">
              <a:solidFill>
                <a:schemeClr val="dk1"/>
              </a:solidFill>
              <a:latin typeface="Arial"/>
              <a:ea typeface="Arial"/>
              <a:cs typeface="Arial"/>
              <a:sym typeface="Arial"/>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Music playlist </a:t>
            </a:r>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Other store concern</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s-E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27" name="Google Shape;427;p5"/>
          <p:cNvSpPr/>
          <p:nvPr/>
        </p:nvSpPr>
        <p:spPr>
          <a:xfrm>
            <a:off x="9078630" y="1330076"/>
            <a:ext cx="1935128" cy="552755"/>
          </a:xfrm>
          <a:prstGeom prst="flowChartTerminator">
            <a:avLst/>
          </a:prstGeom>
          <a:solidFill>
            <a:srgbClr val="AFBE89"/>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000">
                <a:solidFill>
                  <a:srgbClr val="F2F2F2"/>
                </a:solidFill>
                <a:latin typeface="Arial"/>
                <a:ea typeface="Arial"/>
                <a:cs typeface="Arial"/>
                <a:sym typeface="Arial"/>
              </a:rPr>
              <a:t>Information provided</a:t>
            </a:r>
            <a:endParaRPr sz="1000">
              <a:solidFill>
                <a:srgbClr val="F2F2F2"/>
              </a:solidFill>
              <a:latin typeface="Calibri"/>
              <a:ea typeface="Calibri"/>
              <a:cs typeface="Calibri"/>
              <a:sym typeface="Calibri"/>
            </a:endParaRPr>
          </a:p>
        </p:txBody>
      </p:sp>
      <p:sp>
        <p:nvSpPr>
          <p:cNvPr id="428" name="Google Shape;428;p5"/>
          <p:cNvSpPr txBox="1"/>
          <p:nvPr/>
        </p:nvSpPr>
        <p:spPr>
          <a:xfrm>
            <a:off x="3653451" y="288600"/>
            <a:ext cx="217874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2400">
                <a:solidFill>
                  <a:srgbClr val="595959"/>
                </a:solidFill>
                <a:latin typeface="Arial"/>
                <a:ea typeface="Arial"/>
                <a:cs typeface="Arial"/>
                <a:sym typeface="Arial"/>
              </a:rPr>
              <a:t>Contact Reason</a:t>
            </a:r>
            <a:endParaRPr sz="2400">
              <a:solidFill>
                <a:schemeClr val="dk1"/>
              </a:solidFill>
              <a:latin typeface="Calibri"/>
              <a:ea typeface="Calibri"/>
              <a:cs typeface="Calibri"/>
              <a:sym typeface="Calibri"/>
            </a:endParaRPr>
          </a:p>
        </p:txBody>
      </p:sp>
      <p:sp>
        <p:nvSpPr>
          <p:cNvPr id="429" name="Google Shape;429;p5"/>
          <p:cNvSpPr txBox="1"/>
          <p:nvPr/>
        </p:nvSpPr>
        <p:spPr>
          <a:xfrm>
            <a:off x="8958822" y="295456"/>
            <a:ext cx="217874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2400">
                <a:solidFill>
                  <a:srgbClr val="595959"/>
                </a:solidFill>
                <a:latin typeface="Arial"/>
                <a:ea typeface="Arial"/>
                <a:cs typeface="Arial"/>
                <a:sym typeface="Arial"/>
              </a:rPr>
              <a:t>Resolution</a:t>
            </a:r>
            <a:endParaRPr sz="2032">
              <a:solidFill>
                <a:schemeClr val="dk1"/>
              </a:solidFill>
              <a:latin typeface="Calibri"/>
              <a:ea typeface="Calibri"/>
              <a:cs typeface="Calibri"/>
              <a:sym typeface="Calibri"/>
            </a:endParaRPr>
          </a:p>
        </p:txBody>
      </p:sp>
      <p:sp>
        <p:nvSpPr>
          <p:cNvPr id="430" name="Google Shape;430;p5"/>
          <p:cNvSpPr/>
          <p:nvPr/>
        </p:nvSpPr>
        <p:spPr>
          <a:xfrm>
            <a:off x="2479398" y="3964178"/>
            <a:ext cx="478329" cy="342683"/>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31" name="Google Shape;431;p5"/>
          <p:cNvSpPr/>
          <p:nvPr/>
        </p:nvSpPr>
        <p:spPr>
          <a:xfrm>
            <a:off x="8378019" y="3974306"/>
            <a:ext cx="478329" cy="342683"/>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32" name="Google Shape;432;p5"/>
          <p:cNvSpPr txBox="1"/>
          <p:nvPr/>
        </p:nvSpPr>
        <p:spPr>
          <a:xfrm>
            <a:off x="6355237" y="296973"/>
            <a:ext cx="217874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rgbClr val="595959"/>
                </a:solidFill>
                <a:latin typeface="Arial"/>
                <a:ea typeface="Arial"/>
                <a:cs typeface="Arial"/>
                <a:sym typeface="Arial"/>
              </a:rPr>
              <a:t>Contact Reason Subdetail</a:t>
            </a:r>
            <a:endParaRPr sz="1800">
              <a:solidFill>
                <a:schemeClr val="dk1"/>
              </a:solidFill>
              <a:latin typeface="Calibri"/>
              <a:ea typeface="Calibri"/>
              <a:cs typeface="Calibri"/>
              <a:sym typeface="Calibri"/>
            </a:endParaRPr>
          </a:p>
        </p:txBody>
      </p:sp>
      <p:sp>
        <p:nvSpPr>
          <p:cNvPr id="433" name="Google Shape;433;p5"/>
          <p:cNvSpPr txBox="1"/>
          <p:nvPr/>
        </p:nvSpPr>
        <p:spPr>
          <a:xfrm>
            <a:off x="11076956" y="297979"/>
            <a:ext cx="217874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rgbClr val="595959"/>
                </a:solidFill>
                <a:latin typeface="Arial"/>
                <a:ea typeface="Arial"/>
                <a:cs typeface="Arial"/>
                <a:sym typeface="Arial"/>
              </a:rPr>
              <a:t>Resolution</a:t>
            </a:r>
            <a:endParaRPr sz="1800">
              <a:solidFill>
                <a:srgbClr val="000000"/>
              </a:solidFill>
              <a:latin typeface="Calibri"/>
              <a:ea typeface="Calibri"/>
              <a:cs typeface="Calibri"/>
              <a:sym typeface="Calibri"/>
            </a:endParaRPr>
          </a:p>
          <a:p>
            <a:pPr indent="0" lvl="0" marL="0" marR="0" rtl="0" algn="ctr">
              <a:spcBef>
                <a:spcPts val="0"/>
              </a:spcBef>
              <a:spcAft>
                <a:spcPts val="0"/>
              </a:spcAft>
              <a:buNone/>
            </a:pPr>
            <a:r>
              <a:rPr lang="es-ES" sz="1800">
                <a:solidFill>
                  <a:srgbClr val="595959"/>
                </a:solidFill>
                <a:latin typeface="Arial"/>
                <a:ea typeface="Arial"/>
                <a:cs typeface="Arial"/>
                <a:sym typeface="Arial"/>
              </a:rPr>
              <a:t> Subdetail</a:t>
            </a:r>
            <a:endParaRPr sz="1800">
              <a:solidFill>
                <a:schemeClr val="dk1"/>
              </a:solidFill>
              <a:latin typeface="Calibri"/>
              <a:ea typeface="Calibri"/>
              <a:cs typeface="Calibri"/>
              <a:sym typeface="Calibri"/>
            </a:endParaRPr>
          </a:p>
        </p:txBody>
      </p:sp>
      <p:cxnSp>
        <p:nvCxnSpPr>
          <p:cNvPr id="434" name="Google Shape;434;p5"/>
          <p:cNvCxnSpPr/>
          <p:nvPr/>
        </p:nvCxnSpPr>
        <p:spPr>
          <a:xfrm>
            <a:off x="3051715" y="2568168"/>
            <a:ext cx="10203985" cy="0"/>
          </a:xfrm>
          <a:prstGeom prst="straightConnector1">
            <a:avLst/>
          </a:prstGeom>
          <a:noFill/>
          <a:ln cap="flat" cmpd="sng" w="19050">
            <a:solidFill>
              <a:srgbClr val="D5DBE5"/>
            </a:solidFill>
            <a:prstDash val="dash"/>
            <a:miter lim="800000"/>
            <a:headEnd len="sm" w="sm" type="none"/>
            <a:tailEnd len="sm" w="sm" type="none"/>
          </a:ln>
        </p:spPr>
      </p:cxnSp>
      <p:cxnSp>
        <p:nvCxnSpPr>
          <p:cNvPr id="435" name="Google Shape;435;p5"/>
          <p:cNvCxnSpPr/>
          <p:nvPr/>
        </p:nvCxnSpPr>
        <p:spPr>
          <a:xfrm>
            <a:off x="3051715" y="4852685"/>
            <a:ext cx="10203985" cy="0"/>
          </a:xfrm>
          <a:prstGeom prst="straightConnector1">
            <a:avLst/>
          </a:prstGeom>
          <a:noFill/>
          <a:ln cap="flat" cmpd="sng" w="19050">
            <a:solidFill>
              <a:srgbClr val="D5DBE5"/>
            </a:solidFill>
            <a:prstDash val="dash"/>
            <a:miter lim="800000"/>
            <a:headEnd len="sm" w="sm" type="none"/>
            <a:tailEnd len="sm" w="sm" type="none"/>
          </a:ln>
        </p:spPr>
      </p:cxnSp>
      <p:sp>
        <p:nvSpPr>
          <p:cNvPr id="436" name="Google Shape;436;p5"/>
          <p:cNvSpPr/>
          <p:nvPr/>
        </p:nvSpPr>
        <p:spPr>
          <a:xfrm>
            <a:off x="9081248" y="3039056"/>
            <a:ext cx="1935128" cy="552755"/>
          </a:xfrm>
          <a:prstGeom prst="flowChartTerminator">
            <a:avLst/>
          </a:prstGeom>
          <a:solidFill>
            <a:srgbClr val="AFBE89"/>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000">
                <a:solidFill>
                  <a:srgbClr val="F2F2F2"/>
                </a:solidFill>
                <a:latin typeface="Arial"/>
                <a:ea typeface="Arial"/>
                <a:cs typeface="Arial"/>
                <a:sym typeface="Arial"/>
              </a:rPr>
              <a:t>Information </a:t>
            </a:r>
            <a:endParaRPr/>
          </a:p>
          <a:p>
            <a:pPr indent="0" lvl="0" marL="0" marR="0" rtl="0" algn="ctr">
              <a:spcBef>
                <a:spcPts val="0"/>
              </a:spcBef>
              <a:spcAft>
                <a:spcPts val="0"/>
              </a:spcAft>
              <a:buNone/>
            </a:pPr>
            <a:r>
              <a:rPr b="1" lang="es-ES" sz="1000">
                <a:solidFill>
                  <a:srgbClr val="F2F2F2"/>
                </a:solidFill>
                <a:latin typeface="Arial"/>
                <a:ea typeface="Arial"/>
                <a:cs typeface="Arial"/>
                <a:sym typeface="Arial"/>
              </a:rPr>
              <a:t>requested/provided</a:t>
            </a:r>
            <a:endParaRPr sz="1000">
              <a:solidFill>
                <a:srgbClr val="F2F2F2"/>
              </a:solidFill>
              <a:latin typeface="Calibri"/>
              <a:ea typeface="Calibri"/>
              <a:cs typeface="Calibri"/>
              <a:sym typeface="Calibri"/>
            </a:endParaRPr>
          </a:p>
        </p:txBody>
      </p:sp>
      <p:sp>
        <p:nvSpPr>
          <p:cNvPr id="437" name="Google Shape;437;p5"/>
          <p:cNvSpPr/>
          <p:nvPr/>
        </p:nvSpPr>
        <p:spPr>
          <a:xfrm>
            <a:off x="9080630" y="3775423"/>
            <a:ext cx="1935128" cy="552755"/>
          </a:xfrm>
          <a:prstGeom prst="flowChartTerminator">
            <a:avLst/>
          </a:prstGeom>
          <a:solidFill>
            <a:srgbClr val="AFBE89"/>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000">
                <a:solidFill>
                  <a:srgbClr val="F2F2F2"/>
                </a:solidFill>
                <a:latin typeface="Arial"/>
                <a:ea typeface="Arial"/>
                <a:cs typeface="Arial"/>
                <a:sym typeface="Arial"/>
              </a:rPr>
              <a:t>Refund and/or replacement processed</a:t>
            </a:r>
            <a:endParaRPr/>
          </a:p>
        </p:txBody>
      </p:sp>
      <p:sp>
        <p:nvSpPr>
          <p:cNvPr id="438" name="Google Shape;438;p5"/>
          <p:cNvSpPr/>
          <p:nvPr/>
        </p:nvSpPr>
        <p:spPr>
          <a:xfrm>
            <a:off x="9081248" y="5042491"/>
            <a:ext cx="1935128" cy="552755"/>
          </a:xfrm>
          <a:prstGeom prst="flowChartTerminator">
            <a:avLst/>
          </a:prstGeom>
          <a:solidFill>
            <a:srgbClr val="AFBE89"/>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000">
                <a:solidFill>
                  <a:srgbClr val="F2F2F2"/>
                </a:solidFill>
                <a:latin typeface="Arial"/>
                <a:ea typeface="Arial"/>
                <a:cs typeface="Arial"/>
                <a:sym typeface="Arial"/>
              </a:rPr>
              <a:t>Negative feedback registered</a:t>
            </a:r>
            <a:endParaRPr sz="1000">
              <a:solidFill>
                <a:srgbClr val="F2F2F2"/>
              </a:solidFill>
              <a:latin typeface="Calibri"/>
              <a:ea typeface="Calibri"/>
              <a:cs typeface="Calibri"/>
              <a:sym typeface="Calibri"/>
            </a:endParaRPr>
          </a:p>
        </p:txBody>
      </p:sp>
      <p:sp>
        <p:nvSpPr>
          <p:cNvPr id="439" name="Google Shape;439;p5"/>
          <p:cNvSpPr/>
          <p:nvPr/>
        </p:nvSpPr>
        <p:spPr>
          <a:xfrm>
            <a:off x="9080630" y="5711759"/>
            <a:ext cx="1935128" cy="552755"/>
          </a:xfrm>
          <a:prstGeom prst="flowChartTerminator">
            <a:avLst/>
          </a:prstGeom>
          <a:solidFill>
            <a:srgbClr val="AFBE89"/>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000">
                <a:solidFill>
                  <a:srgbClr val="F2F2F2"/>
                </a:solidFill>
                <a:latin typeface="Arial"/>
                <a:ea typeface="Arial"/>
                <a:cs typeface="Arial"/>
                <a:sym typeface="Arial"/>
              </a:rPr>
              <a:t>Positive feedback registered</a:t>
            </a:r>
            <a:endParaRPr/>
          </a:p>
        </p:txBody>
      </p:sp>
      <p:sp>
        <p:nvSpPr>
          <p:cNvPr id="440" name="Google Shape;440;p5"/>
          <p:cNvSpPr/>
          <p:nvPr/>
        </p:nvSpPr>
        <p:spPr>
          <a:xfrm>
            <a:off x="9078630" y="6360930"/>
            <a:ext cx="1935128" cy="552755"/>
          </a:xfrm>
          <a:prstGeom prst="flowChartTerminator">
            <a:avLst/>
          </a:prstGeom>
          <a:solidFill>
            <a:srgbClr val="AFBE89"/>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000">
                <a:solidFill>
                  <a:srgbClr val="F2F2F2"/>
                </a:solidFill>
                <a:latin typeface="Arial"/>
                <a:ea typeface="Arial"/>
                <a:cs typeface="Arial"/>
                <a:sym typeface="Arial"/>
              </a:rPr>
              <a:t>Suggestion registered</a:t>
            </a:r>
            <a:endParaRPr/>
          </a:p>
        </p:txBody>
      </p:sp>
      <p:sp>
        <p:nvSpPr>
          <p:cNvPr id="441" name="Google Shape;441;p5"/>
          <p:cNvSpPr txBox="1"/>
          <p:nvPr/>
        </p:nvSpPr>
        <p:spPr>
          <a:xfrm>
            <a:off x="6918933" y="5847470"/>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s-E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s-E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42" name="Google Shape;442;p5"/>
          <p:cNvSpPr txBox="1"/>
          <p:nvPr/>
        </p:nvSpPr>
        <p:spPr>
          <a:xfrm>
            <a:off x="6733799" y="3641211"/>
            <a:ext cx="1491596" cy="34016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s-ES" sz="1000">
                <a:solidFill>
                  <a:srgbClr val="000000"/>
                </a:solidFill>
                <a:latin typeface="Arial"/>
                <a:ea typeface="Arial"/>
                <a:cs typeface="Arial"/>
                <a:sym typeface="Arial"/>
              </a:rPr>
              <a:t>* VOC/Recovery plan</a:t>
            </a:r>
            <a:endParaRPr b="0" i="0" sz="1000">
              <a:solidFill>
                <a:schemeClr val="dk1"/>
              </a:solidFill>
              <a:latin typeface="Arial"/>
              <a:ea typeface="Arial"/>
              <a:cs typeface="Arial"/>
              <a:sym typeface="Arial"/>
            </a:endParaRPr>
          </a:p>
          <a:p>
            <a:pPr indent="-171450" lvl="0" marL="171450" marR="0" rtl="0" algn="just">
              <a:lnSpc>
                <a:spcPct val="100000"/>
              </a:lnSpc>
              <a:spcBef>
                <a:spcPts val="200"/>
              </a:spcBef>
              <a:spcAft>
                <a:spcPts val="0"/>
              </a:spcAft>
              <a:buClr>
                <a:srgbClr val="000000"/>
              </a:buClr>
              <a:buSzPts val="1000"/>
              <a:buFont typeface="Arial"/>
              <a:buChar char="•"/>
            </a:pPr>
            <a:r>
              <a:rPr b="0" i="0" lang="es-ES" sz="1000">
                <a:solidFill>
                  <a:srgbClr val="000000"/>
                </a:solidFill>
                <a:latin typeface="Arial"/>
                <a:ea typeface="Arial"/>
                <a:cs typeface="Arial"/>
                <a:sym typeface="Arial"/>
              </a:rPr>
              <a:t>Other promotion information</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s-E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43" name="Google Shape;443;p5"/>
          <p:cNvSpPr txBox="1"/>
          <p:nvPr/>
        </p:nvSpPr>
        <p:spPr>
          <a:xfrm>
            <a:off x="11613904" y="1483795"/>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s-E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s-E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44" name="Google Shape;444;p5"/>
          <p:cNvSpPr txBox="1"/>
          <p:nvPr/>
        </p:nvSpPr>
        <p:spPr>
          <a:xfrm>
            <a:off x="11613904" y="3557035"/>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s-E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s-E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45" name="Google Shape;445;p5"/>
          <p:cNvSpPr txBox="1"/>
          <p:nvPr/>
        </p:nvSpPr>
        <p:spPr>
          <a:xfrm>
            <a:off x="11556801" y="5943480"/>
            <a:ext cx="1288886"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s-E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s-E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pic>
        <p:nvPicPr>
          <p:cNvPr id="446" name="Google Shape;446;p5"/>
          <p:cNvPicPr preferRelativeResize="0"/>
          <p:nvPr/>
        </p:nvPicPr>
        <p:blipFill rotWithShape="1">
          <a:blip r:embed="rId3">
            <a:alphaModFix/>
          </a:blip>
          <a:srcRect b="0" l="0" r="0" t="0"/>
          <a:stretch/>
        </p:blipFill>
        <p:spPr>
          <a:xfrm>
            <a:off x="342566" y="3964178"/>
            <a:ext cx="447759" cy="314325"/>
          </a:xfrm>
          <a:prstGeom prst="rect">
            <a:avLst/>
          </a:prstGeom>
          <a:noFill/>
          <a:ln>
            <a:noFill/>
          </a:ln>
        </p:spPr>
      </p:pic>
      <p:sp>
        <p:nvSpPr>
          <p:cNvPr id="447" name="Google Shape;447;p5"/>
          <p:cNvSpPr txBox="1"/>
          <p:nvPr/>
        </p:nvSpPr>
        <p:spPr>
          <a:xfrm>
            <a:off x="6798710" y="5391904"/>
            <a:ext cx="1491596" cy="1329093"/>
          </a:xfrm>
          <a:prstGeom prst="rect">
            <a:avLst/>
          </a:prstGeom>
          <a:solidFill>
            <a:srgbClr val="F2F2F2"/>
          </a:solid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s-ES" sz="1000">
                <a:solidFill>
                  <a:srgbClr val="000000"/>
                </a:solidFill>
                <a:latin typeface="Arial"/>
                <a:ea typeface="Arial"/>
                <a:cs typeface="Arial"/>
                <a:sym typeface="Arial"/>
              </a:rPr>
              <a:t>* Service in store</a:t>
            </a:r>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Item labelling</a:t>
            </a:r>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Alteration service</a:t>
            </a:r>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Store closure</a:t>
            </a:r>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Store opening</a:t>
            </a:r>
            <a:endParaRPr/>
          </a:p>
          <a:p>
            <a:pPr indent="0" lvl="0" marL="0" marR="0" rtl="0" algn="just">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Accident or damage</a:t>
            </a:r>
            <a:endParaRPr/>
          </a:p>
          <a:p>
            <a:pPr indent="0" lvl="0" marL="0" marR="0" rtl="0" algn="l">
              <a:lnSpc>
                <a:spcPct val="100000"/>
              </a:lnSpc>
              <a:spcBef>
                <a:spcPts val="200"/>
              </a:spcBef>
              <a:spcAft>
                <a:spcPts val="0"/>
              </a:spcAft>
              <a:buClr>
                <a:srgbClr val="000000"/>
              </a:buClr>
              <a:buSzPts val="1000"/>
              <a:buFont typeface="Arial"/>
              <a:buNone/>
            </a:pPr>
            <a:r>
              <a:rPr b="0" i="0" lang="es-ES" sz="1000">
                <a:solidFill>
                  <a:srgbClr val="000000"/>
                </a:solidFill>
                <a:latin typeface="Arial"/>
                <a:ea typeface="Arial"/>
                <a:cs typeface="Arial"/>
                <a:sym typeface="Arial"/>
              </a:rPr>
              <a:t>* Other store concerns</a:t>
            </a:r>
            <a:br>
              <a:rPr b="0" i="0" lang="es-E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
          <p:cNvSpPr txBox="1"/>
          <p:nvPr>
            <p:ph idx="1" type="body"/>
          </p:nvPr>
        </p:nvSpPr>
        <p:spPr>
          <a:xfrm>
            <a:off x="2226377" y="3426473"/>
            <a:ext cx="8987015" cy="70672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s-ES">
                <a:latin typeface="Arial"/>
                <a:ea typeface="Arial"/>
                <a:cs typeface="Arial"/>
                <a:sym typeface="Arial"/>
              </a:rPr>
              <a:t>Support to Stores</a:t>
            </a:r>
            <a:endParaRPr/>
          </a:p>
          <a:p>
            <a:pPr indent="0" lvl="0" marL="0" rtl="0" algn="ctr">
              <a:lnSpc>
                <a:spcPct val="90000"/>
              </a:lnSpc>
              <a:spcBef>
                <a:spcPts val="1000"/>
              </a:spcBef>
              <a:spcAft>
                <a:spcPts val="0"/>
              </a:spcAft>
              <a:buClr>
                <a:schemeClr val="dk1"/>
              </a:buClr>
              <a:buSzPts val="4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descr="England flag vector - England flag PNG image and Clipart Transparent ..." id="457" name="Google Shape;457;p7"/>
          <p:cNvPicPr preferRelativeResize="0"/>
          <p:nvPr/>
        </p:nvPicPr>
        <p:blipFill rotWithShape="1">
          <a:blip r:embed="rId3">
            <a:alphaModFix amt="50000"/>
          </a:blip>
          <a:srcRect b="0" l="0" r="0" t="0"/>
          <a:stretch/>
        </p:blipFill>
        <p:spPr>
          <a:xfrm>
            <a:off x="6651441" y="2388194"/>
            <a:ext cx="803358" cy="591474"/>
          </a:xfrm>
          <a:prstGeom prst="rect">
            <a:avLst/>
          </a:prstGeom>
          <a:noFill/>
          <a:ln>
            <a:noFill/>
          </a:ln>
        </p:spPr>
      </p:pic>
      <p:sp>
        <p:nvSpPr>
          <p:cNvPr id="458" name="Google Shape;458;p7"/>
          <p:cNvSpPr txBox="1"/>
          <p:nvPr>
            <p:ph idx="2" type="body"/>
          </p:nvPr>
        </p:nvSpPr>
        <p:spPr>
          <a:xfrm>
            <a:off x="382588" y="250825"/>
            <a:ext cx="5156432" cy="4688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s-ES">
                <a:latin typeface="Calibri"/>
                <a:ea typeface="Calibri"/>
                <a:cs typeface="Calibri"/>
                <a:sym typeface="Calibri"/>
              </a:rPr>
              <a:t>Stores support at Customer Service</a:t>
            </a:r>
            <a:endParaRPr/>
          </a:p>
        </p:txBody>
      </p:sp>
      <p:sp>
        <p:nvSpPr>
          <p:cNvPr id="459" name="Google Shape;459;p7"/>
          <p:cNvSpPr txBox="1"/>
          <p:nvPr>
            <p:ph idx="3" type="body"/>
          </p:nvPr>
        </p:nvSpPr>
        <p:spPr>
          <a:xfrm>
            <a:off x="382587" y="720345"/>
            <a:ext cx="3006856" cy="315975"/>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dk1"/>
              </a:buClr>
              <a:buSzPts val="2000"/>
              <a:buNone/>
            </a:pPr>
            <a:r>
              <a:rPr lang="es-ES">
                <a:latin typeface="Calibri"/>
                <a:ea typeface="Calibri"/>
                <a:cs typeface="Calibri"/>
                <a:sym typeface="Calibri"/>
              </a:rPr>
              <a:t>Nuances of support</a:t>
            </a:r>
            <a:endParaRPr/>
          </a:p>
        </p:txBody>
      </p:sp>
      <p:sp>
        <p:nvSpPr>
          <p:cNvPr id="460" name="Google Shape;460;p7"/>
          <p:cNvSpPr/>
          <p:nvPr/>
        </p:nvSpPr>
        <p:spPr>
          <a:xfrm>
            <a:off x="5568950" y="2008188"/>
            <a:ext cx="13439775"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p7"/>
          <p:cNvSpPr txBox="1"/>
          <p:nvPr/>
        </p:nvSpPr>
        <p:spPr>
          <a:xfrm>
            <a:off x="942114" y="1552935"/>
            <a:ext cx="11890307"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rPr b="1" lang="es-ES" sz="1800">
                <a:solidFill>
                  <a:srgbClr val="595959"/>
                </a:solidFill>
                <a:latin typeface="Calibri"/>
                <a:ea typeface="Calibri"/>
                <a:cs typeface="Calibri"/>
                <a:sym typeface="Calibri"/>
              </a:rPr>
              <a:t>LANGUAGES: </a:t>
            </a:r>
            <a:r>
              <a:rPr lang="es-ES" sz="1800">
                <a:solidFill>
                  <a:srgbClr val="595959"/>
                </a:solidFill>
                <a:latin typeface="Calibri"/>
                <a:ea typeface="Calibri"/>
                <a:cs typeface="Calibri"/>
                <a:sym typeface="Calibri"/>
              </a:rPr>
              <a:t>ES, EN, FR, DE, IT and TR</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rPr b="1" lang="es-ES" sz="1800">
                <a:solidFill>
                  <a:srgbClr val="595959"/>
                </a:solidFill>
                <a:latin typeface="Calibri"/>
                <a:ea typeface="Calibri"/>
                <a:cs typeface="Calibri"/>
                <a:sym typeface="Calibri"/>
              </a:rPr>
              <a:t>              </a:t>
            </a:r>
            <a:endParaRPr/>
          </a:p>
          <a:p>
            <a:pPr indent="0" lvl="0" marL="0" marR="0" rtl="0" algn="l">
              <a:spcBef>
                <a:spcPts val="0"/>
              </a:spcBef>
              <a:spcAft>
                <a:spcPts val="0"/>
              </a:spcAft>
              <a:buNone/>
            </a:pPr>
            <a:r>
              <a:rPr b="1" lang="es-ES" sz="1800">
                <a:solidFill>
                  <a:srgbClr val="595959"/>
                </a:solidFill>
                <a:latin typeface="Calibri"/>
                <a:ea typeface="Calibri"/>
                <a:cs typeface="Calibri"/>
                <a:sym typeface="Calibri"/>
              </a:rPr>
              <a:t>  </a:t>
            </a:r>
            <a:endParaRPr b="1" sz="1800">
              <a:solidFill>
                <a:srgbClr val="595959"/>
              </a:solidFill>
              <a:latin typeface="Calibri"/>
              <a:ea typeface="Calibri"/>
              <a:cs typeface="Calibri"/>
              <a:sym typeface="Calibri"/>
            </a:endParaRPr>
          </a:p>
          <a:p>
            <a:pPr indent="0" lvl="0" marL="0" marR="0" rtl="0" algn="l">
              <a:spcBef>
                <a:spcPts val="0"/>
              </a:spcBef>
              <a:spcAft>
                <a:spcPts val="0"/>
              </a:spcAft>
              <a:buNone/>
            </a:pPr>
            <a:r>
              <a:rPr b="1" lang="es-ES" sz="1800">
                <a:solidFill>
                  <a:srgbClr val="595959"/>
                </a:solidFill>
                <a:latin typeface="Calibri"/>
                <a:ea typeface="Calibri"/>
                <a:cs typeface="Calibri"/>
                <a:sym typeface="Calibri"/>
              </a:rPr>
              <a:t> OPERATION HOURS: </a:t>
            </a:r>
            <a:r>
              <a:rPr lang="es-ES" sz="1800">
                <a:solidFill>
                  <a:srgbClr val="595959"/>
                </a:solidFill>
                <a:latin typeface="Calibri"/>
                <a:ea typeface="Calibri"/>
                <a:cs typeface="Calibri"/>
                <a:sym typeface="Calibri"/>
              </a:rPr>
              <a:t>MON-FRI 9:00-18:00 / SAT 9:00-17:00) </a:t>
            </a:r>
            <a:r>
              <a:rPr b="1" lang="es-ES" sz="1800">
                <a:solidFill>
                  <a:srgbClr val="595959"/>
                </a:solidFill>
                <a:latin typeface="Calibri"/>
                <a:ea typeface="Calibri"/>
                <a:cs typeface="Calibri"/>
                <a:sym typeface="Calibri"/>
              </a:rPr>
              <a:t>EST </a:t>
            </a:r>
            <a:r>
              <a:rPr lang="es-ES" sz="1800">
                <a:solidFill>
                  <a:srgbClr val="595959"/>
                </a:solidFill>
                <a:latin typeface="Calibri"/>
                <a:ea typeface="Calibri"/>
                <a:cs typeface="Calibri"/>
                <a:sym typeface="Calibri"/>
              </a:rPr>
              <a:t>(UTC/GMT -5)</a:t>
            </a:r>
            <a:endParaRPr b="1" sz="20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rPr b="1" lang="es-ES" sz="1800">
                <a:solidFill>
                  <a:srgbClr val="595959"/>
                </a:solidFill>
                <a:latin typeface="Calibri"/>
                <a:ea typeface="Calibri"/>
                <a:cs typeface="Calibri"/>
                <a:sym typeface="Calibri"/>
              </a:rPr>
              <a:t>                                              </a:t>
            </a:r>
            <a:endParaRPr/>
          </a:p>
          <a:p>
            <a:pPr indent="0" lvl="0" marL="0" marR="0" rtl="0" algn="l">
              <a:spcBef>
                <a:spcPts val="0"/>
              </a:spcBef>
              <a:spcAft>
                <a:spcPts val="0"/>
              </a:spcAft>
              <a:buNone/>
            </a:pPr>
            <a:r>
              <a:rPr b="1" lang="es-ES" sz="1800">
                <a:solidFill>
                  <a:srgbClr val="595959"/>
                </a:solidFill>
                <a:latin typeface="Calibri"/>
                <a:ea typeface="Calibri"/>
                <a:cs typeface="Calibri"/>
                <a:sym typeface="Calibri"/>
              </a:rPr>
              <a:t>CONTACT CHANNELS: </a:t>
            </a:r>
            <a:r>
              <a:rPr i="1" lang="es-ES" sz="1800">
                <a:solidFill>
                  <a:srgbClr val="595959"/>
                </a:solidFill>
                <a:latin typeface="Calibri"/>
                <a:ea typeface="Calibri"/>
                <a:cs typeface="Calibri"/>
                <a:sym typeface="Calibri"/>
              </a:rPr>
              <a:t>Prioritized queues</a:t>
            </a:r>
            <a:endParaRPr i="1" sz="1800">
              <a:solidFill>
                <a:srgbClr val="595959"/>
              </a:solidFill>
              <a:latin typeface="Calibri"/>
              <a:ea typeface="Calibri"/>
              <a:cs typeface="Calibri"/>
              <a:sym typeface="Calibri"/>
            </a:endParaRPr>
          </a:p>
          <a:p>
            <a:pPr indent="-285750" lvl="4" marL="2350135" marR="0" rtl="0" algn="l">
              <a:spcBef>
                <a:spcPts val="0"/>
              </a:spcBef>
              <a:spcAft>
                <a:spcPts val="0"/>
              </a:spcAft>
              <a:buClr>
                <a:srgbClr val="595959"/>
              </a:buClr>
              <a:buSzPts val="1800"/>
              <a:buFont typeface="Courier New"/>
              <a:buChar char="o"/>
            </a:pPr>
            <a:r>
              <a:rPr b="0" i="0" lang="es-ES" sz="1800" u="none" cap="none" strike="noStrike">
                <a:solidFill>
                  <a:srgbClr val="595959"/>
                </a:solidFill>
                <a:latin typeface="Calibri"/>
                <a:ea typeface="Calibri"/>
                <a:cs typeface="Calibri"/>
                <a:sym typeface="Calibri"/>
              </a:rPr>
              <a:t>Email (ES,EN, FR, DE, IT, TR)   / hellocs@mango.com</a:t>
            </a:r>
            <a:endParaRPr b="1" i="0" sz="1800" u="none" cap="none" strike="noStrike">
              <a:solidFill>
                <a:srgbClr val="595959"/>
              </a:solidFill>
              <a:latin typeface="Calibri"/>
              <a:ea typeface="Calibri"/>
              <a:cs typeface="Calibri"/>
              <a:sym typeface="Calibri"/>
            </a:endParaRPr>
          </a:p>
          <a:p>
            <a:pPr indent="-285750" lvl="4" marL="2350135" marR="0" rtl="0" algn="l">
              <a:spcBef>
                <a:spcPts val="0"/>
              </a:spcBef>
              <a:spcAft>
                <a:spcPts val="0"/>
              </a:spcAft>
              <a:buClr>
                <a:srgbClr val="595959"/>
              </a:buClr>
              <a:buSzPts val="1800"/>
              <a:buFont typeface="Courier New"/>
              <a:buChar char="o"/>
            </a:pPr>
            <a:r>
              <a:rPr b="0" i="0" lang="es-ES" sz="1800" u="none" cap="none" strike="noStrike">
                <a:solidFill>
                  <a:srgbClr val="595959"/>
                </a:solidFill>
                <a:latin typeface="Calibri"/>
                <a:ea typeface="Calibri"/>
                <a:cs typeface="Calibri"/>
                <a:sym typeface="Calibri"/>
              </a:rPr>
              <a:t>Phone (ES, EN, FR). </a:t>
            </a:r>
            <a:r>
              <a:rPr b="0" i="0" lang="es-ES" sz="1600" u="none" cap="none" strike="noStrike">
                <a:solidFill>
                  <a:srgbClr val="595959"/>
                </a:solidFill>
                <a:latin typeface="Calibri"/>
                <a:ea typeface="Calibri"/>
                <a:cs typeface="Calibri"/>
                <a:sym typeface="Calibri"/>
              </a:rPr>
              <a:t>  +34930022093. Stores use exclusive. </a:t>
            </a:r>
            <a:endParaRPr/>
          </a:p>
          <a:p>
            <a:pPr indent="0" lvl="0" marL="0" marR="0" rtl="0" algn="l">
              <a:spcBef>
                <a:spcPts val="0"/>
              </a:spcBef>
              <a:spcAft>
                <a:spcPts val="0"/>
              </a:spcAft>
              <a:buNone/>
            </a:pPr>
            <a:r>
              <a:t/>
            </a:r>
            <a:endParaRPr sz="1800">
              <a:solidFill>
                <a:srgbClr val="000000"/>
              </a:solidFill>
              <a:latin typeface="Ultra"/>
              <a:ea typeface="Ultra"/>
              <a:cs typeface="Ultra"/>
              <a:sym typeface="Ultra"/>
            </a:endParaRPr>
          </a:p>
          <a:p>
            <a:pPr indent="0" lvl="0" marL="0" marR="0" rtl="0" algn="l">
              <a:spcBef>
                <a:spcPts val="0"/>
              </a:spcBef>
              <a:spcAft>
                <a:spcPts val="0"/>
              </a:spcAft>
              <a:buNone/>
            </a:pPr>
            <a:r>
              <a:rPr b="1" lang="es-ES" sz="1800">
                <a:solidFill>
                  <a:srgbClr val="595959"/>
                </a:solidFill>
                <a:latin typeface="Ultra"/>
                <a:ea typeface="Ultra"/>
                <a:cs typeface="Ultra"/>
                <a:sym typeface="Ultra"/>
              </a:rPr>
              <a:t>CLASSICATION OF QUERIES:</a:t>
            </a:r>
            <a:r>
              <a:rPr lang="es-ES" sz="1800">
                <a:solidFill>
                  <a:srgbClr val="595959"/>
                </a:solidFill>
                <a:latin typeface="Ultra"/>
                <a:ea typeface="Ultra"/>
                <a:cs typeface="Ultra"/>
                <a:sym typeface="Ultra"/>
              </a:rPr>
              <a:t> Depending on the request itself, Could be </a:t>
            </a:r>
            <a:r>
              <a:rPr b="1" lang="es-ES" sz="1800">
                <a:solidFill>
                  <a:srgbClr val="595959"/>
                </a:solidFill>
                <a:latin typeface="Ultra"/>
                <a:ea typeface="Ultra"/>
                <a:cs typeface="Ultra"/>
                <a:sym typeface="Ultra"/>
              </a:rPr>
              <a:t>Stores</a:t>
            </a:r>
            <a:r>
              <a:rPr lang="es-ES" sz="1800">
                <a:solidFill>
                  <a:srgbClr val="595959"/>
                </a:solidFill>
                <a:latin typeface="Ultra"/>
                <a:ea typeface="Ultra"/>
                <a:cs typeface="Ultra"/>
                <a:sym typeface="Ultra"/>
              </a:rPr>
              <a:t> but most likely will be the one related to que consult itself.   KB Article: </a:t>
            </a:r>
            <a:r>
              <a:rPr i="1" lang="es-ES" sz="1800">
                <a:solidFill>
                  <a:srgbClr val="595959"/>
                </a:solidFill>
                <a:latin typeface="Calibri"/>
                <a:ea typeface="Calibri"/>
                <a:cs typeface="Calibri"/>
                <a:sym typeface="Calibri"/>
              </a:rPr>
              <a:t>** Store Procedures Manual (EN) **</a:t>
            </a:r>
            <a:endParaRPr i="1" sz="1800">
              <a:solidFill>
                <a:srgbClr val="595959"/>
              </a:solidFill>
              <a:latin typeface="Ultra"/>
              <a:ea typeface="Ultra"/>
              <a:cs typeface="Ultra"/>
              <a:sym typeface="Ultra"/>
            </a:endParaRPr>
          </a:p>
        </p:txBody>
      </p:sp>
      <p:pic>
        <p:nvPicPr>
          <p:cNvPr descr="Circle Round Spain Flag : Circle, flag, flags, portugal, round icon ..." id="462" name="Google Shape;462;p7">
            <a:hlinkClick r:id="rId4"/>
          </p:cNvPr>
          <p:cNvPicPr preferRelativeResize="0"/>
          <p:nvPr/>
        </p:nvPicPr>
        <p:blipFill rotWithShape="1">
          <a:blip r:embed="rId5">
            <a:alphaModFix amt="50000"/>
          </a:blip>
          <a:srcRect b="0" l="0" r="0" t="0"/>
          <a:stretch/>
        </p:blipFill>
        <p:spPr>
          <a:xfrm>
            <a:off x="5876203" y="2442729"/>
            <a:ext cx="503526" cy="503526"/>
          </a:xfrm>
          <a:prstGeom prst="rect">
            <a:avLst/>
          </a:prstGeom>
          <a:noFill/>
          <a:ln>
            <a:noFill/>
          </a:ln>
        </p:spPr>
      </p:pic>
      <p:pic>
        <p:nvPicPr>
          <p:cNvPr descr="France flag vector - country flags" id="463" name="Google Shape;463;p7"/>
          <p:cNvPicPr preferRelativeResize="0"/>
          <p:nvPr/>
        </p:nvPicPr>
        <p:blipFill rotWithShape="1">
          <a:blip r:embed="rId6">
            <a:alphaModFix amt="50000"/>
          </a:blip>
          <a:srcRect b="0" l="0" r="0" t="0"/>
          <a:stretch/>
        </p:blipFill>
        <p:spPr>
          <a:xfrm>
            <a:off x="7393480" y="2427962"/>
            <a:ext cx="502642" cy="502642"/>
          </a:xfrm>
          <a:prstGeom prst="rect">
            <a:avLst/>
          </a:prstGeom>
          <a:noFill/>
          <a:ln>
            <a:noFill/>
          </a:ln>
        </p:spPr>
      </p:pic>
      <p:pic>
        <p:nvPicPr>
          <p:cNvPr descr="Country, flag, tur, turkey, turkish icon - Download on Iconfinder" id="464" name="Google Shape;464;p7"/>
          <p:cNvPicPr preferRelativeResize="0"/>
          <p:nvPr/>
        </p:nvPicPr>
        <p:blipFill rotWithShape="1">
          <a:blip r:embed="rId7">
            <a:alphaModFix amt="50000"/>
          </a:blip>
          <a:srcRect b="0" l="0" r="0" t="0"/>
          <a:stretch/>
        </p:blipFill>
        <p:spPr>
          <a:xfrm>
            <a:off x="9269425" y="2398764"/>
            <a:ext cx="591473" cy="591473"/>
          </a:xfrm>
          <a:prstGeom prst="rect">
            <a:avLst/>
          </a:prstGeom>
          <a:noFill/>
          <a:ln>
            <a:noFill/>
          </a:ln>
        </p:spPr>
      </p:pic>
      <p:pic>
        <p:nvPicPr>
          <p:cNvPr descr="Monsta XRP" id="465" name="Google Shape;465;p7"/>
          <p:cNvPicPr preferRelativeResize="0"/>
          <p:nvPr/>
        </p:nvPicPr>
        <p:blipFill rotWithShape="1">
          <a:blip r:embed="rId8">
            <a:alphaModFix amt="50000"/>
          </a:blip>
          <a:srcRect b="0" l="0" r="0" t="0"/>
          <a:stretch/>
        </p:blipFill>
        <p:spPr>
          <a:xfrm>
            <a:off x="8013731" y="2427872"/>
            <a:ext cx="523078" cy="523078"/>
          </a:xfrm>
          <a:prstGeom prst="rect">
            <a:avLst/>
          </a:prstGeom>
          <a:noFill/>
          <a:ln>
            <a:noFill/>
          </a:ln>
        </p:spPr>
      </p:pic>
      <p:pic>
        <p:nvPicPr>
          <p:cNvPr id="466" name="Google Shape;466;p7"/>
          <p:cNvPicPr preferRelativeResize="0"/>
          <p:nvPr/>
        </p:nvPicPr>
        <p:blipFill rotWithShape="1">
          <a:blip r:embed="rId9">
            <a:alphaModFix amt="46000"/>
          </a:blip>
          <a:srcRect b="0" l="0" r="0" t="0"/>
          <a:stretch/>
        </p:blipFill>
        <p:spPr>
          <a:xfrm>
            <a:off x="8649195" y="2398764"/>
            <a:ext cx="547003" cy="547003"/>
          </a:xfrm>
          <a:prstGeom prst="rect">
            <a:avLst/>
          </a:prstGeom>
          <a:noFill/>
          <a:ln>
            <a:noFill/>
          </a:ln>
          <a:effectLst>
            <a:reflection blurRad="0" dir="0" dist="0" endA="0" endPos="0" kx="0" rotWithShape="0" algn="bl" stPos="0" sy="-100000" ky="0"/>
          </a:effectLst>
        </p:spPr>
      </p:pic>
      <p:pic>
        <p:nvPicPr>
          <p:cNvPr descr="Reloj con relleno sólido" id="467" name="Google Shape;467;p7"/>
          <p:cNvPicPr preferRelativeResize="0"/>
          <p:nvPr/>
        </p:nvPicPr>
        <p:blipFill rotWithShape="1">
          <a:blip r:embed="rId10">
            <a:alphaModFix/>
          </a:blip>
          <a:srcRect b="0" l="0" r="0" t="0"/>
          <a:stretch/>
        </p:blipFill>
        <p:spPr>
          <a:xfrm>
            <a:off x="419417" y="3618401"/>
            <a:ext cx="603923" cy="603923"/>
          </a:xfrm>
          <a:prstGeom prst="rect">
            <a:avLst/>
          </a:prstGeom>
          <a:noFill/>
          <a:ln>
            <a:noFill/>
          </a:ln>
        </p:spPr>
      </p:pic>
      <p:pic>
        <p:nvPicPr>
          <p:cNvPr descr="Centro de llamadas con relleno sólido" id="468" name="Google Shape;468;p7"/>
          <p:cNvPicPr preferRelativeResize="0"/>
          <p:nvPr/>
        </p:nvPicPr>
        <p:blipFill rotWithShape="1">
          <a:blip r:embed="rId11">
            <a:alphaModFix/>
          </a:blip>
          <a:srcRect b="0" l="0" r="0" t="0"/>
          <a:stretch/>
        </p:blipFill>
        <p:spPr>
          <a:xfrm>
            <a:off x="395985" y="4898481"/>
            <a:ext cx="551461" cy="551461"/>
          </a:xfrm>
          <a:prstGeom prst="rect">
            <a:avLst/>
          </a:prstGeom>
          <a:noFill/>
          <a:ln>
            <a:noFill/>
          </a:ln>
        </p:spPr>
      </p:pic>
      <p:pic>
        <p:nvPicPr>
          <p:cNvPr descr="Globo terráqueo: América con relleno sólido" id="469" name="Google Shape;469;p7"/>
          <p:cNvPicPr preferRelativeResize="0"/>
          <p:nvPr/>
        </p:nvPicPr>
        <p:blipFill rotWithShape="1">
          <a:blip r:embed="rId12">
            <a:alphaModFix/>
          </a:blip>
          <a:srcRect b="0" l="0" r="0" t="0"/>
          <a:stretch/>
        </p:blipFill>
        <p:spPr>
          <a:xfrm>
            <a:off x="375014" y="2218694"/>
            <a:ext cx="634537" cy="634537"/>
          </a:xfrm>
          <a:prstGeom prst="rect">
            <a:avLst/>
          </a:prstGeom>
          <a:noFill/>
          <a:ln>
            <a:noFill/>
          </a:ln>
        </p:spPr>
      </p:pic>
      <p:pic>
        <p:nvPicPr>
          <p:cNvPr descr="Icono&#10;&#10;Descripción generada automáticamente con confianza baja" id="470" name="Google Shape;470;p7"/>
          <p:cNvPicPr preferRelativeResize="0"/>
          <p:nvPr/>
        </p:nvPicPr>
        <p:blipFill rotWithShape="1">
          <a:blip r:embed="rId13">
            <a:alphaModFix amt="67000"/>
          </a:blip>
          <a:srcRect b="0" l="0" r="0" t="0"/>
          <a:stretch/>
        </p:blipFill>
        <p:spPr>
          <a:xfrm>
            <a:off x="6283716" y="2423697"/>
            <a:ext cx="541615" cy="541615"/>
          </a:xfrm>
          <a:prstGeom prst="rect">
            <a:avLst/>
          </a:prstGeom>
          <a:noFill/>
          <a:ln>
            <a:noFill/>
          </a:ln>
        </p:spPr>
      </p:pic>
      <p:sp>
        <p:nvSpPr>
          <p:cNvPr id="471" name="Google Shape;471;p7"/>
          <p:cNvSpPr/>
          <p:nvPr/>
        </p:nvSpPr>
        <p:spPr>
          <a:xfrm>
            <a:off x="2030137" y="1135181"/>
            <a:ext cx="9048800" cy="622103"/>
          </a:xfrm>
          <a:prstGeom prst="roundRect">
            <a:avLst>
              <a:gd fmla="val 16667" name="adj"/>
            </a:avLst>
          </a:prstGeom>
          <a:solidFill>
            <a:srgbClr val="F3EE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72" name="Google Shape;472;p7"/>
          <p:cNvSpPr txBox="1"/>
          <p:nvPr/>
        </p:nvSpPr>
        <p:spPr>
          <a:xfrm>
            <a:off x="2959236" y="1238160"/>
            <a:ext cx="770602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2000">
                <a:solidFill>
                  <a:srgbClr val="595959"/>
                </a:solidFill>
                <a:latin typeface="Calibri"/>
                <a:ea typeface="Calibri"/>
                <a:cs typeface="Calibri"/>
                <a:sym typeface="Calibri"/>
              </a:rPr>
              <a:t>Mango Customer Service </a:t>
            </a:r>
            <a:r>
              <a:rPr b="1" lang="es-ES" sz="2000">
                <a:solidFill>
                  <a:srgbClr val="595959"/>
                </a:solidFill>
                <a:latin typeface="Calibri"/>
                <a:ea typeface="Calibri"/>
                <a:cs typeface="Calibri"/>
                <a:sym typeface="Calibri"/>
              </a:rPr>
              <a:t>offers </a:t>
            </a:r>
            <a:r>
              <a:rPr lang="es-ES" sz="2000">
                <a:solidFill>
                  <a:srgbClr val="595959"/>
                </a:solidFill>
                <a:latin typeface="Calibri"/>
                <a:ea typeface="Calibri"/>
                <a:cs typeface="Calibri"/>
                <a:sym typeface="Calibri"/>
              </a:rPr>
              <a:t>to </a:t>
            </a:r>
            <a:r>
              <a:rPr b="1" lang="es-ES" sz="2000">
                <a:solidFill>
                  <a:srgbClr val="595959"/>
                </a:solidFill>
                <a:latin typeface="Calibri"/>
                <a:ea typeface="Calibri"/>
                <a:cs typeface="Calibri"/>
                <a:sym typeface="Calibri"/>
              </a:rPr>
              <a:t>Stores</a:t>
            </a:r>
            <a:r>
              <a:rPr lang="es-ES" sz="2000">
                <a:solidFill>
                  <a:srgbClr val="595959"/>
                </a:solidFill>
                <a:latin typeface="Calibri"/>
                <a:ea typeface="Calibri"/>
                <a:cs typeface="Calibri"/>
                <a:sym typeface="Calibri"/>
              </a:rPr>
              <a:t> a standalone support ​</a:t>
            </a:r>
            <a:endParaRPr/>
          </a:p>
        </p:txBody>
      </p:sp>
      <p:pic>
        <p:nvPicPr>
          <p:cNvPr id="473" name="Google Shape;473;p7"/>
          <p:cNvPicPr preferRelativeResize="0"/>
          <p:nvPr/>
        </p:nvPicPr>
        <p:blipFill rotWithShape="1">
          <a:blip r:embed="rId14">
            <a:alphaModFix/>
          </a:blip>
          <a:srcRect b="0" l="0" r="0" t="0"/>
          <a:stretch/>
        </p:blipFill>
        <p:spPr>
          <a:xfrm>
            <a:off x="2267022" y="1211787"/>
            <a:ext cx="593399" cy="422287"/>
          </a:xfrm>
          <a:prstGeom prst="rect">
            <a:avLst/>
          </a:prstGeom>
          <a:noFill/>
          <a:ln>
            <a:noFill/>
          </a:ln>
        </p:spPr>
      </p:pic>
      <p:pic>
        <p:nvPicPr>
          <p:cNvPr descr="Books with solid fill" id="474" name="Google Shape;474;p7"/>
          <p:cNvPicPr preferRelativeResize="0"/>
          <p:nvPr/>
        </p:nvPicPr>
        <p:blipFill rotWithShape="1">
          <a:blip r:embed="rId15">
            <a:alphaModFix/>
          </a:blip>
          <a:srcRect b="0" l="0" r="0" t="0"/>
          <a:stretch/>
        </p:blipFill>
        <p:spPr>
          <a:xfrm>
            <a:off x="373401" y="6273029"/>
            <a:ext cx="551864" cy="55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
          <p:cNvSpPr/>
          <p:nvPr/>
        </p:nvSpPr>
        <p:spPr>
          <a:xfrm>
            <a:off x="1925144" y="1195676"/>
            <a:ext cx="10014680" cy="1626503"/>
          </a:xfrm>
          <a:prstGeom prst="roundRect">
            <a:avLst>
              <a:gd fmla="val 16667" name="adj"/>
            </a:avLst>
          </a:prstGeom>
          <a:solidFill>
            <a:srgbClr val="C9D3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80" name="Google Shape;480;p8"/>
          <p:cNvSpPr txBox="1"/>
          <p:nvPr>
            <p:ph idx="2" type="body"/>
          </p:nvPr>
        </p:nvSpPr>
        <p:spPr>
          <a:xfrm>
            <a:off x="382588" y="250825"/>
            <a:ext cx="12709526" cy="4688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s-ES">
                <a:latin typeface="Arial"/>
                <a:ea typeface="Arial"/>
                <a:cs typeface="Arial"/>
                <a:sym typeface="Arial"/>
              </a:rPr>
              <a:t>When Stores can contact Customer Service</a:t>
            </a:r>
            <a:endParaRPr/>
          </a:p>
        </p:txBody>
      </p:sp>
      <p:sp>
        <p:nvSpPr>
          <p:cNvPr id="481" name="Google Shape;481;p8"/>
          <p:cNvSpPr txBox="1"/>
          <p:nvPr>
            <p:ph idx="3" type="body"/>
          </p:nvPr>
        </p:nvSpPr>
        <p:spPr>
          <a:xfrm>
            <a:off x="382587" y="759769"/>
            <a:ext cx="12709525" cy="276551"/>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dk1"/>
              </a:buClr>
              <a:buSzPts val="2000"/>
              <a:buNone/>
            </a:pPr>
            <a:r>
              <a:rPr lang="es-ES"/>
              <a:t>Stores Scenarios</a:t>
            </a:r>
            <a:endParaRPr/>
          </a:p>
        </p:txBody>
      </p:sp>
      <p:sp>
        <p:nvSpPr>
          <p:cNvPr id="482" name="Google Shape;482;p8"/>
          <p:cNvSpPr/>
          <p:nvPr/>
        </p:nvSpPr>
        <p:spPr>
          <a:xfrm>
            <a:off x="5568950" y="1333424"/>
            <a:ext cx="13439775"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483" name="Google Shape;483;p8"/>
          <p:cNvGraphicFramePr/>
          <p:nvPr/>
        </p:nvGraphicFramePr>
        <p:xfrm>
          <a:off x="2161504" y="1668197"/>
          <a:ext cx="3000000" cy="3000000"/>
        </p:xfrm>
        <a:graphic>
          <a:graphicData uri="http://schemas.openxmlformats.org/drawingml/2006/table">
            <a:tbl>
              <a:tblPr bandRow="1" firstRow="1">
                <a:noFill/>
                <a:tableStyleId>{35D7F2AC-169C-47D6-A1D7-C4490761A3EC}</a:tableStyleId>
              </a:tblPr>
              <a:tblGrid>
                <a:gridCol w="2411975"/>
                <a:gridCol w="2411975"/>
                <a:gridCol w="2411975"/>
                <a:gridCol w="2411975"/>
              </a:tblGrid>
              <a:tr h="370850">
                <a:tc>
                  <a:txBody>
                    <a:bodyPr/>
                    <a:lstStyle/>
                    <a:p>
                      <a:pPr indent="0" lvl="0" marL="0" marR="0" rtl="0" algn="ctr">
                        <a:lnSpc>
                          <a:spcPct val="100000"/>
                        </a:lnSpc>
                        <a:spcBef>
                          <a:spcPts val="0"/>
                        </a:spcBef>
                        <a:spcAft>
                          <a:spcPts val="0"/>
                        </a:spcAft>
                        <a:buClr>
                          <a:schemeClr val="dk1"/>
                        </a:buClr>
                        <a:buSzPts val="1800"/>
                        <a:buFont typeface="Calibri"/>
                        <a:buNone/>
                      </a:pPr>
                      <a:r>
                        <a:rPr lang="es-ES" sz="1800" u="none" cap="none" strike="noStrike">
                          <a:latin typeface="Calibri"/>
                          <a:ea typeface="Calibri"/>
                          <a:cs typeface="Calibri"/>
                          <a:sym typeface="Calibri"/>
                        </a:rPr>
                        <a:t>Customer Information (Such as Tlf, package number, etc)</a:t>
                      </a:r>
                      <a:endParaRPr/>
                    </a:p>
                    <a:p>
                      <a:pPr indent="0" lvl="0" marL="0" marR="0" rtl="0" algn="ctr">
                        <a:spcBef>
                          <a:spcPts val="0"/>
                        </a:spcBef>
                        <a:spcAft>
                          <a:spcPts val="0"/>
                        </a:spcAft>
                        <a:buNone/>
                      </a:pPr>
                      <a:r>
                        <a:t/>
                      </a:r>
                      <a:endParaRPr sz="1800" u="none" cap="none" strike="noStrike">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lang="es-ES" sz="1800" u="none" cap="none" strike="noStrike">
                          <a:latin typeface="Calibri"/>
                          <a:ea typeface="Calibri"/>
                          <a:cs typeface="Calibri"/>
                          <a:sym typeface="Calibri"/>
                        </a:rPr>
                        <a:t>Refund Status (Online Orders)</a:t>
                      </a:r>
                      <a:endParaRPr/>
                    </a:p>
                    <a:p>
                      <a:pPr indent="0" lvl="0" marL="0" marR="0" rtl="0" algn="ctr">
                        <a:spcBef>
                          <a:spcPts val="0"/>
                        </a:spcBef>
                        <a:spcAft>
                          <a:spcPts val="0"/>
                        </a:spcAft>
                        <a:buNone/>
                      </a:pPr>
                      <a:r>
                        <a:t/>
                      </a:r>
                      <a:endParaRPr sz="1800" u="none" cap="none" strike="noStrike">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lang="es-ES" sz="1800" u="none" cap="none" strike="noStrike">
                          <a:latin typeface="Calibri"/>
                          <a:ea typeface="Calibri"/>
                          <a:cs typeface="Calibri"/>
                          <a:sym typeface="Calibri"/>
                        </a:rPr>
                        <a:t>Expired IPAD (VOTF) Orders</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lang="es-ES" sz="1800" u="none" cap="none" strike="noStrike">
                          <a:latin typeface="Calibri"/>
                          <a:ea typeface="Calibri"/>
                          <a:cs typeface="Calibri"/>
                          <a:sym typeface="Calibri"/>
                        </a:rPr>
                        <a:t>To Assign Likes for incidents with server</a:t>
                      </a:r>
                      <a:endParaRPr/>
                    </a:p>
                    <a:p>
                      <a:pPr indent="0" lvl="0" marL="0" marR="0" rtl="0" algn="ctr">
                        <a:spcBef>
                          <a:spcPts val="0"/>
                        </a:spcBef>
                        <a:spcAft>
                          <a:spcPts val="0"/>
                        </a:spcAft>
                        <a:buNone/>
                      </a:pPr>
                      <a:r>
                        <a:t/>
                      </a:r>
                      <a:endParaRPr sz="1800" u="none" cap="none" strike="noStrike">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ES" sz="1200" u="none" cap="none" strike="noStrike">
                          <a:latin typeface="Calibri"/>
                          <a:ea typeface="Calibri"/>
                          <a:cs typeface="Calibri"/>
                          <a:sym typeface="Calibri"/>
                        </a:rPr>
                        <a:t>By email at hellocs@mango.com only in cases where it is essential to </a:t>
                      </a:r>
                      <a:endParaRPr/>
                    </a:p>
                    <a:p>
                      <a:pPr indent="0" lvl="0" marL="0" marR="0" rtl="0" algn="ctr">
                        <a:spcBef>
                          <a:spcPts val="0"/>
                        </a:spcBef>
                        <a:spcAft>
                          <a:spcPts val="0"/>
                        </a:spcAft>
                        <a:buNone/>
                      </a:pPr>
                      <a:r>
                        <a:rPr lang="es-ES" sz="1200" u="none" cap="none" strike="noStrike">
                          <a:latin typeface="Calibri"/>
                          <a:ea typeface="Calibri"/>
                          <a:cs typeface="Calibri"/>
                          <a:sym typeface="Calibri"/>
                        </a:rPr>
                        <a:t>obtain information about customers</a:t>
                      </a:r>
                      <a:endParaRPr sz="1200" u="none" cap="none" strike="noStrike">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200" u="none" cap="none" strike="noStrike">
                          <a:latin typeface="Calibri"/>
                          <a:ea typeface="Calibri"/>
                          <a:cs typeface="Calibri"/>
                          <a:sym typeface="Calibri"/>
                        </a:rPr>
                        <a:t>Before contacting Customer Service, must be double checked the return receipt and compare the order number </a:t>
                      </a:r>
                      <a:endParaRPr/>
                    </a:p>
                    <a:p>
                      <a:pPr indent="0" lvl="0" marL="0" marR="0" rtl="0" algn="ctr">
                        <a:spcBef>
                          <a:spcPts val="0"/>
                        </a:spcBef>
                        <a:spcAft>
                          <a:spcPts val="0"/>
                        </a:spcAft>
                        <a:buNone/>
                      </a:pPr>
                      <a:r>
                        <a:rPr lang="es-ES" sz="1200" u="none" cap="none" strike="noStrike">
                          <a:latin typeface="Calibri"/>
                          <a:ea typeface="Calibri"/>
                          <a:cs typeface="Calibri"/>
                          <a:sym typeface="Calibri"/>
                        </a:rPr>
                        <a:t>and references with the purchase confirmation email received by the customer or with the return form.</a:t>
                      </a:r>
                      <a:endParaRPr sz="1200" u="none" cap="none" strike="noStrike">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200" u="none" cap="none" strike="noStrike">
                          <a:latin typeface="Calibri"/>
                          <a:ea typeface="Calibri"/>
                          <a:cs typeface="Calibri"/>
                          <a:sym typeface="Calibri"/>
                        </a:rPr>
                        <a:t>For few countries, might be received stores request to cancel these orders. By email at hellocs@mango.com with the details of the expired IPAD orders </a:t>
                      </a:r>
                      <a:endParaRPr/>
                    </a:p>
                    <a:p>
                      <a:pPr indent="0" lvl="0" marL="0" marR="0" rtl="0" algn="ctr">
                        <a:spcBef>
                          <a:spcPts val="0"/>
                        </a:spcBef>
                        <a:spcAft>
                          <a:spcPts val="0"/>
                        </a:spcAft>
                        <a:buNone/>
                      </a:pPr>
                      <a:r>
                        <a:rPr lang="es-ES" sz="1200" u="none" cap="none" strike="noStrike">
                          <a:latin typeface="Calibri"/>
                          <a:ea typeface="Calibri"/>
                          <a:cs typeface="Calibri"/>
                          <a:sym typeface="Calibri"/>
                        </a:rPr>
                        <a:t>so that they can process the refund via WTG, and also open a ticket in MSC (Stock Control - Stock Modifications) to request </a:t>
                      </a:r>
                      <a:endParaRPr/>
                    </a:p>
                    <a:p>
                      <a:pPr indent="0" lvl="0" marL="0" marR="0" rtl="0" algn="ctr">
                        <a:spcBef>
                          <a:spcPts val="0"/>
                        </a:spcBef>
                        <a:spcAft>
                          <a:spcPts val="0"/>
                        </a:spcAft>
                        <a:buNone/>
                      </a:pPr>
                      <a:r>
                        <a:rPr lang="es-ES" sz="1200" u="none" cap="none" strike="noStrike">
                          <a:latin typeface="Calibri"/>
                          <a:ea typeface="Calibri"/>
                          <a:cs typeface="Calibri"/>
                          <a:sym typeface="Calibri"/>
                        </a:rPr>
                        <a:t>the items to be added manually to store stock.</a:t>
                      </a:r>
                      <a:endParaRPr/>
                    </a:p>
                    <a:p>
                      <a:pPr indent="0" lvl="0" marL="0" marR="0" rtl="0" algn="ctr">
                        <a:spcBef>
                          <a:spcPts val="0"/>
                        </a:spcBef>
                        <a:spcAft>
                          <a:spcPts val="0"/>
                        </a:spcAft>
                        <a:buClr>
                          <a:schemeClr val="dk1"/>
                        </a:buClr>
                        <a:buSzPts val="1200"/>
                        <a:buFont typeface="Calibri"/>
                        <a:buNone/>
                      </a:pPr>
                      <a:r>
                        <a:t/>
                      </a:r>
                      <a:endParaRPr sz="1200" u="none" cap="none" strike="noStrike">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200" u="none" cap="none" strike="noStrike">
                          <a:latin typeface="Calibri"/>
                          <a:ea typeface="Calibri"/>
                          <a:cs typeface="Calibri"/>
                          <a:sym typeface="Calibri"/>
                        </a:rPr>
                        <a:t>By email at hellocs@mango.com providing the following information stated in the manual so </a:t>
                      </a:r>
                      <a:endParaRPr/>
                    </a:p>
                    <a:p>
                      <a:pPr indent="0" lvl="0" marL="0" marR="0" rtl="0" algn="ctr">
                        <a:spcBef>
                          <a:spcPts val="0"/>
                        </a:spcBef>
                        <a:spcAft>
                          <a:spcPts val="0"/>
                        </a:spcAft>
                        <a:buNone/>
                      </a:pPr>
                      <a:r>
                        <a:rPr lang="es-ES" sz="1200" u="none" cap="none" strike="noStrike">
                          <a:latin typeface="Calibri"/>
                          <a:ea typeface="Calibri"/>
                          <a:cs typeface="Calibri"/>
                          <a:sym typeface="Calibri"/>
                        </a:rPr>
                        <a:t>CS can adjust the Likes manually</a:t>
                      </a:r>
                      <a:endParaRPr sz="1200" u="none" cap="none" strike="noStrike">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200" u="none" cap="none" strike="noStrike">
                        <a:latin typeface="Ultra"/>
                        <a:ea typeface="Ultra"/>
                        <a:cs typeface="Ultra"/>
                        <a:sym typeface="Ultr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u="none" cap="none" strike="noStrike">
                        <a:latin typeface="Ultra"/>
                        <a:ea typeface="Ultra"/>
                        <a:cs typeface="Ultra"/>
                        <a:sym typeface="Ultr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u="none" cap="none" strike="noStrike">
                        <a:latin typeface="Ultra"/>
                        <a:ea typeface="Ultra"/>
                        <a:cs typeface="Ultra"/>
                        <a:sym typeface="Ultr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u="none" cap="none" strike="noStrike">
                        <a:latin typeface="Ultra"/>
                        <a:ea typeface="Ultra"/>
                        <a:cs typeface="Ultra"/>
                        <a:sym typeface="Ultr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84" name="Google Shape;484;p8"/>
          <p:cNvSpPr txBox="1"/>
          <p:nvPr/>
        </p:nvSpPr>
        <p:spPr>
          <a:xfrm>
            <a:off x="404338" y="6852315"/>
            <a:ext cx="9462600" cy="468900"/>
          </a:xfrm>
          <a:prstGeom prst="rect">
            <a:avLst/>
          </a:prstGeom>
          <a:noFill/>
          <a:ln>
            <a:noFill/>
          </a:ln>
        </p:spPr>
        <p:txBody>
          <a:bodyPr anchorCtr="0" anchor="t" bIns="0" lIns="0" spcFirstLastPara="1" rIns="0" wrap="square" tIns="0">
            <a:noAutofit/>
          </a:bodyPr>
          <a:lstStyle/>
          <a:p>
            <a:pPr indent="0" lvl="0" marL="0" marR="0" rtl="0" algn="l">
              <a:lnSpc>
                <a:spcPct val="300000"/>
              </a:lnSpc>
              <a:spcBef>
                <a:spcPts val="0"/>
              </a:spcBef>
              <a:spcAft>
                <a:spcPts val="0"/>
              </a:spcAft>
              <a:buClr>
                <a:schemeClr val="dk1"/>
              </a:buClr>
              <a:buSzPts val="1000"/>
              <a:buFont typeface="Arial"/>
              <a:buNone/>
            </a:pPr>
            <a:r>
              <a:rPr b="0" i="0" lang="es-ES" sz="1000">
                <a:solidFill>
                  <a:schemeClr val="dk1"/>
                </a:solidFill>
                <a:latin typeface="Arial"/>
                <a:ea typeface="Arial"/>
                <a:cs typeface="Arial"/>
                <a:sym typeface="Arial"/>
              </a:rPr>
              <a:t>Details about how to proceed can be found in the guidelines: </a:t>
            </a:r>
            <a:r>
              <a:rPr b="0" i="1" lang="es-ES" sz="1000" u="sng">
                <a:solidFill>
                  <a:schemeClr val="dk1"/>
                </a:solidFill>
                <a:latin typeface="Arial"/>
                <a:ea typeface="Arial"/>
                <a:cs typeface="Arial"/>
                <a:sym typeface="Arial"/>
                <a:hlinkClick r:id="rId3">
                  <a:extLst>
                    <a:ext uri="{A12FA001-AC4F-418D-AE19-62706E023703}">
                      <ahyp:hlinkClr val="tx"/>
                    </a:ext>
                  </a:extLst>
                </a:hlinkClick>
              </a:rPr>
              <a:t>When to Contact Customer Services </a:t>
            </a:r>
            <a:r>
              <a:rPr b="0" i="0" lang="es-ES" sz="1000">
                <a:solidFill>
                  <a:schemeClr val="dk1"/>
                </a:solidFill>
                <a:latin typeface="Arial"/>
                <a:ea typeface="Arial"/>
                <a:cs typeface="Arial"/>
                <a:sym typeface="Arial"/>
              </a:rPr>
              <a:t>on Sharepoint.</a:t>
            </a:r>
            <a:endParaRPr b="0" i="0" sz="1000">
              <a:solidFill>
                <a:schemeClr val="dk1"/>
              </a:solidFill>
              <a:latin typeface="Arial"/>
              <a:ea typeface="Arial"/>
              <a:cs typeface="Arial"/>
              <a:sym typeface="Arial"/>
            </a:endParaRPr>
          </a:p>
        </p:txBody>
      </p:sp>
      <p:sp>
        <p:nvSpPr>
          <p:cNvPr id="485" name="Google Shape;485;p8"/>
          <p:cNvSpPr txBox="1"/>
          <p:nvPr/>
        </p:nvSpPr>
        <p:spPr>
          <a:xfrm>
            <a:off x="3228069" y="1008017"/>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76437"/>
                </a:solidFill>
                <a:latin typeface="Arial"/>
                <a:ea typeface="Arial"/>
                <a:cs typeface="Arial"/>
                <a:sym typeface="Arial"/>
              </a:rPr>
              <a:t>1</a:t>
            </a:r>
            <a:endParaRPr/>
          </a:p>
        </p:txBody>
      </p:sp>
      <p:sp>
        <p:nvSpPr>
          <p:cNvPr id="486" name="Google Shape;486;p8"/>
          <p:cNvSpPr txBox="1"/>
          <p:nvPr/>
        </p:nvSpPr>
        <p:spPr>
          <a:xfrm>
            <a:off x="5664005" y="1022826"/>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76437"/>
                </a:solidFill>
                <a:latin typeface="Arial"/>
                <a:ea typeface="Arial"/>
                <a:cs typeface="Arial"/>
                <a:sym typeface="Arial"/>
              </a:rPr>
              <a:t>2</a:t>
            </a:r>
            <a:endParaRPr/>
          </a:p>
        </p:txBody>
      </p:sp>
      <p:sp>
        <p:nvSpPr>
          <p:cNvPr id="487" name="Google Shape;487;p8"/>
          <p:cNvSpPr txBox="1"/>
          <p:nvPr/>
        </p:nvSpPr>
        <p:spPr>
          <a:xfrm>
            <a:off x="7974689" y="1005904"/>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76437"/>
                </a:solidFill>
                <a:latin typeface="Arial"/>
                <a:ea typeface="Arial"/>
                <a:cs typeface="Arial"/>
                <a:sym typeface="Arial"/>
              </a:rPr>
              <a:t>3</a:t>
            </a:r>
            <a:endParaRPr/>
          </a:p>
        </p:txBody>
      </p:sp>
      <p:sp>
        <p:nvSpPr>
          <p:cNvPr id="488" name="Google Shape;488;p8"/>
          <p:cNvSpPr txBox="1"/>
          <p:nvPr/>
        </p:nvSpPr>
        <p:spPr>
          <a:xfrm>
            <a:off x="10442653" y="1005904"/>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76437"/>
                </a:solidFill>
                <a:latin typeface="Arial"/>
                <a:ea typeface="Arial"/>
                <a:cs typeface="Arial"/>
                <a:sym typeface="Arial"/>
              </a:rPr>
              <a:t>4</a:t>
            </a:r>
            <a:endParaRPr/>
          </a:p>
        </p:txBody>
      </p:sp>
      <p:pic>
        <p:nvPicPr>
          <p:cNvPr id="489" name="Google Shape;489;p8"/>
          <p:cNvPicPr preferRelativeResize="0"/>
          <p:nvPr/>
        </p:nvPicPr>
        <p:blipFill rotWithShape="1">
          <a:blip r:embed="rId4">
            <a:alphaModFix/>
          </a:blip>
          <a:srcRect b="0" l="0" r="0" t="0"/>
          <a:stretch/>
        </p:blipFill>
        <p:spPr>
          <a:xfrm>
            <a:off x="5251291" y="6297513"/>
            <a:ext cx="576283" cy="406017"/>
          </a:xfrm>
          <a:prstGeom prst="rect">
            <a:avLst/>
          </a:prstGeom>
          <a:noFill/>
          <a:ln>
            <a:noFill/>
          </a:ln>
        </p:spPr>
      </p:pic>
      <p:pic>
        <p:nvPicPr>
          <p:cNvPr id="490" name="Google Shape;490;p8"/>
          <p:cNvPicPr preferRelativeResize="0"/>
          <p:nvPr/>
        </p:nvPicPr>
        <p:blipFill rotWithShape="1">
          <a:blip r:embed="rId5">
            <a:alphaModFix/>
          </a:blip>
          <a:srcRect b="0" l="0" r="0" t="0"/>
          <a:stretch/>
        </p:blipFill>
        <p:spPr>
          <a:xfrm>
            <a:off x="7593647" y="6277776"/>
            <a:ext cx="445493" cy="445493"/>
          </a:xfrm>
          <a:prstGeom prst="rect">
            <a:avLst/>
          </a:prstGeom>
          <a:noFill/>
          <a:ln>
            <a:noFill/>
          </a:ln>
        </p:spPr>
      </p:pic>
      <p:sp>
        <p:nvSpPr>
          <p:cNvPr id="491" name="Google Shape;491;p8"/>
          <p:cNvSpPr/>
          <p:nvPr/>
        </p:nvSpPr>
        <p:spPr>
          <a:xfrm>
            <a:off x="6350000" y="6425260"/>
            <a:ext cx="701040" cy="227494"/>
          </a:xfrm>
          <a:prstGeom prst="rightArrow">
            <a:avLst>
              <a:gd fmla="val 50000" name="adj1"/>
              <a:gd fmla="val 50000" name="adj2"/>
            </a:avLst>
          </a:prstGeom>
          <a:solidFill>
            <a:srgbClr val="E4E9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pic>
        <p:nvPicPr>
          <p:cNvPr id="492" name="Google Shape;492;p8"/>
          <p:cNvPicPr preferRelativeResize="0"/>
          <p:nvPr/>
        </p:nvPicPr>
        <p:blipFill rotWithShape="1">
          <a:blip r:embed="rId6">
            <a:alphaModFix/>
          </a:blip>
          <a:srcRect b="0" l="0" r="0" t="0"/>
          <a:stretch/>
        </p:blipFill>
        <p:spPr>
          <a:xfrm>
            <a:off x="6558210" y="6083045"/>
            <a:ext cx="304800" cy="30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9"/>
          <p:cNvSpPr/>
          <p:nvPr/>
        </p:nvSpPr>
        <p:spPr>
          <a:xfrm>
            <a:off x="821057" y="4494046"/>
            <a:ext cx="12031343" cy="1291223"/>
          </a:xfrm>
          <a:prstGeom prst="roundRect">
            <a:avLst>
              <a:gd fmla="val 16667" name="adj"/>
            </a:avLst>
          </a:prstGeom>
          <a:solidFill>
            <a:srgbClr val="E5B5B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98" name="Google Shape;498;p9"/>
          <p:cNvSpPr/>
          <p:nvPr/>
        </p:nvSpPr>
        <p:spPr>
          <a:xfrm>
            <a:off x="821057" y="1289415"/>
            <a:ext cx="12031200" cy="1291200"/>
          </a:xfrm>
          <a:prstGeom prst="roundRect">
            <a:avLst>
              <a:gd fmla="val 16667" name="adj"/>
            </a:avLst>
          </a:prstGeom>
          <a:solidFill>
            <a:srgbClr val="E5B5B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99" name="Google Shape;499;p9"/>
          <p:cNvSpPr txBox="1"/>
          <p:nvPr>
            <p:ph idx="2" type="body"/>
          </p:nvPr>
        </p:nvSpPr>
        <p:spPr>
          <a:xfrm>
            <a:off x="382588" y="250825"/>
            <a:ext cx="12709526" cy="4688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s-ES">
                <a:latin typeface="Calibri"/>
                <a:ea typeface="Calibri"/>
                <a:cs typeface="Calibri"/>
                <a:sym typeface="Calibri"/>
              </a:rPr>
              <a:t>When </a:t>
            </a:r>
            <a:r>
              <a:rPr b="1" lang="es-ES">
                <a:latin typeface="Calibri"/>
                <a:ea typeface="Calibri"/>
                <a:cs typeface="Calibri"/>
                <a:sym typeface="Calibri"/>
              </a:rPr>
              <a:t>NOT</a:t>
            </a:r>
            <a:r>
              <a:rPr lang="es-ES">
                <a:latin typeface="Calibri"/>
                <a:ea typeface="Calibri"/>
                <a:cs typeface="Calibri"/>
                <a:sym typeface="Calibri"/>
              </a:rPr>
              <a:t> to contact Customer Service</a:t>
            </a:r>
            <a:endParaRPr/>
          </a:p>
        </p:txBody>
      </p:sp>
      <p:sp>
        <p:nvSpPr>
          <p:cNvPr id="500" name="Google Shape;500;p9"/>
          <p:cNvSpPr txBox="1"/>
          <p:nvPr>
            <p:ph idx="3" type="body"/>
          </p:nvPr>
        </p:nvSpPr>
        <p:spPr>
          <a:xfrm>
            <a:off x="382587" y="759769"/>
            <a:ext cx="12709525" cy="276551"/>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dk1"/>
              </a:buClr>
              <a:buSzPts val="2000"/>
              <a:buNone/>
            </a:pPr>
            <a:r>
              <a:rPr lang="es-ES">
                <a:latin typeface="Calibri"/>
                <a:ea typeface="Calibri"/>
                <a:cs typeface="Calibri"/>
                <a:sym typeface="Calibri"/>
              </a:rPr>
              <a:t>Stores Scenarios</a:t>
            </a:r>
            <a:endParaRPr/>
          </a:p>
        </p:txBody>
      </p:sp>
      <p:sp>
        <p:nvSpPr>
          <p:cNvPr id="501" name="Google Shape;501;p9"/>
          <p:cNvSpPr/>
          <p:nvPr/>
        </p:nvSpPr>
        <p:spPr>
          <a:xfrm>
            <a:off x="5568950" y="2008188"/>
            <a:ext cx="13439775"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502" name="Google Shape;502;p9"/>
          <p:cNvGraphicFramePr/>
          <p:nvPr/>
        </p:nvGraphicFramePr>
        <p:xfrm>
          <a:off x="934720" y="1514581"/>
          <a:ext cx="3000000" cy="3000000"/>
        </p:xfrm>
        <a:graphic>
          <a:graphicData uri="http://schemas.openxmlformats.org/drawingml/2006/table">
            <a:tbl>
              <a:tblPr bandRow="1" firstRow="1">
                <a:noFill/>
                <a:tableStyleId>{35D7F2AC-169C-47D6-A1D7-C4490761A3EC}</a:tableStyleId>
              </a:tblPr>
              <a:tblGrid>
                <a:gridCol w="1947325"/>
                <a:gridCol w="1947325"/>
                <a:gridCol w="1947325"/>
                <a:gridCol w="1947325"/>
                <a:gridCol w="1947325"/>
                <a:gridCol w="1947325"/>
              </a:tblGrid>
              <a:tr h="993925">
                <a:tc>
                  <a:txBody>
                    <a:bodyPr/>
                    <a:lstStyle/>
                    <a:p>
                      <a:pPr indent="0" lvl="0" marL="0" marR="0" rtl="0" algn="ctr">
                        <a:spcBef>
                          <a:spcPts val="0"/>
                        </a:spcBef>
                        <a:spcAft>
                          <a:spcPts val="0"/>
                        </a:spcAft>
                        <a:buNone/>
                      </a:pPr>
                      <a:r>
                        <a:rPr b="1" lang="es-ES" sz="1800" u="none" cap="none" strike="noStrike">
                          <a:solidFill>
                            <a:srgbClr val="595959"/>
                          </a:solidFill>
                          <a:latin typeface="Calibri"/>
                          <a:ea typeface="Calibri"/>
                          <a:cs typeface="Calibri"/>
                          <a:sym typeface="Calibri"/>
                        </a:rPr>
                        <a:t>Quality Issues /Flaws</a:t>
                      </a:r>
                      <a:endParaRPr b="1" sz="1800" u="none" cap="none" strike="noStrike">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u="none" cap="none" strike="noStrike">
                          <a:solidFill>
                            <a:srgbClr val="595959"/>
                          </a:solidFill>
                          <a:latin typeface="Calibri"/>
                          <a:ea typeface="Calibri"/>
                          <a:cs typeface="Calibri"/>
                          <a:sym typeface="Calibri"/>
                        </a:rPr>
                        <a:t>Store Data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u="none" cap="none" strike="noStrike">
                          <a:solidFill>
                            <a:srgbClr val="595959"/>
                          </a:solidFill>
                          <a:latin typeface="Calibri"/>
                          <a:ea typeface="Calibri"/>
                          <a:cs typeface="Calibri"/>
                          <a:sym typeface="Calibri"/>
                        </a:rPr>
                        <a:t>Technical Problems</a:t>
                      </a:r>
                      <a:endParaRPr b="1" sz="1800" u="none" cap="none" strike="noStrike">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u="none" cap="none" strike="noStrike">
                          <a:solidFill>
                            <a:srgbClr val="595959"/>
                          </a:solidFill>
                          <a:latin typeface="Calibri"/>
                          <a:ea typeface="Calibri"/>
                          <a:cs typeface="Calibri"/>
                          <a:sym typeface="Calibri"/>
                        </a:rPr>
                        <a:t>Store Procedures /Operations</a:t>
                      </a:r>
                      <a:endParaRPr b="1" sz="1800" u="none" cap="none" strike="noStrike">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u="none" cap="none" strike="noStrike">
                          <a:solidFill>
                            <a:srgbClr val="595959"/>
                          </a:solidFill>
                          <a:latin typeface="Calibri"/>
                          <a:ea typeface="Calibri"/>
                          <a:cs typeface="Calibri"/>
                          <a:sym typeface="Calibri"/>
                        </a:rPr>
                        <a:t>Doubts on who to contact</a:t>
                      </a:r>
                      <a:endParaRPr b="1" sz="1800" u="none" cap="none" strike="noStrike">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u="none" cap="none" strike="noStrike">
                          <a:solidFill>
                            <a:srgbClr val="595959"/>
                          </a:solidFill>
                          <a:latin typeface="Calibri"/>
                          <a:ea typeface="Calibri"/>
                          <a:cs typeface="Calibri"/>
                          <a:sym typeface="Calibri"/>
                        </a:rPr>
                        <a:t>Problems with customers at Store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92075">
                <a:tc>
                  <a:txBody>
                    <a:bodyPr/>
                    <a:lstStyle/>
                    <a:p>
                      <a:pPr indent="0" lvl="0" marL="0" marR="0" rtl="0" algn="ctr">
                        <a:spcBef>
                          <a:spcPts val="0"/>
                        </a:spcBef>
                        <a:spcAft>
                          <a:spcPts val="0"/>
                        </a:spcAft>
                        <a:buNone/>
                      </a:pPr>
                      <a:r>
                        <a:rPr lang="es-ES" sz="1000" u="none" cap="none" strike="noStrike">
                          <a:solidFill>
                            <a:srgbClr val="595959"/>
                          </a:solidFill>
                          <a:latin typeface="Calibri"/>
                          <a:ea typeface="Calibri"/>
                          <a:cs typeface="Calibri"/>
                          <a:sym typeface="Calibri"/>
                        </a:rPr>
                        <a:t>Customer Services cannot  advise on flaws</a:t>
                      </a:r>
                      <a:endParaRPr sz="1800" u="none" cap="none" strike="noStrike">
                        <a:solidFill>
                          <a:srgbClr val="595959"/>
                        </a:solidFill>
                        <a:latin typeface="Calibri"/>
                        <a:ea typeface="Calibri"/>
                        <a:cs typeface="Calibri"/>
                        <a:sym typeface="Calibri"/>
                      </a:endParaRPr>
                    </a:p>
                    <a:p>
                      <a:pPr indent="0" lvl="0" marL="0" marR="0" rtl="0" algn="ctr">
                        <a:spcBef>
                          <a:spcPts val="0"/>
                        </a:spcBef>
                        <a:spcAft>
                          <a:spcPts val="0"/>
                        </a:spcAft>
                        <a:buClr>
                          <a:schemeClr val="dk1"/>
                        </a:buClr>
                        <a:buSzPts val="1000"/>
                        <a:buFont typeface="Calibri"/>
                        <a:buNone/>
                      </a:pPr>
                      <a:r>
                        <a:t/>
                      </a:r>
                      <a:endParaRPr sz="1000" u="none" cap="none" strike="noStrike">
                        <a:solidFill>
                          <a:srgbClr val="595959"/>
                        </a:solidFill>
                        <a:latin typeface="Calibri"/>
                        <a:ea typeface="Calibri"/>
                        <a:cs typeface="Calibri"/>
                        <a:sym typeface="Calibri"/>
                      </a:endParaRPr>
                    </a:p>
                    <a:p>
                      <a:pPr indent="0" lvl="0" marL="0" marR="0" rtl="0" algn="ctr">
                        <a:spcBef>
                          <a:spcPts val="0"/>
                        </a:spcBef>
                        <a:spcAft>
                          <a:spcPts val="0"/>
                        </a:spcAft>
                        <a:buClr>
                          <a:schemeClr val="dk1"/>
                        </a:buClr>
                        <a:buSzPts val="1000"/>
                        <a:buFont typeface="Calibri"/>
                        <a:buNone/>
                      </a:pPr>
                      <a:r>
                        <a:t/>
                      </a:r>
                      <a:endParaRPr sz="1000" u="none" cap="none" strike="noStrike">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000">
                          <a:solidFill>
                            <a:srgbClr val="595959"/>
                          </a:solidFill>
                          <a:latin typeface="Calibri"/>
                          <a:ea typeface="Calibri"/>
                          <a:cs typeface="Calibri"/>
                          <a:sym typeface="Calibri"/>
                        </a:rPr>
                        <a:t>Customer Service is not able to update this data in the system; stores must update this information directly on </a:t>
                      </a:r>
                      <a:endParaRPr/>
                    </a:p>
                    <a:p>
                      <a:pPr indent="0" lvl="0" marL="0" marR="0" rtl="0" algn="ctr">
                        <a:spcBef>
                          <a:spcPts val="0"/>
                        </a:spcBef>
                        <a:spcAft>
                          <a:spcPts val="0"/>
                        </a:spcAft>
                        <a:buNone/>
                      </a:pPr>
                      <a:r>
                        <a:rPr lang="es-ES" sz="1000">
                          <a:solidFill>
                            <a:srgbClr val="595959"/>
                          </a:solidFill>
                          <a:latin typeface="Calibri"/>
                          <a:ea typeface="Calibri"/>
                          <a:cs typeface="Calibri"/>
                          <a:sym typeface="Calibri"/>
                        </a:rPr>
                        <a:t>the Intranet.</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a:solidFill>
                          <a:srgbClr val="595959"/>
                        </a:solidFill>
                        <a:latin typeface="Calibri"/>
                        <a:ea typeface="Calibri"/>
                        <a:cs typeface="Calibri"/>
                        <a:sym typeface="Calibri"/>
                      </a:endParaRPr>
                    </a:p>
                    <a:p>
                      <a:pPr indent="0" lvl="0" marL="0" marR="0" rtl="0" algn="ctr">
                        <a:spcBef>
                          <a:spcPts val="0"/>
                        </a:spcBef>
                        <a:spcAft>
                          <a:spcPts val="0"/>
                        </a:spcAft>
                        <a:buNone/>
                      </a:pPr>
                      <a:r>
                        <a:rPr lang="es-ES" sz="1000">
                          <a:solidFill>
                            <a:srgbClr val="595959"/>
                          </a:solidFill>
                          <a:latin typeface="Calibri"/>
                          <a:ea typeface="Calibri"/>
                          <a:cs typeface="Calibri"/>
                          <a:sym typeface="Calibri"/>
                        </a:rPr>
                        <a:t>Customer service is not able to offer support on technical issues. Stores must open a ticket in the MSC portal.</a:t>
                      </a:r>
                      <a:endParaRPr/>
                    </a:p>
                    <a:p>
                      <a:pPr indent="0" lvl="0" marL="0" marR="0" rtl="0" algn="l">
                        <a:spcBef>
                          <a:spcPts val="0"/>
                        </a:spcBef>
                        <a:spcAft>
                          <a:spcPts val="0"/>
                        </a:spcAft>
                        <a:buNone/>
                      </a:pPr>
                      <a:r>
                        <a:t/>
                      </a:r>
                      <a:endParaRPr sz="10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000">
                          <a:solidFill>
                            <a:srgbClr val="595959"/>
                          </a:solidFill>
                          <a:latin typeface="Calibri"/>
                          <a:ea typeface="Calibri"/>
                          <a:cs typeface="Calibri"/>
                          <a:sym typeface="Calibri"/>
                        </a:rPr>
                        <a:t>Customer Service is not able to advise on internal store procedures or unforeseen or exceptional </a:t>
                      </a:r>
                      <a:endParaRPr/>
                    </a:p>
                    <a:p>
                      <a:pPr indent="0" lvl="0" marL="0" marR="0" rtl="0" algn="ctr">
                        <a:spcBef>
                          <a:spcPts val="0"/>
                        </a:spcBef>
                        <a:spcAft>
                          <a:spcPts val="0"/>
                        </a:spcAft>
                        <a:buNone/>
                      </a:pPr>
                      <a:r>
                        <a:rPr lang="es-ES" sz="1000">
                          <a:solidFill>
                            <a:srgbClr val="595959"/>
                          </a:solidFill>
                          <a:latin typeface="Calibri"/>
                          <a:ea typeface="Calibri"/>
                          <a:cs typeface="Calibri"/>
                          <a:sym typeface="Calibri"/>
                        </a:rPr>
                        <a:t>situations.</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000">
                          <a:solidFill>
                            <a:srgbClr val="595959"/>
                          </a:solidFill>
                          <a:latin typeface="Calibri"/>
                          <a:ea typeface="Calibri"/>
                          <a:cs typeface="Calibri"/>
                          <a:sym typeface="Calibri"/>
                        </a:rPr>
                        <a:t>Must be checked contact chart in the manual (also available at the store) in case of doubt, to consult the </a:t>
                      </a:r>
                      <a:endParaRPr/>
                    </a:p>
                    <a:p>
                      <a:pPr indent="0" lvl="0" marL="0" marR="0" rtl="0" algn="ctr">
                        <a:spcBef>
                          <a:spcPts val="0"/>
                        </a:spcBef>
                        <a:spcAft>
                          <a:spcPts val="0"/>
                        </a:spcAft>
                        <a:buNone/>
                      </a:pPr>
                      <a:r>
                        <a:rPr lang="es-ES" sz="1000">
                          <a:solidFill>
                            <a:srgbClr val="595959"/>
                          </a:solidFill>
                          <a:latin typeface="Calibri"/>
                          <a:ea typeface="Calibri"/>
                          <a:cs typeface="Calibri"/>
                          <a:sym typeface="Calibri"/>
                        </a:rPr>
                        <a:t>general contact agenda. </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000">
                        <a:solidFill>
                          <a:srgbClr val="595959"/>
                        </a:solidFill>
                        <a:latin typeface="Calibri"/>
                        <a:ea typeface="Calibri"/>
                        <a:cs typeface="Calibri"/>
                        <a:sym typeface="Calibri"/>
                      </a:endParaRPr>
                    </a:p>
                    <a:p>
                      <a:pPr indent="0" lvl="0" marL="0" marR="0" rtl="0" algn="ctr">
                        <a:spcBef>
                          <a:spcPts val="0"/>
                        </a:spcBef>
                        <a:spcAft>
                          <a:spcPts val="0"/>
                        </a:spcAft>
                        <a:buNone/>
                      </a:pPr>
                      <a:r>
                        <a:t/>
                      </a:r>
                      <a:endParaRPr sz="1000">
                        <a:solidFill>
                          <a:srgbClr val="595959"/>
                        </a:solidFill>
                        <a:latin typeface="Calibri"/>
                        <a:ea typeface="Calibri"/>
                        <a:cs typeface="Calibri"/>
                        <a:sym typeface="Calibri"/>
                      </a:endParaRPr>
                    </a:p>
                    <a:p>
                      <a:pPr indent="0" lvl="0" marL="0" marR="0" rtl="0" algn="ctr">
                        <a:spcBef>
                          <a:spcPts val="0"/>
                        </a:spcBef>
                        <a:spcAft>
                          <a:spcPts val="0"/>
                        </a:spcAft>
                        <a:buNone/>
                      </a:pPr>
                      <a:r>
                        <a:rPr lang="es-ES" sz="1000">
                          <a:solidFill>
                            <a:srgbClr val="595959"/>
                          </a:solidFill>
                          <a:latin typeface="Calibri"/>
                          <a:ea typeface="Calibri"/>
                          <a:cs typeface="Calibri"/>
                          <a:sym typeface="Calibri"/>
                        </a:rPr>
                        <a:t>Customer Services is not able to make decisions about conflicts with customers in the store.</a:t>
                      </a:r>
                      <a:endParaRPr/>
                    </a:p>
                    <a:p>
                      <a:pPr indent="0" lvl="0" marL="0" marR="0" rtl="0" algn="ctr">
                        <a:spcBef>
                          <a:spcPts val="0"/>
                        </a:spcBef>
                        <a:spcAft>
                          <a:spcPts val="0"/>
                        </a:spcAft>
                        <a:buNone/>
                      </a:pPr>
                      <a:r>
                        <a:t/>
                      </a:r>
                      <a:endParaRPr sz="1000">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503" name="Google Shape;503;p9"/>
          <p:cNvGraphicFramePr/>
          <p:nvPr/>
        </p:nvGraphicFramePr>
        <p:xfrm>
          <a:off x="934720" y="4728375"/>
          <a:ext cx="3000000" cy="3000000"/>
        </p:xfrm>
        <a:graphic>
          <a:graphicData uri="http://schemas.openxmlformats.org/drawingml/2006/table">
            <a:tbl>
              <a:tblPr bandRow="1" firstRow="1">
                <a:noFill/>
                <a:tableStyleId>{35D7F2AC-169C-47D6-A1D7-C4490761A3EC}</a:tableStyleId>
              </a:tblPr>
              <a:tblGrid>
                <a:gridCol w="1947325"/>
                <a:gridCol w="1947325"/>
                <a:gridCol w="1947325"/>
                <a:gridCol w="2113275"/>
                <a:gridCol w="1781375"/>
                <a:gridCol w="1947325"/>
              </a:tblGrid>
              <a:tr h="853775">
                <a:tc>
                  <a:txBody>
                    <a:bodyPr/>
                    <a:lstStyle/>
                    <a:p>
                      <a:pPr indent="0" lvl="0" marL="0" marR="0" rtl="0" algn="ctr">
                        <a:spcBef>
                          <a:spcPts val="0"/>
                        </a:spcBef>
                        <a:spcAft>
                          <a:spcPts val="0"/>
                        </a:spcAft>
                        <a:buNone/>
                      </a:pPr>
                      <a:r>
                        <a:rPr b="1" lang="es-ES" sz="1800">
                          <a:solidFill>
                            <a:srgbClr val="595959"/>
                          </a:solidFill>
                          <a:latin typeface="Calibri"/>
                          <a:ea typeface="Calibri"/>
                          <a:cs typeface="Calibri"/>
                          <a:sym typeface="Calibri"/>
                        </a:rPr>
                        <a:t>Demanding/ Difficult Customers</a:t>
                      </a:r>
                      <a:endParaRPr b="1" sz="1800">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a:solidFill>
                            <a:srgbClr val="595959"/>
                          </a:solidFill>
                          <a:latin typeface="Calibri"/>
                          <a:ea typeface="Calibri"/>
                          <a:cs typeface="Calibri"/>
                          <a:sym typeface="Calibri"/>
                        </a:rPr>
                        <a:t>Expired MOL Orders</a:t>
                      </a:r>
                      <a:endParaRPr b="1" sz="1800">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a:solidFill>
                            <a:srgbClr val="595959"/>
                          </a:solidFill>
                          <a:latin typeface="Calibri"/>
                          <a:ea typeface="Calibri"/>
                          <a:cs typeface="Calibri"/>
                          <a:sym typeface="Calibri"/>
                        </a:rPr>
                        <a:t>Receipt numbers</a:t>
                      </a:r>
                      <a:endParaRPr b="1" sz="1800">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a:solidFill>
                            <a:srgbClr val="595959"/>
                          </a:solidFill>
                          <a:latin typeface="Calibri"/>
                          <a:ea typeface="Calibri"/>
                          <a:cs typeface="Calibri"/>
                          <a:sym typeface="Calibri"/>
                        </a:rPr>
                        <a:t>Queries and Incidences with Gift Cards</a:t>
                      </a:r>
                      <a:endParaRPr b="1" sz="1800">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a:solidFill>
                            <a:srgbClr val="595959"/>
                          </a:solidFill>
                          <a:latin typeface="Calibri"/>
                          <a:ea typeface="Calibri"/>
                          <a:cs typeface="Calibri"/>
                          <a:sym typeface="Calibri"/>
                        </a:rPr>
                        <a:t>Insurance</a:t>
                      </a:r>
                      <a:endParaRPr b="1" sz="1800">
                        <a:solidFill>
                          <a:srgbClr val="595959"/>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s-ES" sz="1800">
                          <a:solidFill>
                            <a:srgbClr val="595959"/>
                          </a:solidFill>
                          <a:latin typeface="Calibri"/>
                          <a:ea typeface="Calibri"/>
                          <a:cs typeface="Calibri"/>
                          <a:sym typeface="Calibri"/>
                        </a:rPr>
                        <a:t>IRIS, Order Status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1425">
                <a:tc>
                  <a:txBody>
                    <a:bodyPr/>
                    <a:lstStyle/>
                    <a:p>
                      <a:pPr indent="0" lvl="0" marL="0" marR="0" rtl="0" algn="ctr">
                        <a:spcBef>
                          <a:spcPts val="0"/>
                        </a:spcBef>
                        <a:spcAft>
                          <a:spcPts val="0"/>
                        </a:spcAft>
                        <a:buNone/>
                      </a:pPr>
                      <a:r>
                        <a:rPr lang="es-ES" sz="1000">
                          <a:solidFill>
                            <a:srgbClr val="595959"/>
                          </a:solidFill>
                          <a:latin typeface="Calibri"/>
                          <a:ea typeface="Calibri"/>
                          <a:cs typeface="Calibri"/>
                          <a:sym typeface="Calibri"/>
                        </a:rPr>
                        <a:t>Must take note (Store) internally, no need to notify Customer Service</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i="1" lang="es-ES" sz="1000">
                          <a:solidFill>
                            <a:srgbClr val="595959"/>
                          </a:solidFill>
                          <a:latin typeface="Calibri"/>
                          <a:ea typeface="Calibri"/>
                          <a:cs typeface="Calibri"/>
                          <a:sym typeface="Calibri"/>
                        </a:rPr>
                        <a:t>Store operations/Omnichannel </a:t>
                      </a:r>
                      <a:r>
                        <a:rPr lang="es-ES" sz="1000">
                          <a:solidFill>
                            <a:srgbClr val="595959"/>
                          </a:solidFill>
                          <a:latin typeface="Calibri"/>
                          <a:ea typeface="Calibri"/>
                          <a:cs typeface="Calibri"/>
                          <a:sym typeface="Calibri"/>
                        </a:rPr>
                        <a:t>section explains how to proceed</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000">
                          <a:solidFill>
                            <a:srgbClr val="595959"/>
                          </a:solidFill>
                          <a:latin typeface="Calibri"/>
                          <a:ea typeface="Calibri"/>
                          <a:cs typeface="Calibri"/>
                          <a:sym typeface="Calibri"/>
                        </a:rPr>
                        <a:t>This info can be located at POS by entering the reference in the menu</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000">
                          <a:solidFill>
                            <a:srgbClr val="595959"/>
                          </a:solidFill>
                          <a:latin typeface="Calibri"/>
                          <a:ea typeface="Calibri"/>
                          <a:cs typeface="Calibri"/>
                          <a:sym typeface="Calibri"/>
                        </a:rPr>
                        <a:t>On the Intranet / store Teams, in the “Store Operations” section, can be found the manual to know how to proceed </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ES" sz="1000">
                          <a:solidFill>
                            <a:srgbClr val="595959"/>
                          </a:solidFill>
                          <a:latin typeface="Calibri"/>
                          <a:ea typeface="Calibri"/>
                          <a:cs typeface="Calibri"/>
                          <a:sym typeface="Calibri"/>
                        </a:rPr>
                        <a:t>By opening a ticket in MSC when: 1. General liability (To customers). 2. Damages (To Store). </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000">
                        <a:solidFill>
                          <a:srgbClr val="595959"/>
                        </a:solidFill>
                        <a:latin typeface="Calibri"/>
                        <a:ea typeface="Calibri"/>
                        <a:cs typeface="Calibri"/>
                        <a:sym typeface="Calibri"/>
                      </a:endParaRPr>
                    </a:p>
                    <a:p>
                      <a:pPr indent="0" lvl="0" marL="0" marR="0" rtl="0" algn="ctr">
                        <a:spcBef>
                          <a:spcPts val="0"/>
                        </a:spcBef>
                        <a:spcAft>
                          <a:spcPts val="0"/>
                        </a:spcAft>
                        <a:buNone/>
                      </a:pPr>
                      <a:r>
                        <a:rPr lang="es-ES" sz="1000">
                          <a:solidFill>
                            <a:srgbClr val="595959"/>
                          </a:solidFill>
                          <a:latin typeface="Calibri"/>
                          <a:ea typeface="Calibri"/>
                          <a:cs typeface="Calibri"/>
                          <a:sym typeface="Calibri"/>
                        </a:rPr>
                        <a:t>Customer option in the ADA main menu “Check your order” allows to see this info (will be the same that CS can see for online orders).</a:t>
                      </a:r>
                      <a:endParaRPr/>
                    </a:p>
                    <a:p>
                      <a:pPr indent="0" lvl="0" marL="0" marR="0" rtl="0" algn="ctr">
                        <a:spcBef>
                          <a:spcPts val="0"/>
                        </a:spcBef>
                        <a:spcAft>
                          <a:spcPts val="0"/>
                        </a:spcAft>
                        <a:buNone/>
                      </a:pPr>
                      <a:r>
                        <a:t/>
                      </a:r>
                      <a:endParaRPr sz="1000">
                        <a:solidFill>
                          <a:srgbClr val="595959"/>
                        </a:solidFill>
                        <a:latin typeface="Calibri"/>
                        <a:ea typeface="Calibri"/>
                        <a:cs typeface="Calibri"/>
                        <a:sym typeface="Calibri"/>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04" name="Google Shape;504;p9"/>
          <p:cNvSpPr txBox="1"/>
          <p:nvPr/>
        </p:nvSpPr>
        <p:spPr>
          <a:xfrm>
            <a:off x="1747285" y="1081046"/>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1</a:t>
            </a:r>
            <a:endParaRPr/>
          </a:p>
        </p:txBody>
      </p:sp>
      <p:sp>
        <p:nvSpPr>
          <p:cNvPr id="505" name="Google Shape;505;p9"/>
          <p:cNvSpPr txBox="1"/>
          <p:nvPr/>
        </p:nvSpPr>
        <p:spPr>
          <a:xfrm>
            <a:off x="3583782" y="1095855"/>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2</a:t>
            </a:r>
            <a:endParaRPr/>
          </a:p>
        </p:txBody>
      </p:sp>
      <p:sp>
        <p:nvSpPr>
          <p:cNvPr id="506" name="Google Shape;506;p9"/>
          <p:cNvSpPr txBox="1"/>
          <p:nvPr/>
        </p:nvSpPr>
        <p:spPr>
          <a:xfrm>
            <a:off x="5579505" y="1078933"/>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3</a:t>
            </a:r>
            <a:endParaRPr/>
          </a:p>
        </p:txBody>
      </p:sp>
      <p:sp>
        <p:nvSpPr>
          <p:cNvPr id="507" name="Google Shape;507;p9"/>
          <p:cNvSpPr txBox="1"/>
          <p:nvPr/>
        </p:nvSpPr>
        <p:spPr>
          <a:xfrm>
            <a:off x="7458190" y="1078933"/>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4</a:t>
            </a:r>
            <a:endParaRPr/>
          </a:p>
        </p:txBody>
      </p:sp>
      <p:sp>
        <p:nvSpPr>
          <p:cNvPr id="508" name="Google Shape;508;p9"/>
          <p:cNvSpPr txBox="1"/>
          <p:nvPr/>
        </p:nvSpPr>
        <p:spPr>
          <a:xfrm>
            <a:off x="9436964" y="1095855"/>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5</a:t>
            </a:r>
            <a:endParaRPr/>
          </a:p>
        </p:txBody>
      </p:sp>
      <p:sp>
        <p:nvSpPr>
          <p:cNvPr id="509" name="Google Shape;509;p9"/>
          <p:cNvSpPr txBox="1"/>
          <p:nvPr/>
        </p:nvSpPr>
        <p:spPr>
          <a:xfrm>
            <a:off x="11432687" y="1091371"/>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6</a:t>
            </a:r>
            <a:endParaRPr/>
          </a:p>
        </p:txBody>
      </p:sp>
      <p:sp>
        <p:nvSpPr>
          <p:cNvPr id="510" name="Google Shape;510;p9"/>
          <p:cNvSpPr txBox="1"/>
          <p:nvPr/>
        </p:nvSpPr>
        <p:spPr>
          <a:xfrm>
            <a:off x="1794515" y="4238179"/>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7</a:t>
            </a:r>
            <a:endParaRPr/>
          </a:p>
        </p:txBody>
      </p:sp>
      <p:sp>
        <p:nvSpPr>
          <p:cNvPr id="511" name="Google Shape;511;p9"/>
          <p:cNvSpPr txBox="1"/>
          <p:nvPr/>
        </p:nvSpPr>
        <p:spPr>
          <a:xfrm>
            <a:off x="3631012" y="4252988"/>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8</a:t>
            </a:r>
            <a:endParaRPr/>
          </a:p>
        </p:txBody>
      </p:sp>
      <p:sp>
        <p:nvSpPr>
          <p:cNvPr id="512" name="Google Shape;512;p9"/>
          <p:cNvSpPr txBox="1"/>
          <p:nvPr/>
        </p:nvSpPr>
        <p:spPr>
          <a:xfrm>
            <a:off x="5626735" y="4236066"/>
            <a:ext cx="31845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9</a:t>
            </a:r>
            <a:endParaRPr/>
          </a:p>
        </p:txBody>
      </p:sp>
      <p:sp>
        <p:nvSpPr>
          <p:cNvPr id="513" name="Google Shape;513;p9"/>
          <p:cNvSpPr txBox="1"/>
          <p:nvPr/>
        </p:nvSpPr>
        <p:spPr>
          <a:xfrm>
            <a:off x="7505420" y="4236066"/>
            <a:ext cx="714020"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10</a:t>
            </a:r>
            <a:endParaRPr/>
          </a:p>
        </p:txBody>
      </p:sp>
      <p:sp>
        <p:nvSpPr>
          <p:cNvPr id="514" name="Google Shape;514;p9"/>
          <p:cNvSpPr txBox="1"/>
          <p:nvPr/>
        </p:nvSpPr>
        <p:spPr>
          <a:xfrm>
            <a:off x="9484194" y="4252988"/>
            <a:ext cx="5742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11</a:t>
            </a:r>
            <a:endParaRPr/>
          </a:p>
        </p:txBody>
      </p:sp>
      <p:sp>
        <p:nvSpPr>
          <p:cNvPr id="515" name="Google Shape;515;p9"/>
          <p:cNvSpPr txBox="1"/>
          <p:nvPr/>
        </p:nvSpPr>
        <p:spPr>
          <a:xfrm>
            <a:off x="11479917" y="4248504"/>
            <a:ext cx="5742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500">
                <a:solidFill>
                  <a:srgbClr val="5F241F"/>
                </a:solidFill>
                <a:latin typeface="Arial"/>
                <a:ea typeface="Arial"/>
                <a:cs typeface="Arial"/>
                <a:sym typeface="Arial"/>
              </a:rPr>
              <a:t>12</a:t>
            </a:r>
            <a:endParaRPr/>
          </a:p>
        </p:txBody>
      </p:sp>
      <p:sp>
        <p:nvSpPr>
          <p:cNvPr id="516" name="Google Shape;516;p9"/>
          <p:cNvSpPr txBox="1"/>
          <p:nvPr/>
        </p:nvSpPr>
        <p:spPr>
          <a:xfrm>
            <a:off x="484188" y="6736715"/>
            <a:ext cx="7354858" cy="468889"/>
          </a:xfrm>
          <a:prstGeom prst="rect">
            <a:avLst/>
          </a:prstGeom>
          <a:noFill/>
          <a:ln>
            <a:noFill/>
          </a:ln>
        </p:spPr>
        <p:txBody>
          <a:bodyPr anchorCtr="0" anchor="t" bIns="0" lIns="0" spcFirstLastPara="1" rIns="0" wrap="square" tIns="0">
            <a:noAutofit/>
          </a:bodyPr>
          <a:lstStyle/>
          <a:p>
            <a:pPr indent="0" lvl="0" marL="0" marR="0" rtl="0" algn="l">
              <a:lnSpc>
                <a:spcPct val="300000"/>
              </a:lnSpc>
              <a:spcBef>
                <a:spcPts val="0"/>
              </a:spcBef>
              <a:spcAft>
                <a:spcPts val="0"/>
              </a:spcAft>
              <a:buClr>
                <a:schemeClr val="dk1"/>
              </a:buClr>
              <a:buSzPts val="1000"/>
              <a:buFont typeface="Arial"/>
              <a:buNone/>
            </a:pPr>
            <a:r>
              <a:rPr b="0" i="0" lang="es-ES" sz="1000">
                <a:solidFill>
                  <a:schemeClr val="dk1"/>
                </a:solidFill>
                <a:latin typeface="Arial"/>
                <a:ea typeface="Arial"/>
                <a:cs typeface="Arial"/>
                <a:sym typeface="Arial"/>
              </a:rPr>
              <a:t>Details about how to proceed can be found in the guidelines: </a:t>
            </a:r>
            <a:r>
              <a:rPr b="0" i="1" lang="es-ES" sz="1000" u="sng">
                <a:solidFill>
                  <a:schemeClr val="dk1"/>
                </a:solidFill>
                <a:latin typeface="Arial"/>
                <a:ea typeface="Arial"/>
                <a:cs typeface="Arial"/>
                <a:sym typeface="Arial"/>
                <a:hlinkClick r:id="rId3">
                  <a:extLst>
                    <a:ext uri="{A12FA001-AC4F-418D-AE19-62706E023703}">
                      <ahyp:hlinkClr val="tx"/>
                    </a:ext>
                  </a:extLst>
                </a:hlinkClick>
              </a:rPr>
              <a:t>When to Contact Customer Services </a:t>
            </a:r>
            <a:r>
              <a:rPr b="0" i="0" lang="es-ES" sz="1000">
                <a:solidFill>
                  <a:schemeClr val="dk1"/>
                </a:solidFill>
                <a:latin typeface="Arial"/>
                <a:ea typeface="Arial"/>
                <a:cs typeface="Arial"/>
                <a:sym typeface="Arial"/>
              </a:rPr>
              <a:t>on Sharepoint.</a:t>
            </a:r>
            <a:endParaRPr/>
          </a:p>
        </p:txBody>
      </p:sp>
      <p:pic>
        <p:nvPicPr>
          <p:cNvPr id="517" name="Google Shape;517;p9"/>
          <p:cNvPicPr preferRelativeResize="0"/>
          <p:nvPr/>
        </p:nvPicPr>
        <p:blipFill rotWithShape="1">
          <a:blip r:embed="rId4">
            <a:alphaModFix/>
          </a:blip>
          <a:srcRect b="0" l="0" r="0" t="0"/>
          <a:stretch/>
        </p:blipFill>
        <p:spPr>
          <a:xfrm>
            <a:off x="5431591" y="3740551"/>
            <a:ext cx="576283" cy="406017"/>
          </a:xfrm>
          <a:prstGeom prst="rect">
            <a:avLst/>
          </a:prstGeom>
          <a:noFill/>
          <a:ln>
            <a:noFill/>
          </a:ln>
        </p:spPr>
      </p:pic>
      <p:pic>
        <p:nvPicPr>
          <p:cNvPr id="518" name="Google Shape;518;p9"/>
          <p:cNvPicPr preferRelativeResize="0"/>
          <p:nvPr/>
        </p:nvPicPr>
        <p:blipFill rotWithShape="1">
          <a:blip r:embed="rId5">
            <a:alphaModFix/>
          </a:blip>
          <a:srcRect b="0" l="0" r="0" t="0"/>
          <a:stretch/>
        </p:blipFill>
        <p:spPr>
          <a:xfrm>
            <a:off x="7773947" y="3720814"/>
            <a:ext cx="445493" cy="445493"/>
          </a:xfrm>
          <a:prstGeom prst="rect">
            <a:avLst/>
          </a:prstGeom>
          <a:noFill/>
          <a:ln>
            <a:noFill/>
          </a:ln>
        </p:spPr>
      </p:pic>
      <p:sp>
        <p:nvSpPr>
          <p:cNvPr id="519" name="Google Shape;519;p9"/>
          <p:cNvSpPr/>
          <p:nvPr/>
        </p:nvSpPr>
        <p:spPr>
          <a:xfrm>
            <a:off x="6530300" y="3868298"/>
            <a:ext cx="701040" cy="227494"/>
          </a:xfrm>
          <a:prstGeom prst="rightArrow">
            <a:avLst>
              <a:gd fmla="val 50000" name="adj1"/>
              <a:gd fmla="val 50000" name="adj2"/>
            </a:avLst>
          </a:prstGeom>
          <a:solidFill>
            <a:srgbClr val="F2D9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pic>
        <p:nvPicPr>
          <p:cNvPr id="520" name="Google Shape;520;p9"/>
          <p:cNvPicPr preferRelativeResize="0"/>
          <p:nvPr/>
        </p:nvPicPr>
        <p:blipFill rotWithShape="1">
          <a:blip r:embed="rId6">
            <a:alphaModFix/>
          </a:blip>
          <a:srcRect b="0" l="0" r="0" t="0"/>
          <a:stretch/>
        </p:blipFill>
        <p:spPr>
          <a:xfrm>
            <a:off x="6719887" y="3831044"/>
            <a:ext cx="304800" cy="30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ngo Valu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Graphs">
  <a:themeElements>
    <a:clrScheme name="Mango color palette 1">
      <a:dk1>
        <a:srgbClr val="000000"/>
      </a:dk1>
      <a:lt1>
        <a:srgbClr val="FFFFFF"/>
      </a:lt1>
      <a:dk2>
        <a:srgbClr val="44546A"/>
      </a:dk2>
      <a:lt2>
        <a:srgbClr val="E7E6E6"/>
      </a:lt2>
      <a:accent1>
        <a:srgbClr val="1295BA"/>
      </a:accent1>
      <a:accent2>
        <a:srgbClr val="5CA692"/>
      </a:accent2>
      <a:accent3>
        <a:srgbClr val="A1B86C"/>
      </a:accent3>
      <a:accent4>
        <a:srgbClr val="EBC843"/>
      </a:accent4>
      <a:accent5>
        <a:srgbClr val="EBA937"/>
      </a:accent5>
      <a:accent6>
        <a:srgbClr val="EE8B2B"/>
      </a:accent6>
      <a:hlink>
        <a:srgbClr val="121314"/>
      </a:hlink>
      <a:folHlink>
        <a:srgbClr val="1213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Moodboards">
  <a:themeElements>
    <a:clrScheme name="Values">
      <a:dk1>
        <a:srgbClr val="000000"/>
      </a:dk1>
      <a:lt1>
        <a:srgbClr val="FFFFFF"/>
      </a:lt1>
      <a:dk2>
        <a:srgbClr val="44546A"/>
      </a:dk2>
      <a:lt2>
        <a:srgbClr val="E7E6E6"/>
      </a:lt2>
      <a:accent1>
        <a:srgbClr val="098291"/>
      </a:accent1>
      <a:accent2>
        <a:srgbClr val="75864A"/>
      </a:accent2>
      <a:accent3>
        <a:srgbClr val="BE4940"/>
      </a:accent3>
      <a:accent4>
        <a:srgbClr val="F1C16C"/>
      </a:accent4>
      <a:accent5>
        <a:srgbClr val="273966"/>
      </a:accent5>
      <a:accent6>
        <a:srgbClr val="7979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over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Agenda - Content">
  <a:themeElements>
    <a:clrScheme name="Values">
      <a:dk1>
        <a:srgbClr val="000000"/>
      </a:dk1>
      <a:lt1>
        <a:srgbClr val="FFFFFF"/>
      </a:lt1>
      <a:dk2>
        <a:srgbClr val="44546A"/>
      </a:dk2>
      <a:lt2>
        <a:srgbClr val="E7E6E6"/>
      </a:lt2>
      <a:accent1>
        <a:srgbClr val="098291"/>
      </a:accent1>
      <a:accent2>
        <a:srgbClr val="75864A"/>
      </a:accent2>
      <a:accent3>
        <a:srgbClr val="BE4940"/>
      </a:accent3>
      <a:accent4>
        <a:srgbClr val="F1C16C"/>
      </a:accent4>
      <a:accent5>
        <a:srgbClr val="273966"/>
      </a:accent5>
      <a:accent6>
        <a:srgbClr val="7979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Back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2018-02-09T09:27:47Z</dcterms:created>
  <dc:creator>ADA FABREGAS TIO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0x010100C2BBC03A9048604FA782D854A4CEF185</vt:lpwstr>
  </property>
  <property fmtid="{D5CDD505-2E9C-101B-9397-08002B2CF9AE}" pid="3" name="AuthorIds_UIVersion_2048">
    <vt:lpwstr>39</vt:lpwstr>
  </property>
  <property fmtid="{D5CDD505-2E9C-101B-9397-08002B2CF9AE}" pid="4" name="Order">
    <vt:r8>2361400.0</vt:r8>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xd_Signature">
    <vt:bool>false</vt:bool>
  </property>
  <property fmtid="{D5CDD505-2E9C-101B-9397-08002B2CF9AE}" pid="10" name="ClassificationContentMarkingFooterLocations">
    <vt:lpwstr>Cover pages:5\Agenda - Content:5\Diseño personalizado:8\2_Moodboards:4\4_Graphs:4\Back pages:3\Mango Values:3</vt:lpwstr>
  </property>
  <property fmtid="{D5CDD505-2E9C-101B-9397-08002B2CF9AE}" pid="11" name="ClassificationContentMarkingFooterText">
    <vt:lpwstr>Mango internal use only.</vt:lpwstr>
  </property>
  <property fmtid="{D5CDD505-2E9C-101B-9397-08002B2CF9AE}" pid="12" name="MediaServiceImageTags">
    <vt:lpwstr/>
  </property>
  <property fmtid="{D5CDD505-2E9C-101B-9397-08002B2CF9AE}" pid="13" name="MSIP_Label_59877006-7f59-4306-bf6d-96490faf2831_Enabled">
    <vt:lpwstr>true</vt:lpwstr>
  </property>
  <property fmtid="{D5CDD505-2E9C-101B-9397-08002B2CF9AE}" pid="14" name="MSIP_Label_59877006-7f59-4306-bf6d-96490faf2831_SetDate">
    <vt:lpwstr>2024-03-18T14:58:06Z</vt:lpwstr>
  </property>
  <property fmtid="{D5CDD505-2E9C-101B-9397-08002B2CF9AE}" pid="15" name="MSIP_Label_59877006-7f59-4306-bf6d-96490faf2831_Method">
    <vt:lpwstr>Privileged</vt:lpwstr>
  </property>
  <property fmtid="{D5CDD505-2E9C-101B-9397-08002B2CF9AE}" pid="16" name="MSIP_Label_59877006-7f59-4306-bf6d-96490faf2831_Name">
    <vt:lpwstr>Public</vt:lpwstr>
  </property>
  <property fmtid="{D5CDD505-2E9C-101B-9397-08002B2CF9AE}" pid="17" name="MSIP_Label_59877006-7f59-4306-bf6d-96490faf2831_SiteId">
    <vt:lpwstr>599df23c-c4a7-4575-ba97-d3d7d28b2b1d</vt:lpwstr>
  </property>
  <property fmtid="{D5CDD505-2E9C-101B-9397-08002B2CF9AE}" pid="18" name="MSIP_Label_59877006-7f59-4306-bf6d-96490faf2831_ActionId">
    <vt:lpwstr>222f6373-9f59-41ab-9d59-ef392406eb4e</vt:lpwstr>
  </property>
  <property fmtid="{D5CDD505-2E9C-101B-9397-08002B2CF9AE}" pid="19" name="MSIP_Label_59877006-7f59-4306-bf6d-96490faf2831_ContentBits">
    <vt:lpwstr>0</vt:lpwstr>
  </property>
</Properties>
</file>