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 id="2147483654" r:id="rId6"/>
    <p:sldMasterId id="2147483671" r:id="rId7"/>
    <p:sldMasterId id="2147483683" r:id="rId8"/>
    <p:sldMasterId id="2147483690" r:id="rId9"/>
    <p:sldMasterId id="2147483697" r:id="rId10"/>
    <p:sldMasterId id="2147483699"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y="7559675" cx="13439775"/>
  <p:notesSz cx="6858000" cy="9144000"/>
  <p:embeddedFontLst>
    <p:embeddedFont>
      <p:font typeface="Ultr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423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3" roundtripDataSignature="AMtx7mjpn6YMM5FxJOs18gJ9r7xMM1DB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423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8.xml"/><Relationship Id="rId22" Type="http://schemas.openxmlformats.org/officeDocument/2006/relationships/font" Target="fonts/Ultra-regular.fntdata"/><Relationship Id="rId10" Type="http://schemas.openxmlformats.org/officeDocument/2006/relationships/slideMaster" Target="slideMasters/slideMaster7.xml"/><Relationship Id="rId21" Type="http://schemas.openxmlformats.org/officeDocument/2006/relationships/slide" Target="slides/slide9.xml"/><Relationship Id="rId13" Type="http://schemas.openxmlformats.org/officeDocument/2006/relationships/slide" Target="slides/slide1.xml"/><Relationship Id="rId12" Type="http://schemas.openxmlformats.org/officeDocument/2006/relationships/notesMaster" Target="notesMasters/notesMaster1.xml"/><Relationship Id="rId23" Type="http://customschemas.google.com/relationships/presentationmetadata" Target="meta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2.xml"/><Relationship Id="rId19" Type="http://schemas.openxmlformats.org/officeDocument/2006/relationships/slide" Target="slides/slide7.xml"/><Relationship Id="rId6" Type="http://schemas.openxmlformats.org/officeDocument/2006/relationships/slideMaster" Target="slideMasters/slideMaster3.xml"/><Relationship Id="rId18" Type="http://schemas.openxmlformats.org/officeDocument/2006/relationships/slide" Target="slides/slide6.xml"/><Relationship Id="rId7" Type="http://schemas.openxmlformats.org/officeDocument/2006/relationships/slideMaster" Target="slideMasters/slideMaster4.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35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12" name="Shape 12"/>
        <p:cNvGrpSpPr/>
        <p:nvPr/>
      </p:nvGrpSpPr>
      <p:grpSpPr>
        <a:xfrm>
          <a:off x="0" y="0"/>
          <a:ext cx="0" cy="0"/>
          <a:chOff x="0" y="0"/>
          <a:chExt cx="0" cy="0"/>
        </a:xfrm>
      </p:grpSpPr>
      <p:pic>
        <p:nvPicPr>
          <p:cNvPr id="13" name="Google Shape;13;p13"/>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14" name="Google Shape;14;p13"/>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61"/>
              <a:buFont typeface="Arial"/>
              <a:buNone/>
            </a:pPr>
            <a:r>
              <a:rPr b="0" i="0" lang="en-US" sz="661" u="none" cap="none" strike="noStrike">
                <a:solidFill>
                  <a:srgbClr val="D8D8D8"/>
                </a:solidFill>
                <a:latin typeface="Arial"/>
                <a:ea typeface="Arial"/>
                <a:cs typeface="Arial"/>
                <a:sym typeface="Arial"/>
              </a:rPr>
              <a:t>© MANGO. STRICTLY CONFIDENTIAL. FOR INTERNAL USE ONLY.</a:t>
            </a:r>
            <a:endParaRPr b="0" i="0" sz="661" u="none" cap="none" strike="noStrike">
              <a:solidFill>
                <a:srgbClr val="D8D8D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as is / to be">
  <p:cSld name="Slide as is / to be">
    <p:spTree>
      <p:nvGrpSpPr>
        <p:cNvPr id="69" name="Shape 69"/>
        <p:cNvGrpSpPr/>
        <p:nvPr/>
      </p:nvGrpSpPr>
      <p:grpSpPr>
        <a:xfrm>
          <a:off x="0" y="0"/>
          <a:ext cx="0" cy="0"/>
          <a:chOff x="0" y="0"/>
          <a:chExt cx="0" cy="0"/>
        </a:xfrm>
      </p:grpSpPr>
      <p:sp>
        <p:nvSpPr>
          <p:cNvPr id="70" name="Google Shape;70;p22"/>
          <p:cNvSpPr/>
          <p:nvPr>
            <p:ph idx="2" type="pic"/>
          </p:nvPr>
        </p:nvSpPr>
        <p:spPr>
          <a:xfrm>
            <a:off x="6719888" y="0"/>
            <a:ext cx="6719887" cy="7559675"/>
          </a:xfrm>
          <a:prstGeom prst="rect">
            <a:avLst/>
          </a:prstGeom>
          <a:solidFill>
            <a:srgbClr val="F2F2F2"/>
          </a:solidFill>
          <a:ln>
            <a:noFill/>
          </a:ln>
        </p:spPr>
      </p:sp>
      <p:sp>
        <p:nvSpPr>
          <p:cNvPr id="71" name="Google Shape;71;p22"/>
          <p:cNvSpPr txBox="1"/>
          <p:nvPr>
            <p:ph idx="1" type="body"/>
          </p:nvPr>
        </p:nvSpPr>
        <p:spPr>
          <a:xfrm>
            <a:off x="874946"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2"/>
          <p:cNvSpPr txBox="1"/>
          <p:nvPr>
            <p:ph idx="3" type="body"/>
          </p:nvPr>
        </p:nvSpPr>
        <p:spPr>
          <a:xfrm>
            <a:off x="7573885" y="2551522"/>
            <a:ext cx="5011892" cy="2456630"/>
          </a:xfrm>
          <a:prstGeom prst="rect">
            <a:avLst/>
          </a:prstGeom>
          <a:noFill/>
          <a:ln>
            <a:noFill/>
          </a:ln>
        </p:spPr>
        <p:txBody>
          <a:bodyPr anchorCtr="0" anchor="t" bIns="45700" lIns="91425" spcFirstLastPara="1" rIns="91425" wrap="square" tIns="45700">
            <a:noAutofit/>
          </a:bodyPr>
          <a:lstStyle>
            <a:lvl1pPr indent="-228600" lvl="0" marL="457200" marR="0" algn="ctr">
              <a:lnSpc>
                <a:spcPct val="118888"/>
              </a:lnSpc>
              <a:spcBef>
                <a:spcPts val="1475"/>
              </a:spcBef>
              <a:spcAft>
                <a:spcPts val="0"/>
              </a:spcAft>
              <a:buClr>
                <a:schemeClr val="dk1"/>
              </a:buClr>
              <a:buSzPts val="1800"/>
              <a:buFont typeface="Arial"/>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508"/>
              <a:buNone/>
              <a:defRPr sz="1508">
                <a:latin typeface="Arial"/>
                <a:ea typeface="Arial"/>
                <a:cs typeface="Arial"/>
                <a:sym typeface="Arial"/>
              </a:defRPr>
            </a:lvl2pPr>
            <a:lvl3pPr indent="-228600" lvl="2" marL="1371600" algn="l">
              <a:lnSpc>
                <a:spcPct val="90000"/>
              </a:lnSpc>
              <a:spcBef>
                <a:spcPts val="500"/>
              </a:spcBef>
              <a:spcAft>
                <a:spcPts val="0"/>
              </a:spcAft>
              <a:buClr>
                <a:schemeClr val="dk1"/>
              </a:buClr>
              <a:buSzPts val="1508"/>
              <a:buNone/>
              <a:defRPr sz="1508">
                <a:latin typeface="Arial"/>
                <a:ea typeface="Arial"/>
                <a:cs typeface="Arial"/>
                <a:sym typeface="Arial"/>
              </a:defRPr>
            </a:lvl3pPr>
            <a:lvl4pPr indent="-228600" lvl="3" marL="1828800" algn="l">
              <a:lnSpc>
                <a:spcPct val="90000"/>
              </a:lnSpc>
              <a:spcBef>
                <a:spcPts val="500"/>
              </a:spcBef>
              <a:spcAft>
                <a:spcPts val="0"/>
              </a:spcAft>
              <a:buClr>
                <a:schemeClr val="dk1"/>
              </a:buClr>
              <a:buSzPts val="1508"/>
              <a:buNone/>
              <a:defRPr sz="1508">
                <a:latin typeface="Arial"/>
                <a:ea typeface="Arial"/>
                <a:cs typeface="Arial"/>
                <a:sym typeface="Arial"/>
              </a:defRPr>
            </a:lvl4pPr>
            <a:lvl5pPr indent="-228600" lvl="4" marL="2286000" algn="l">
              <a:lnSpc>
                <a:spcPct val="90000"/>
              </a:lnSpc>
              <a:spcBef>
                <a:spcPts val="500"/>
              </a:spcBef>
              <a:spcAft>
                <a:spcPts val="0"/>
              </a:spcAft>
              <a:buClr>
                <a:schemeClr val="dk1"/>
              </a:buClr>
              <a:buSzPts val="1508"/>
              <a:buNone/>
              <a:defRPr sz="1508">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74" name="Google Shape;74;p2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75" name="Google Shape;75;p22"/>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76" name="Shape 76"/>
        <p:cNvGrpSpPr/>
        <p:nvPr/>
      </p:nvGrpSpPr>
      <p:grpSpPr>
        <a:xfrm>
          <a:off x="0" y="0"/>
          <a:ext cx="0" cy="0"/>
          <a:chOff x="0" y="0"/>
          <a:chExt cx="0" cy="0"/>
        </a:xfrm>
      </p:grpSpPr>
      <p:sp>
        <p:nvSpPr>
          <p:cNvPr id="77" name="Google Shape;77;p23"/>
          <p:cNvSpPr/>
          <p:nvPr>
            <p:ph idx="2" type="pic"/>
          </p:nvPr>
        </p:nvSpPr>
        <p:spPr>
          <a:xfrm>
            <a:off x="0" y="0"/>
            <a:ext cx="13439775" cy="7559675"/>
          </a:xfrm>
          <a:prstGeom prst="rect">
            <a:avLst/>
          </a:prstGeom>
          <a:solidFill>
            <a:schemeClr val="lt2"/>
          </a:solidFill>
          <a:ln>
            <a:noFill/>
          </a:ln>
        </p:spPr>
      </p:sp>
      <p:sp>
        <p:nvSpPr>
          <p:cNvPr id="78" name="Google Shape;78;p23"/>
          <p:cNvSpPr txBox="1"/>
          <p:nvPr>
            <p:ph idx="1" type="body"/>
          </p:nvPr>
        </p:nvSpPr>
        <p:spPr>
          <a:xfrm>
            <a:off x="2226377" y="3073110"/>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3"/>
          <p:cNvSpPr txBox="1"/>
          <p:nvPr>
            <p:ph idx="3"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cover page/Section separator">
  <p:cSld name="Internal cover page/Section separator">
    <p:bg>
      <p:bgPr>
        <a:solidFill>
          <a:srgbClr val="ECE7E0"/>
        </a:solidFill>
      </p:bgPr>
    </p:bg>
    <p:spTree>
      <p:nvGrpSpPr>
        <p:cNvPr id="80" name="Shape 80"/>
        <p:cNvGrpSpPr/>
        <p:nvPr/>
      </p:nvGrpSpPr>
      <p:grpSpPr>
        <a:xfrm>
          <a:off x="0" y="0"/>
          <a:ext cx="0" cy="0"/>
          <a:chOff x="0" y="0"/>
          <a:chExt cx="0" cy="0"/>
        </a:xfrm>
      </p:grpSpPr>
      <p:sp>
        <p:nvSpPr>
          <p:cNvPr id="81" name="Google Shape;81;p24"/>
          <p:cNvSpPr txBox="1"/>
          <p:nvPr>
            <p:ph idx="1" type="body"/>
          </p:nvPr>
        </p:nvSpPr>
        <p:spPr>
          <a:xfrm>
            <a:off x="2226377" y="3426473"/>
            <a:ext cx="8987015"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4"/>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83" name="Google Shape;83;p24"/>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lide ">
  <p:cSld name="Timeline slide ">
    <p:spTree>
      <p:nvGrpSpPr>
        <p:cNvPr id="84" name="Shape 84"/>
        <p:cNvGrpSpPr/>
        <p:nvPr/>
      </p:nvGrpSpPr>
      <p:grpSpPr>
        <a:xfrm>
          <a:off x="0" y="0"/>
          <a:ext cx="0" cy="0"/>
          <a:chOff x="0" y="0"/>
          <a:chExt cx="0" cy="0"/>
        </a:xfrm>
      </p:grpSpPr>
      <p:sp>
        <p:nvSpPr>
          <p:cNvPr id="85" name="Google Shape;85;p25"/>
          <p:cNvSpPr/>
          <p:nvPr>
            <p:ph idx="2" type="tbl"/>
          </p:nvPr>
        </p:nvSpPr>
        <p:spPr>
          <a:xfrm>
            <a:off x="347663" y="1770434"/>
            <a:ext cx="12744450" cy="477324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7F7F7F"/>
              </a:buClr>
              <a:buSzPts val="1077"/>
              <a:buFont typeface="Arial"/>
              <a:buNone/>
              <a:defRPr b="0" i="0" sz="1077" u="none" cap="none" strike="noStrike">
                <a:solidFill>
                  <a:srgbClr val="7F7F7F"/>
                </a:solidFill>
                <a:latin typeface="Ultra"/>
                <a:ea typeface="Ultra"/>
                <a:cs typeface="Ultra"/>
                <a:sym typeface="Ult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25"/>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5"/>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89" name="Google Shape;89;p2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90" name="Google Shape;90;p25"/>
          <p:cNvSpPr txBox="1"/>
          <p:nvPr>
            <p:ph idx="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 images">
  <p:cSld name="1_Content in 2 blocks + images">
    <p:spTree>
      <p:nvGrpSpPr>
        <p:cNvPr id="91" name="Shape 91"/>
        <p:cNvGrpSpPr/>
        <p:nvPr/>
      </p:nvGrpSpPr>
      <p:grpSpPr>
        <a:xfrm>
          <a:off x="0" y="0"/>
          <a:ext cx="0" cy="0"/>
          <a:chOff x="0" y="0"/>
          <a:chExt cx="0" cy="0"/>
        </a:xfrm>
      </p:grpSpPr>
      <p:sp>
        <p:nvSpPr>
          <p:cNvPr id="92" name="Google Shape;92;p26"/>
          <p:cNvSpPr txBox="1"/>
          <p:nvPr>
            <p:ph idx="1" type="body"/>
          </p:nvPr>
        </p:nvSpPr>
        <p:spPr>
          <a:xfrm>
            <a:off x="479425" y="3449588"/>
            <a:ext cx="6156896"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6"/>
          <p:cNvSpPr txBox="1"/>
          <p:nvPr>
            <p:ph idx="2" type="body"/>
          </p:nvPr>
        </p:nvSpPr>
        <p:spPr>
          <a:xfrm>
            <a:off x="479424" y="4110086"/>
            <a:ext cx="6156895"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6"/>
          <p:cNvSpPr txBox="1"/>
          <p:nvPr>
            <p:ph idx="3" type="body"/>
          </p:nvPr>
        </p:nvSpPr>
        <p:spPr>
          <a:xfrm>
            <a:off x="6783244" y="3449588"/>
            <a:ext cx="6156898"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6"/>
          <p:cNvSpPr txBox="1"/>
          <p:nvPr>
            <p:ph idx="4" type="body"/>
          </p:nvPr>
        </p:nvSpPr>
        <p:spPr>
          <a:xfrm>
            <a:off x="6783244" y="4110086"/>
            <a:ext cx="615689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6"/>
          <p:cNvSpPr/>
          <p:nvPr>
            <p:ph idx="5" type="pic"/>
          </p:nvPr>
        </p:nvSpPr>
        <p:spPr>
          <a:xfrm>
            <a:off x="479424" y="1622356"/>
            <a:ext cx="6156897" cy="1706744"/>
          </a:xfrm>
          <a:prstGeom prst="rect">
            <a:avLst/>
          </a:prstGeom>
          <a:solidFill>
            <a:srgbClr val="F2F2F2"/>
          </a:solidFill>
          <a:ln>
            <a:noFill/>
          </a:ln>
        </p:spPr>
      </p:sp>
      <p:sp>
        <p:nvSpPr>
          <p:cNvPr id="97" name="Google Shape;97;p26"/>
          <p:cNvSpPr/>
          <p:nvPr>
            <p:ph idx="6" type="pic"/>
          </p:nvPr>
        </p:nvSpPr>
        <p:spPr>
          <a:xfrm>
            <a:off x="6783244" y="1622356"/>
            <a:ext cx="6156898" cy="1706744"/>
          </a:xfrm>
          <a:prstGeom prst="rect">
            <a:avLst/>
          </a:prstGeom>
          <a:solidFill>
            <a:srgbClr val="F2F2F2"/>
          </a:solidFill>
          <a:ln>
            <a:noFill/>
          </a:ln>
        </p:spPr>
      </p:sp>
      <p:sp>
        <p:nvSpPr>
          <p:cNvPr id="98" name="Google Shape;98;p26"/>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6"/>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01" name="Google Shape;101;p2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02" name="Google Shape;102;p26"/>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in 3 blocks + images">
  <p:cSld name="2_Content in 3 blocks + images">
    <p:spTree>
      <p:nvGrpSpPr>
        <p:cNvPr id="103" name="Shape 103"/>
        <p:cNvGrpSpPr/>
        <p:nvPr/>
      </p:nvGrpSpPr>
      <p:grpSpPr>
        <a:xfrm>
          <a:off x="0" y="0"/>
          <a:ext cx="0" cy="0"/>
          <a:chOff x="0" y="0"/>
          <a:chExt cx="0" cy="0"/>
        </a:xfrm>
      </p:grpSpPr>
      <p:sp>
        <p:nvSpPr>
          <p:cNvPr id="104" name="Google Shape;104;p27"/>
          <p:cNvSpPr txBox="1"/>
          <p:nvPr>
            <p:ph idx="1" type="body"/>
          </p:nvPr>
        </p:nvSpPr>
        <p:spPr>
          <a:xfrm>
            <a:off x="479425"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7"/>
          <p:cNvSpPr txBox="1"/>
          <p:nvPr>
            <p:ph idx="2" type="body"/>
          </p:nvPr>
        </p:nvSpPr>
        <p:spPr>
          <a:xfrm>
            <a:off x="479424" y="4110086"/>
            <a:ext cx="389389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7"/>
          <p:cNvSpPr txBox="1"/>
          <p:nvPr>
            <p:ph idx="3" type="body"/>
          </p:nvPr>
        </p:nvSpPr>
        <p:spPr>
          <a:xfrm>
            <a:off x="9046249" y="3449588"/>
            <a:ext cx="389389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7"/>
          <p:cNvSpPr txBox="1"/>
          <p:nvPr>
            <p:ph idx="4" type="body"/>
          </p:nvPr>
        </p:nvSpPr>
        <p:spPr>
          <a:xfrm>
            <a:off x="9029218" y="4110086"/>
            <a:ext cx="3910924"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7"/>
          <p:cNvSpPr/>
          <p:nvPr>
            <p:ph idx="5" type="pic"/>
          </p:nvPr>
        </p:nvSpPr>
        <p:spPr>
          <a:xfrm>
            <a:off x="479424" y="1622356"/>
            <a:ext cx="3893893" cy="1706744"/>
          </a:xfrm>
          <a:prstGeom prst="rect">
            <a:avLst/>
          </a:prstGeom>
          <a:solidFill>
            <a:srgbClr val="F2F2F2"/>
          </a:solidFill>
          <a:ln>
            <a:noFill/>
          </a:ln>
        </p:spPr>
      </p:sp>
      <p:sp>
        <p:nvSpPr>
          <p:cNvPr id="109" name="Google Shape;109;p27"/>
          <p:cNvSpPr/>
          <p:nvPr>
            <p:ph idx="6" type="pic"/>
          </p:nvPr>
        </p:nvSpPr>
        <p:spPr>
          <a:xfrm>
            <a:off x="9029216" y="1622356"/>
            <a:ext cx="3910925" cy="1706744"/>
          </a:xfrm>
          <a:prstGeom prst="rect">
            <a:avLst/>
          </a:prstGeom>
          <a:solidFill>
            <a:srgbClr val="F2F2F2"/>
          </a:solidFill>
          <a:ln>
            <a:noFill/>
          </a:ln>
        </p:spPr>
      </p:sp>
      <p:sp>
        <p:nvSpPr>
          <p:cNvPr id="110" name="Google Shape;110;p27"/>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7"/>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7"/>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13" name="Google Shape;113;p27"/>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14" name="Google Shape;114;p27"/>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7"/>
          <p:cNvSpPr txBox="1"/>
          <p:nvPr>
            <p:ph idx="13" type="body"/>
          </p:nvPr>
        </p:nvSpPr>
        <p:spPr>
          <a:xfrm>
            <a:off x="4750064" y="4110086"/>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7"/>
          <p:cNvSpPr txBox="1"/>
          <p:nvPr>
            <p:ph idx="14" type="body"/>
          </p:nvPr>
        </p:nvSpPr>
        <p:spPr>
          <a:xfrm>
            <a:off x="4750064" y="3453353"/>
            <a:ext cx="3910922"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7"/>
          <p:cNvSpPr/>
          <p:nvPr>
            <p:ph idx="15" type="pic"/>
          </p:nvPr>
        </p:nvSpPr>
        <p:spPr>
          <a:xfrm>
            <a:off x="4741546" y="1622356"/>
            <a:ext cx="3910925" cy="1706744"/>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4 blocks + images">
  <p:cSld name="1_Content in 4 blocks + images">
    <p:spTree>
      <p:nvGrpSpPr>
        <p:cNvPr id="118" name="Shape 118"/>
        <p:cNvGrpSpPr/>
        <p:nvPr/>
      </p:nvGrpSpPr>
      <p:grpSpPr>
        <a:xfrm>
          <a:off x="0" y="0"/>
          <a:ext cx="0" cy="0"/>
          <a:chOff x="0" y="0"/>
          <a:chExt cx="0" cy="0"/>
        </a:xfrm>
      </p:grpSpPr>
      <p:sp>
        <p:nvSpPr>
          <p:cNvPr id="119" name="Google Shape;119;p28"/>
          <p:cNvSpPr txBox="1"/>
          <p:nvPr>
            <p:ph idx="1" type="body"/>
          </p:nvPr>
        </p:nvSpPr>
        <p:spPr>
          <a:xfrm>
            <a:off x="479425"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8"/>
          <p:cNvSpPr txBox="1"/>
          <p:nvPr>
            <p:ph idx="2" type="body"/>
          </p:nvPr>
        </p:nvSpPr>
        <p:spPr>
          <a:xfrm>
            <a:off x="479425"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8"/>
          <p:cNvSpPr txBox="1"/>
          <p:nvPr>
            <p:ph idx="3" type="body"/>
          </p:nvPr>
        </p:nvSpPr>
        <p:spPr>
          <a:xfrm>
            <a:off x="3638259"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8"/>
          <p:cNvSpPr txBox="1"/>
          <p:nvPr>
            <p:ph idx="4" type="body"/>
          </p:nvPr>
        </p:nvSpPr>
        <p:spPr>
          <a:xfrm>
            <a:off x="3638259"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8"/>
          <p:cNvSpPr txBox="1"/>
          <p:nvPr>
            <p:ph idx="5" type="body"/>
          </p:nvPr>
        </p:nvSpPr>
        <p:spPr>
          <a:xfrm>
            <a:off x="6783243"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8"/>
          <p:cNvSpPr txBox="1"/>
          <p:nvPr>
            <p:ph idx="6" type="body"/>
          </p:nvPr>
        </p:nvSpPr>
        <p:spPr>
          <a:xfrm>
            <a:off x="6783243"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8"/>
          <p:cNvSpPr txBox="1"/>
          <p:nvPr>
            <p:ph idx="7" type="body"/>
          </p:nvPr>
        </p:nvSpPr>
        <p:spPr>
          <a:xfrm>
            <a:off x="9928222" y="3449588"/>
            <a:ext cx="3011920" cy="540136"/>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8"/>
          <p:cNvSpPr txBox="1"/>
          <p:nvPr>
            <p:ph idx="8" type="body"/>
          </p:nvPr>
        </p:nvSpPr>
        <p:spPr>
          <a:xfrm>
            <a:off x="9928222" y="4110086"/>
            <a:ext cx="3011920"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8"/>
          <p:cNvSpPr/>
          <p:nvPr>
            <p:ph idx="9" type="pic"/>
          </p:nvPr>
        </p:nvSpPr>
        <p:spPr>
          <a:xfrm>
            <a:off x="479425" y="1622356"/>
            <a:ext cx="3011488" cy="1706744"/>
          </a:xfrm>
          <a:prstGeom prst="rect">
            <a:avLst/>
          </a:prstGeom>
          <a:solidFill>
            <a:srgbClr val="F2F2F2"/>
          </a:solidFill>
          <a:ln>
            <a:noFill/>
          </a:ln>
        </p:spPr>
      </p:sp>
      <p:sp>
        <p:nvSpPr>
          <p:cNvPr id="128" name="Google Shape;128;p28"/>
          <p:cNvSpPr/>
          <p:nvPr>
            <p:ph idx="13" type="pic"/>
          </p:nvPr>
        </p:nvSpPr>
        <p:spPr>
          <a:xfrm>
            <a:off x="3638262" y="1622356"/>
            <a:ext cx="3011488" cy="1706744"/>
          </a:xfrm>
          <a:prstGeom prst="rect">
            <a:avLst/>
          </a:prstGeom>
          <a:solidFill>
            <a:srgbClr val="F2F2F2"/>
          </a:solidFill>
          <a:ln>
            <a:noFill/>
          </a:ln>
        </p:spPr>
      </p:sp>
      <p:sp>
        <p:nvSpPr>
          <p:cNvPr id="129" name="Google Shape;129;p28"/>
          <p:cNvSpPr/>
          <p:nvPr>
            <p:ph idx="14" type="pic"/>
          </p:nvPr>
        </p:nvSpPr>
        <p:spPr>
          <a:xfrm>
            <a:off x="6783244" y="1622356"/>
            <a:ext cx="3011488" cy="1706744"/>
          </a:xfrm>
          <a:prstGeom prst="rect">
            <a:avLst/>
          </a:prstGeom>
          <a:solidFill>
            <a:srgbClr val="F2F2F2"/>
          </a:solidFill>
          <a:ln>
            <a:noFill/>
          </a:ln>
        </p:spPr>
      </p:sp>
      <p:sp>
        <p:nvSpPr>
          <p:cNvPr id="130" name="Google Shape;130;p28"/>
          <p:cNvSpPr/>
          <p:nvPr>
            <p:ph idx="15" type="pic"/>
          </p:nvPr>
        </p:nvSpPr>
        <p:spPr>
          <a:xfrm>
            <a:off x="9914372" y="1622356"/>
            <a:ext cx="3011488" cy="1706744"/>
          </a:xfrm>
          <a:prstGeom prst="rect">
            <a:avLst/>
          </a:prstGeom>
          <a:solidFill>
            <a:srgbClr val="F2F2F2"/>
          </a:solidFill>
          <a:ln>
            <a:noFill/>
          </a:ln>
        </p:spPr>
      </p:sp>
      <p:sp>
        <p:nvSpPr>
          <p:cNvPr id="131" name="Google Shape;131;p28"/>
          <p:cNvSpPr txBox="1"/>
          <p:nvPr>
            <p:ph idx="1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8"/>
          <p:cNvSpPr txBox="1"/>
          <p:nvPr>
            <p:ph idx="1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8"/>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34" name="Google Shape;134;p28"/>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35" name="Google Shape;135;p28"/>
          <p:cNvSpPr txBox="1"/>
          <p:nvPr>
            <p:ph idx="1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image">
  <p:cSld name="Content in 1 block + image">
    <p:spTree>
      <p:nvGrpSpPr>
        <p:cNvPr id="136" name="Shape 136"/>
        <p:cNvGrpSpPr/>
        <p:nvPr/>
      </p:nvGrpSpPr>
      <p:grpSpPr>
        <a:xfrm>
          <a:off x="0" y="0"/>
          <a:ext cx="0" cy="0"/>
          <a:chOff x="0" y="0"/>
          <a:chExt cx="0" cy="0"/>
        </a:xfrm>
      </p:grpSpPr>
      <p:sp>
        <p:nvSpPr>
          <p:cNvPr id="137" name="Google Shape;137;p29"/>
          <p:cNvSpPr/>
          <p:nvPr>
            <p:ph idx="2" type="pic"/>
          </p:nvPr>
        </p:nvSpPr>
        <p:spPr>
          <a:xfrm>
            <a:off x="0" y="0"/>
            <a:ext cx="3551238" cy="7559675"/>
          </a:xfrm>
          <a:prstGeom prst="rect">
            <a:avLst/>
          </a:prstGeom>
          <a:solidFill>
            <a:srgbClr val="F2F2F2"/>
          </a:solidFill>
          <a:ln>
            <a:noFill/>
          </a:ln>
        </p:spPr>
      </p:sp>
      <p:sp>
        <p:nvSpPr>
          <p:cNvPr id="138" name="Google Shape;138;p29"/>
          <p:cNvSpPr txBox="1"/>
          <p:nvPr>
            <p:ph idx="1"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9"/>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9"/>
          <p:cNvSpPr txBox="1"/>
          <p:nvPr>
            <p:ph idx="4" type="body"/>
          </p:nvPr>
        </p:nvSpPr>
        <p:spPr>
          <a:xfrm>
            <a:off x="4316507" y="2394408"/>
            <a:ext cx="8253878" cy="432981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9"/>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43" name="Google Shape;143;p2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44" name="Google Shape;144;p29"/>
          <p:cNvSpPr txBox="1"/>
          <p:nvPr>
            <p:ph idx="6" type="body"/>
          </p:nvPr>
        </p:nvSpPr>
        <p:spPr>
          <a:xfrm>
            <a:off x="4316506"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 headline">
  <p:cSld name="Content in 1 block + headline">
    <p:spTree>
      <p:nvGrpSpPr>
        <p:cNvPr id="145" name="Shape 145"/>
        <p:cNvGrpSpPr/>
        <p:nvPr/>
      </p:nvGrpSpPr>
      <p:grpSpPr>
        <a:xfrm>
          <a:off x="0" y="0"/>
          <a:ext cx="0" cy="0"/>
          <a:chOff x="0" y="0"/>
          <a:chExt cx="0" cy="0"/>
        </a:xfrm>
      </p:grpSpPr>
      <p:sp>
        <p:nvSpPr>
          <p:cNvPr id="146" name="Google Shape;146;p30"/>
          <p:cNvSpPr txBox="1"/>
          <p:nvPr>
            <p:ph idx="1" type="body"/>
          </p:nvPr>
        </p:nvSpPr>
        <p:spPr>
          <a:xfrm>
            <a:off x="10150673"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marR="0" algn="ctr">
              <a:lnSpc>
                <a:spcPct val="136363"/>
              </a:lnSpc>
              <a:spcBef>
                <a:spcPts val="1000"/>
              </a:spcBef>
              <a:spcAft>
                <a:spcPts val="0"/>
              </a:spcAft>
              <a:buClr>
                <a:schemeClr val="dk1"/>
              </a:buClr>
              <a:buSzPts val="2200"/>
              <a:buFont typeface="Arial"/>
              <a:buNone/>
              <a:defRPr b="0" i="0" sz="22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0"/>
          <p:cNvSpPr txBox="1"/>
          <p:nvPr>
            <p:ph idx="2" type="body"/>
          </p:nvPr>
        </p:nvSpPr>
        <p:spPr>
          <a:xfrm>
            <a:off x="382589" y="247493"/>
            <a:ext cx="9088088"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0"/>
          <p:cNvSpPr txBox="1"/>
          <p:nvPr>
            <p:ph idx="3" type="body"/>
          </p:nvPr>
        </p:nvSpPr>
        <p:spPr>
          <a:xfrm>
            <a:off x="382588" y="756437"/>
            <a:ext cx="9088087"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0"/>
          <p:cNvSpPr txBox="1"/>
          <p:nvPr>
            <p:ph idx="4" type="body"/>
          </p:nvPr>
        </p:nvSpPr>
        <p:spPr>
          <a:xfrm>
            <a:off x="382589" y="1925054"/>
            <a:ext cx="9088086"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51" name="Google Shape;151;p3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52" name="Google Shape;152;p30"/>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meline overview 3 milestones">
  <p:cSld name="3_Timeline overview 3 milestones">
    <p:spTree>
      <p:nvGrpSpPr>
        <p:cNvPr id="153" name="Shape 153"/>
        <p:cNvGrpSpPr/>
        <p:nvPr/>
      </p:nvGrpSpPr>
      <p:grpSpPr>
        <a:xfrm>
          <a:off x="0" y="0"/>
          <a:ext cx="0" cy="0"/>
          <a:chOff x="0" y="0"/>
          <a:chExt cx="0" cy="0"/>
        </a:xfrm>
      </p:grpSpPr>
      <p:sp>
        <p:nvSpPr>
          <p:cNvPr id="154" name="Google Shape;154;p31"/>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5" name="Google Shape;155;p31"/>
          <p:cNvSpPr txBox="1"/>
          <p:nvPr>
            <p:ph idx="1" type="body"/>
          </p:nvPr>
        </p:nvSpPr>
        <p:spPr>
          <a:xfrm>
            <a:off x="476249" y="2712433"/>
            <a:ext cx="3560729"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1"/>
          <p:cNvSpPr txBox="1"/>
          <p:nvPr>
            <p:ph idx="3" type="body"/>
          </p:nvPr>
        </p:nvSpPr>
        <p:spPr>
          <a:xfrm>
            <a:off x="476250" y="3372931"/>
            <a:ext cx="3560728"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1"/>
          <p:cNvSpPr txBox="1"/>
          <p:nvPr>
            <p:ph idx="4" type="body"/>
          </p:nvPr>
        </p:nvSpPr>
        <p:spPr>
          <a:xfrm>
            <a:off x="4586152" y="2712433"/>
            <a:ext cx="3910924"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1"/>
          <p:cNvSpPr txBox="1"/>
          <p:nvPr>
            <p:ph idx="5" type="body"/>
          </p:nvPr>
        </p:nvSpPr>
        <p:spPr>
          <a:xfrm>
            <a:off x="4586151" y="3372931"/>
            <a:ext cx="3910923"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31"/>
          <p:cNvSpPr txBox="1"/>
          <p:nvPr>
            <p:ph idx="6" type="body"/>
          </p:nvPr>
        </p:nvSpPr>
        <p:spPr>
          <a:xfrm>
            <a:off x="9046249" y="2712433"/>
            <a:ext cx="391092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1"/>
          <p:cNvSpPr txBox="1"/>
          <p:nvPr>
            <p:ph idx="7" type="body"/>
          </p:nvPr>
        </p:nvSpPr>
        <p:spPr>
          <a:xfrm>
            <a:off x="9046250" y="3372931"/>
            <a:ext cx="3910922" cy="258819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1"/>
          <p:cNvSpPr txBox="1"/>
          <p:nvPr>
            <p:ph idx="8"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1"/>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64" name="Google Shape;164;p3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65" name="Google Shape;165;p31"/>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with white background">
  <p:cSld name="Cover page with white background">
    <p:spTree>
      <p:nvGrpSpPr>
        <p:cNvPr id="19" name="Shape 19"/>
        <p:cNvGrpSpPr/>
        <p:nvPr/>
      </p:nvGrpSpPr>
      <p:grpSpPr>
        <a:xfrm>
          <a:off x="0" y="0"/>
          <a:ext cx="0" cy="0"/>
          <a:chOff x="0" y="0"/>
          <a:chExt cx="0" cy="0"/>
        </a:xfrm>
      </p:grpSpPr>
      <p:sp>
        <p:nvSpPr>
          <p:cNvPr id="20" name="Google Shape;20;p14"/>
          <p:cNvSpPr txBox="1"/>
          <p:nvPr>
            <p:ph idx="1" type="body"/>
          </p:nvPr>
        </p:nvSpPr>
        <p:spPr>
          <a:xfrm>
            <a:off x="2356200" y="3073110"/>
            <a:ext cx="8727370" cy="706727"/>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4800"/>
              <a:buNone/>
              <a:defRPr b="0" i="0" sz="4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i="0" sz="16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4"/>
          <p:cNvSpPr txBox="1"/>
          <p:nvPr/>
        </p:nvSpPr>
        <p:spPr>
          <a:xfrm>
            <a:off x="5142369"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verview 5 milestones">
  <p:cSld name="Timeline overview 5 milestones">
    <p:spTree>
      <p:nvGrpSpPr>
        <p:cNvPr id="166" name="Shape 166"/>
        <p:cNvGrpSpPr/>
        <p:nvPr/>
      </p:nvGrpSpPr>
      <p:grpSpPr>
        <a:xfrm>
          <a:off x="0" y="0"/>
          <a:ext cx="0" cy="0"/>
          <a:chOff x="0" y="0"/>
          <a:chExt cx="0" cy="0"/>
        </a:xfrm>
      </p:grpSpPr>
      <p:sp>
        <p:nvSpPr>
          <p:cNvPr id="167" name="Google Shape;167;p32"/>
          <p:cNvSpPr/>
          <p:nvPr>
            <p:ph idx="2" type="dgm"/>
          </p:nvPr>
        </p:nvSpPr>
        <p:spPr>
          <a:xfrm>
            <a:off x="476249" y="2139950"/>
            <a:ext cx="12480923" cy="4746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900"/>
              <a:buFont typeface="Arial"/>
              <a:buNone/>
              <a:defRPr b="0" i="0" sz="900"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8" name="Google Shape;168;p32"/>
          <p:cNvSpPr txBox="1"/>
          <p:nvPr>
            <p:ph idx="1" type="body"/>
          </p:nvPr>
        </p:nvSpPr>
        <p:spPr>
          <a:xfrm>
            <a:off x="47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2"/>
          <p:cNvSpPr txBox="1"/>
          <p:nvPr>
            <p:ph idx="3" type="body"/>
          </p:nvPr>
        </p:nvSpPr>
        <p:spPr>
          <a:xfrm>
            <a:off x="47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2"/>
          <p:cNvSpPr txBox="1"/>
          <p:nvPr>
            <p:ph idx="4" type="body"/>
          </p:nvPr>
        </p:nvSpPr>
        <p:spPr>
          <a:xfrm>
            <a:off x="3016249"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2"/>
          <p:cNvSpPr txBox="1"/>
          <p:nvPr>
            <p:ph idx="5" type="body"/>
          </p:nvPr>
        </p:nvSpPr>
        <p:spPr>
          <a:xfrm>
            <a:off x="3016250"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2"/>
          <p:cNvSpPr txBox="1"/>
          <p:nvPr>
            <p:ph idx="6" type="body"/>
          </p:nvPr>
        </p:nvSpPr>
        <p:spPr>
          <a:xfrm>
            <a:off x="553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2"/>
          <p:cNvSpPr txBox="1"/>
          <p:nvPr>
            <p:ph idx="7" type="body"/>
          </p:nvPr>
        </p:nvSpPr>
        <p:spPr>
          <a:xfrm>
            <a:off x="553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2"/>
          <p:cNvSpPr txBox="1"/>
          <p:nvPr>
            <p:ph idx="8" type="body"/>
          </p:nvPr>
        </p:nvSpPr>
        <p:spPr>
          <a:xfrm>
            <a:off x="807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2"/>
          <p:cNvSpPr txBox="1"/>
          <p:nvPr>
            <p:ph idx="9" type="body"/>
          </p:nvPr>
        </p:nvSpPr>
        <p:spPr>
          <a:xfrm>
            <a:off x="807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2"/>
          <p:cNvSpPr txBox="1"/>
          <p:nvPr>
            <p:ph idx="13" type="body"/>
          </p:nvPr>
        </p:nvSpPr>
        <p:spPr>
          <a:xfrm>
            <a:off x="10613671" y="2736487"/>
            <a:ext cx="2345973" cy="540136"/>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32"/>
          <p:cNvSpPr txBox="1"/>
          <p:nvPr>
            <p:ph idx="14" type="body"/>
          </p:nvPr>
        </p:nvSpPr>
        <p:spPr>
          <a:xfrm>
            <a:off x="10613672" y="3396985"/>
            <a:ext cx="2345972" cy="3455371"/>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300"/>
              <a:buFont typeface="Arial"/>
              <a:buNone/>
              <a:defRPr b="0" i="0" sz="13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2"/>
          <p:cNvSpPr txBox="1"/>
          <p:nvPr>
            <p:ph idx="1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2"/>
          <p:cNvSpPr txBox="1"/>
          <p:nvPr>
            <p:ph idx="1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3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181" name="Google Shape;181;p3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
        <p:nvSpPr>
          <p:cNvPr id="182" name="Google Shape;182;p32"/>
          <p:cNvSpPr txBox="1"/>
          <p:nvPr>
            <p:ph idx="1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9" name="Shape 189"/>
        <p:cNvGrpSpPr/>
        <p:nvPr/>
      </p:nvGrpSpPr>
      <p:grpSpPr>
        <a:xfrm>
          <a:off x="0" y="0"/>
          <a:ext cx="0" cy="0"/>
          <a:chOff x="0" y="0"/>
          <a:chExt cx="0" cy="0"/>
        </a:xfrm>
      </p:grpSpPr>
      <p:sp>
        <p:nvSpPr>
          <p:cNvPr id="190" name="Google Shape;190;p34"/>
          <p:cNvSpPr txBox="1"/>
          <p:nvPr>
            <p:ph type="ctrTitle"/>
          </p:nvPr>
        </p:nvSpPr>
        <p:spPr>
          <a:xfrm>
            <a:off x="1679575" y="1236663"/>
            <a:ext cx="10080625" cy="26320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4"/>
          <p:cNvSpPr txBox="1"/>
          <p:nvPr>
            <p:ph idx="1" type="subTitle"/>
          </p:nvPr>
        </p:nvSpPr>
        <p:spPr>
          <a:xfrm>
            <a:off x="1679575" y="3970338"/>
            <a:ext cx="10080625" cy="182562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2" name="Google Shape;192;p34"/>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34"/>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4"/>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5" name="Shape 195"/>
        <p:cNvGrpSpPr/>
        <p:nvPr/>
      </p:nvGrpSpPr>
      <p:grpSpPr>
        <a:xfrm>
          <a:off x="0" y="0"/>
          <a:ext cx="0" cy="0"/>
          <a:chOff x="0" y="0"/>
          <a:chExt cx="0" cy="0"/>
        </a:xfrm>
      </p:grpSpPr>
      <p:sp>
        <p:nvSpPr>
          <p:cNvPr id="196" name="Google Shape;196;p35"/>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5"/>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5"/>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5"/>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5"/>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01" name="Shape 201"/>
        <p:cNvGrpSpPr/>
        <p:nvPr/>
      </p:nvGrpSpPr>
      <p:grpSpPr>
        <a:xfrm>
          <a:off x="0" y="0"/>
          <a:ext cx="0" cy="0"/>
          <a:chOff x="0" y="0"/>
          <a:chExt cx="0" cy="0"/>
        </a:xfrm>
      </p:grpSpPr>
      <p:sp>
        <p:nvSpPr>
          <p:cNvPr id="202" name="Google Shape;202;p36"/>
          <p:cNvSpPr txBox="1"/>
          <p:nvPr>
            <p:ph type="title"/>
          </p:nvPr>
        </p:nvSpPr>
        <p:spPr>
          <a:xfrm>
            <a:off x="917575" y="1884363"/>
            <a:ext cx="11591925" cy="3144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6"/>
          <p:cNvSpPr txBox="1"/>
          <p:nvPr>
            <p:ph idx="1" type="body"/>
          </p:nvPr>
        </p:nvSpPr>
        <p:spPr>
          <a:xfrm>
            <a:off x="917575" y="5059363"/>
            <a:ext cx="11591925" cy="16525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36"/>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6"/>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6"/>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7" name="Shape 207"/>
        <p:cNvGrpSpPr/>
        <p:nvPr/>
      </p:nvGrpSpPr>
      <p:grpSpPr>
        <a:xfrm>
          <a:off x="0" y="0"/>
          <a:ext cx="0" cy="0"/>
          <a:chOff x="0" y="0"/>
          <a:chExt cx="0" cy="0"/>
        </a:xfrm>
      </p:grpSpPr>
      <p:sp>
        <p:nvSpPr>
          <p:cNvPr id="208" name="Google Shape;208;p37"/>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37"/>
          <p:cNvSpPr txBox="1"/>
          <p:nvPr>
            <p:ph idx="1" type="body"/>
          </p:nvPr>
        </p:nvSpPr>
        <p:spPr>
          <a:xfrm>
            <a:off x="923925" y="2012950"/>
            <a:ext cx="5719763"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37"/>
          <p:cNvSpPr txBox="1"/>
          <p:nvPr>
            <p:ph idx="2" type="body"/>
          </p:nvPr>
        </p:nvSpPr>
        <p:spPr>
          <a:xfrm>
            <a:off x="6796088" y="2012950"/>
            <a:ext cx="5719762" cy="479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7"/>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37"/>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7"/>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14" name="Shape 214"/>
        <p:cNvGrpSpPr/>
        <p:nvPr/>
      </p:nvGrpSpPr>
      <p:grpSpPr>
        <a:xfrm>
          <a:off x="0" y="0"/>
          <a:ext cx="0" cy="0"/>
          <a:chOff x="0" y="0"/>
          <a:chExt cx="0" cy="0"/>
        </a:xfrm>
      </p:grpSpPr>
      <p:sp>
        <p:nvSpPr>
          <p:cNvPr id="215" name="Google Shape;215;p38"/>
          <p:cNvSpPr txBox="1"/>
          <p:nvPr>
            <p:ph type="title"/>
          </p:nvPr>
        </p:nvSpPr>
        <p:spPr>
          <a:xfrm>
            <a:off x="925513"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38"/>
          <p:cNvSpPr txBox="1"/>
          <p:nvPr>
            <p:ph idx="1" type="body"/>
          </p:nvPr>
        </p:nvSpPr>
        <p:spPr>
          <a:xfrm>
            <a:off x="925513" y="1852613"/>
            <a:ext cx="5686425"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p38"/>
          <p:cNvSpPr txBox="1"/>
          <p:nvPr>
            <p:ph idx="2" type="body"/>
          </p:nvPr>
        </p:nvSpPr>
        <p:spPr>
          <a:xfrm>
            <a:off x="925513" y="2760663"/>
            <a:ext cx="5686425"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8"/>
          <p:cNvSpPr txBox="1"/>
          <p:nvPr>
            <p:ph idx="3" type="body"/>
          </p:nvPr>
        </p:nvSpPr>
        <p:spPr>
          <a:xfrm>
            <a:off x="6804025" y="1852613"/>
            <a:ext cx="5713413" cy="9080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38"/>
          <p:cNvSpPr txBox="1"/>
          <p:nvPr>
            <p:ph idx="4" type="body"/>
          </p:nvPr>
        </p:nvSpPr>
        <p:spPr>
          <a:xfrm>
            <a:off x="6804025" y="2760663"/>
            <a:ext cx="5713413" cy="40624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38"/>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38"/>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38"/>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23" name="Shape 223"/>
        <p:cNvGrpSpPr/>
        <p:nvPr/>
      </p:nvGrpSpPr>
      <p:grpSpPr>
        <a:xfrm>
          <a:off x="0" y="0"/>
          <a:ext cx="0" cy="0"/>
          <a:chOff x="0" y="0"/>
          <a:chExt cx="0" cy="0"/>
        </a:xfrm>
      </p:grpSpPr>
      <p:sp>
        <p:nvSpPr>
          <p:cNvPr id="224" name="Google Shape;224;p39"/>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9"/>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9"/>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9"/>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8" name="Shape 228"/>
        <p:cNvGrpSpPr/>
        <p:nvPr/>
      </p:nvGrpSpPr>
      <p:grpSpPr>
        <a:xfrm>
          <a:off x="0" y="0"/>
          <a:ext cx="0" cy="0"/>
          <a:chOff x="0" y="0"/>
          <a:chExt cx="0" cy="0"/>
        </a:xfrm>
      </p:grpSpPr>
      <p:sp>
        <p:nvSpPr>
          <p:cNvPr id="229" name="Google Shape;229;p40"/>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40"/>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40"/>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32" name="Shape 232"/>
        <p:cNvGrpSpPr/>
        <p:nvPr/>
      </p:nvGrpSpPr>
      <p:grpSpPr>
        <a:xfrm>
          <a:off x="0" y="0"/>
          <a:ext cx="0" cy="0"/>
          <a:chOff x="0" y="0"/>
          <a:chExt cx="0" cy="0"/>
        </a:xfrm>
      </p:grpSpPr>
      <p:sp>
        <p:nvSpPr>
          <p:cNvPr id="233" name="Google Shape;233;p41"/>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1"/>
          <p:cNvSpPr txBox="1"/>
          <p:nvPr>
            <p:ph idx="1" type="body"/>
          </p:nvPr>
        </p:nvSpPr>
        <p:spPr>
          <a:xfrm>
            <a:off x="5713413" y="1089025"/>
            <a:ext cx="6804025" cy="53721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5" name="Google Shape;235;p41"/>
          <p:cNvSpPr txBox="1"/>
          <p:nvPr>
            <p:ph idx="2"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6" name="Google Shape;236;p41"/>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41"/>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41"/>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39" name="Shape 239"/>
        <p:cNvGrpSpPr/>
        <p:nvPr/>
      </p:nvGrpSpPr>
      <p:grpSpPr>
        <a:xfrm>
          <a:off x="0" y="0"/>
          <a:ext cx="0" cy="0"/>
          <a:chOff x="0" y="0"/>
          <a:chExt cx="0" cy="0"/>
        </a:xfrm>
      </p:grpSpPr>
      <p:sp>
        <p:nvSpPr>
          <p:cNvPr id="240" name="Google Shape;240;p42"/>
          <p:cNvSpPr txBox="1"/>
          <p:nvPr>
            <p:ph type="title"/>
          </p:nvPr>
        </p:nvSpPr>
        <p:spPr>
          <a:xfrm>
            <a:off x="925513" y="503238"/>
            <a:ext cx="4335462" cy="1765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42"/>
          <p:cNvSpPr/>
          <p:nvPr>
            <p:ph idx="2" type="pic"/>
          </p:nvPr>
        </p:nvSpPr>
        <p:spPr>
          <a:xfrm>
            <a:off x="5713413" y="1089025"/>
            <a:ext cx="6804025" cy="5372100"/>
          </a:xfrm>
          <a:prstGeom prst="rect">
            <a:avLst/>
          </a:prstGeom>
          <a:noFill/>
          <a:ln>
            <a:noFill/>
          </a:ln>
        </p:spPr>
      </p:sp>
      <p:sp>
        <p:nvSpPr>
          <p:cNvPr id="242" name="Google Shape;242;p42"/>
          <p:cNvSpPr txBox="1"/>
          <p:nvPr>
            <p:ph idx="1" type="body"/>
          </p:nvPr>
        </p:nvSpPr>
        <p:spPr>
          <a:xfrm>
            <a:off x="925513" y="2268538"/>
            <a:ext cx="4335462" cy="42005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3" name="Google Shape;243;p42"/>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42"/>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2"/>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go cover page">
  <p:cSld name="Mango cover page">
    <p:bg>
      <p:bgPr>
        <a:solidFill>
          <a:schemeClr val="dk1"/>
        </a:solidFill>
      </p:bgPr>
    </p:bg>
    <p:spTree>
      <p:nvGrpSpPr>
        <p:cNvPr id="23" name="Shape 23"/>
        <p:cNvGrpSpPr/>
        <p:nvPr/>
      </p:nvGrpSpPr>
      <p:grpSpPr>
        <a:xfrm>
          <a:off x="0" y="0"/>
          <a:ext cx="0" cy="0"/>
          <a:chOff x="0" y="0"/>
          <a:chExt cx="0" cy="0"/>
        </a:xfrm>
      </p:grpSpPr>
      <p:sp>
        <p:nvSpPr>
          <p:cNvPr id="24" name="Google Shape;24;p18"/>
          <p:cNvSpPr txBox="1"/>
          <p:nvPr>
            <p:ph idx="1" type="body"/>
          </p:nvPr>
        </p:nvSpPr>
        <p:spPr>
          <a:xfrm>
            <a:off x="4111623" y="4000175"/>
            <a:ext cx="5216525" cy="40553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i="0" sz="1400">
                <a:latin typeface="Arial"/>
                <a:ea typeface="Arial"/>
                <a:cs typeface="Arial"/>
                <a:sym typeface="Arial"/>
              </a:defRPr>
            </a:lvl1pPr>
            <a:lvl2pPr indent="-228600" lvl="1" marL="914400" algn="l">
              <a:lnSpc>
                <a:spcPct val="90000"/>
              </a:lnSpc>
              <a:spcBef>
                <a:spcPts val="500"/>
              </a:spcBef>
              <a:spcAft>
                <a:spcPts val="0"/>
              </a:spcAft>
              <a:buClr>
                <a:schemeClr val="lt1"/>
              </a:buClr>
              <a:buSzPts val="1800"/>
              <a:buNone/>
              <a:defRPr/>
            </a:lvl2pPr>
            <a:lvl3pPr indent="-228600" lvl="2" marL="1371600" algn="l">
              <a:lnSpc>
                <a:spcPct val="90000"/>
              </a:lnSpc>
              <a:spcBef>
                <a:spcPts val="500"/>
              </a:spcBef>
              <a:spcAft>
                <a:spcPts val="0"/>
              </a:spcAft>
              <a:buClr>
                <a:schemeClr val="lt1"/>
              </a:buClr>
              <a:buSzPts val="1800"/>
              <a:buNone/>
              <a:defRPr/>
            </a:lvl3pPr>
            <a:lvl4pPr indent="-228600" lvl="3" marL="1828800" algn="l">
              <a:lnSpc>
                <a:spcPct val="90000"/>
              </a:lnSpc>
              <a:spcBef>
                <a:spcPts val="500"/>
              </a:spcBef>
              <a:spcAft>
                <a:spcPts val="0"/>
              </a:spcAft>
              <a:buClr>
                <a:schemeClr val="lt1"/>
              </a:buClr>
              <a:buSzPts val="1800"/>
              <a:buNone/>
              <a:defRPr/>
            </a:lvl4pPr>
            <a:lvl5pPr indent="-228600" lvl="4" marL="2286000" algn="l">
              <a:lnSpc>
                <a:spcPct val="90000"/>
              </a:lnSpc>
              <a:spcBef>
                <a:spcPts val="5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18"/>
          <p:cNvSpPr txBox="1"/>
          <p:nvPr/>
        </p:nvSpPr>
        <p:spPr>
          <a:xfrm>
            <a:off x="5142367"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lt1"/>
              </a:buClr>
              <a:buSzPts val="700"/>
              <a:buFont typeface="Arial"/>
              <a:buNone/>
            </a:pPr>
            <a:r>
              <a:rPr b="0" i="0" lang="en-US" sz="700" u="none" cap="none" strike="noStrike">
                <a:solidFill>
                  <a:schemeClr val="lt1"/>
                </a:solidFill>
                <a:latin typeface="Arial"/>
                <a:ea typeface="Arial"/>
                <a:cs typeface="Arial"/>
                <a:sym typeface="Arial"/>
              </a:rPr>
              <a:t>© MANGO. STRICTLY CONFIDENTIAL, FOR INTERNAL USE ONLY.</a:t>
            </a:r>
            <a:endParaRPr b="0" i="0" sz="700" u="none" cap="none" strike="noStrike">
              <a:solidFill>
                <a:schemeClr val="lt1"/>
              </a:solidFill>
              <a:latin typeface="Arial"/>
              <a:ea typeface="Arial"/>
              <a:cs typeface="Arial"/>
              <a:sym typeface="Arial"/>
            </a:endParaRPr>
          </a:p>
        </p:txBody>
      </p:sp>
      <p:pic>
        <p:nvPicPr>
          <p:cNvPr descr="Icono&#10;&#10;Descripción generada automáticamente" id="26" name="Google Shape;26;p18"/>
          <p:cNvPicPr preferRelativeResize="0"/>
          <p:nvPr/>
        </p:nvPicPr>
        <p:blipFill rotWithShape="1">
          <a:blip r:embed="rId2">
            <a:alphaModFix/>
          </a:blip>
          <a:srcRect b="0" l="0" r="0" t="0"/>
          <a:stretch/>
        </p:blipFill>
        <p:spPr>
          <a:xfrm>
            <a:off x="3952741" y="2898536"/>
            <a:ext cx="5534285" cy="92458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46" name="Shape 246"/>
        <p:cNvGrpSpPr/>
        <p:nvPr/>
      </p:nvGrpSpPr>
      <p:grpSpPr>
        <a:xfrm>
          <a:off x="0" y="0"/>
          <a:ext cx="0" cy="0"/>
          <a:chOff x="0" y="0"/>
          <a:chExt cx="0" cy="0"/>
        </a:xfrm>
      </p:grpSpPr>
      <p:sp>
        <p:nvSpPr>
          <p:cNvPr id="247" name="Google Shape;247;p43"/>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43"/>
          <p:cNvSpPr txBox="1"/>
          <p:nvPr>
            <p:ph idx="1" type="body"/>
          </p:nvPr>
        </p:nvSpPr>
        <p:spPr>
          <a:xfrm rot="5400000">
            <a:off x="4321969" y="-1385093"/>
            <a:ext cx="4795838" cy="11591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4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4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52" name="Shape 252"/>
        <p:cNvGrpSpPr/>
        <p:nvPr/>
      </p:nvGrpSpPr>
      <p:grpSpPr>
        <a:xfrm>
          <a:off x="0" y="0"/>
          <a:ext cx="0" cy="0"/>
          <a:chOff x="0" y="0"/>
          <a:chExt cx="0" cy="0"/>
        </a:xfrm>
      </p:grpSpPr>
      <p:sp>
        <p:nvSpPr>
          <p:cNvPr id="253" name="Google Shape;253;p44"/>
          <p:cNvSpPr txBox="1"/>
          <p:nvPr>
            <p:ph type="title"/>
          </p:nvPr>
        </p:nvSpPr>
        <p:spPr>
          <a:xfrm rot="5400000">
            <a:off x="7864475" y="2157413"/>
            <a:ext cx="6405563" cy="2897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44"/>
          <p:cNvSpPr txBox="1"/>
          <p:nvPr>
            <p:ph idx="1" type="body"/>
          </p:nvPr>
        </p:nvSpPr>
        <p:spPr>
          <a:xfrm rot="5400000">
            <a:off x="1992313" y="-665162"/>
            <a:ext cx="6405563" cy="8542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44"/>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44"/>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44"/>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2 images">
  <p:cSld name="Moodboard 2 images">
    <p:spTree>
      <p:nvGrpSpPr>
        <p:cNvPr id="263" name="Shape 263"/>
        <p:cNvGrpSpPr/>
        <p:nvPr/>
      </p:nvGrpSpPr>
      <p:grpSpPr>
        <a:xfrm>
          <a:off x="0" y="0"/>
          <a:ext cx="0" cy="0"/>
          <a:chOff x="0" y="0"/>
          <a:chExt cx="0" cy="0"/>
        </a:xfrm>
      </p:grpSpPr>
      <p:sp>
        <p:nvSpPr>
          <p:cNvPr id="264" name="Google Shape;264;p46"/>
          <p:cNvSpPr/>
          <p:nvPr>
            <p:ph idx="2" type="pic"/>
          </p:nvPr>
        </p:nvSpPr>
        <p:spPr>
          <a:xfrm>
            <a:off x="768096" y="2011887"/>
            <a:ext cx="4010210" cy="4984199"/>
          </a:xfrm>
          <a:prstGeom prst="rect">
            <a:avLst/>
          </a:prstGeom>
          <a:solidFill>
            <a:srgbClr val="F2F2F2">
              <a:alpha val="80000"/>
            </a:srgbClr>
          </a:solidFill>
          <a:ln>
            <a:noFill/>
          </a:ln>
        </p:spPr>
      </p:sp>
      <p:sp>
        <p:nvSpPr>
          <p:cNvPr id="265" name="Google Shape;265;p46"/>
          <p:cNvSpPr/>
          <p:nvPr>
            <p:ph idx="3" type="pic"/>
          </p:nvPr>
        </p:nvSpPr>
        <p:spPr>
          <a:xfrm>
            <a:off x="4870301" y="2011888"/>
            <a:ext cx="7801380" cy="4984199"/>
          </a:xfrm>
          <a:prstGeom prst="rect">
            <a:avLst/>
          </a:prstGeom>
          <a:solidFill>
            <a:srgbClr val="F2F2F2">
              <a:alpha val="80000"/>
            </a:srgbClr>
          </a:solidFill>
          <a:ln>
            <a:noFill/>
          </a:ln>
        </p:spPr>
      </p:sp>
      <p:sp>
        <p:nvSpPr>
          <p:cNvPr id="266" name="Google Shape;266;p46"/>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46"/>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46"/>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3 images">
  <p:cSld name="Moodboard 3 images">
    <p:spTree>
      <p:nvGrpSpPr>
        <p:cNvPr id="269" name="Shape 269"/>
        <p:cNvGrpSpPr/>
        <p:nvPr/>
      </p:nvGrpSpPr>
      <p:grpSpPr>
        <a:xfrm>
          <a:off x="0" y="0"/>
          <a:ext cx="0" cy="0"/>
          <a:chOff x="0" y="0"/>
          <a:chExt cx="0" cy="0"/>
        </a:xfrm>
      </p:grpSpPr>
      <p:sp>
        <p:nvSpPr>
          <p:cNvPr id="270" name="Google Shape;270;p47"/>
          <p:cNvSpPr/>
          <p:nvPr>
            <p:ph idx="2" type="pic"/>
          </p:nvPr>
        </p:nvSpPr>
        <p:spPr>
          <a:xfrm>
            <a:off x="768096" y="2011888"/>
            <a:ext cx="4008014" cy="4984199"/>
          </a:xfrm>
          <a:prstGeom prst="rect">
            <a:avLst/>
          </a:prstGeom>
          <a:solidFill>
            <a:srgbClr val="F2F2F2">
              <a:alpha val="80000"/>
            </a:srgbClr>
          </a:solidFill>
          <a:ln>
            <a:noFill/>
          </a:ln>
        </p:spPr>
      </p:sp>
      <p:sp>
        <p:nvSpPr>
          <p:cNvPr id="271" name="Google Shape;271;p47"/>
          <p:cNvSpPr/>
          <p:nvPr>
            <p:ph idx="3" type="pic"/>
          </p:nvPr>
        </p:nvSpPr>
        <p:spPr>
          <a:xfrm>
            <a:off x="4870300" y="2011888"/>
            <a:ext cx="3791171" cy="4984199"/>
          </a:xfrm>
          <a:prstGeom prst="rect">
            <a:avLst/>
          </a:prstGeom>
          <a:solidFill>
            <a:srgbClr val="F2F2F2">
              <a:alpha val="80000"/>
            </a:srgbClr>
          </a:solidFill>
          <a:ln>
            <a:noFill/>
          </a:ln>
        </p:spPr>
      </p:sp>
      <p:sp>
        <p:nvSpPr>
          <p:cNvPr id="272" name="Google Shape;272;p47"/>
          <p:cNvSpPr/>
          <p:nvPr>
            <p:ph idx="4" type="pic"/>
          </p:nvPr>
        </p:nvSpPr>
        <p:spPr>
          <a:xfrm>
            <a:off x="8753466" y="2011888"/>
            <a:ext cx="3918213" cy="4984199"/>
          </a:xfrm>
          <a:prstGeom prst="rect">
            <a:avLst/>
          </a:prstGeom>
          <a:solidFill>
            <a:srgbClr val="F2F2F2">
              <a:alpha val="80000"/>
            </a:srgbClr>
          </a:solidFill>
          <a:ln>
            <a:noFill/>
          </a:ln>
        </p:spPr>
      </p:sp>
      <p:sp>
        <p:nvSpPr>
          <p:cNvPr id="273" name="Google Shape;273;p47"/>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47"/>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47"/>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4 images">
  <p:cSld name="Moodboard 4 images">
    <p:spTree>
      <p:nvGrpSpPr>
        <p:cNvPr id="276" name="Shape 276"/>
        <p:cNvGrpSpPr/>
        <p:nvPr/>
      </p:nvGrpSpPr>
      <p:grpSpPr>
        <a:xfrm>
          <a:off x="0" y="0"/>
          <a:ext cx="0" cy="0"/>
          <a:chOff x="0" y="0"/>
          <a:chExt cx="0" cy="0"/>
        </a:xfrm>
      </p:grpSpPr>
      <p:sp>
        <p:nvSpPr>
          <p:cNvPr id="277" name="Google Shape;277;p48"/>
          <p:cNvSpPr/>
          <p:nvPr>
            <p:ph idx="2" type="pic"/>
          </p:nvPr>
        </p:nvSpPr>
        <p:spPr>
          <a:xfrm>
            <a:off x="768096" y="1834876"/>
            <a:ext cx="2851003" cy="4984199"/>
          </a:xfrm>
          <a:prstGeom prst="rect">
            <a:avLst/>
          </a:prstGeom>
          <a:solidFill>
            <a:srgbClr val="F2F2F2">
              <a:alpha val="80000"/>
            </a:srgbClr>
          </a:solidFill>
          <a:ln>
            <a:noFill/>
          </a:ln>
        </p:spPr>
      </p:sp>
      <p:sp>
        <p:nvSpPr>
          <p:cNvPr id="278" name="Google Shape;278;p48"/>
          <p:cNvSpPr/>
          <p:nvPr>
            <p:ph idx="3" type="pic"/>
          </p:nvPr>
        </p:nvSpPr>
        <p:spPr>
          <a:xfrm>
            <a:off x="3755309" y="1834876"/>
            <a:ext cx="2851003" cy="4984199"/>
          </a:xfrm>
          <a:prstGeom prst="rect">
            <a:avLst/>
          </a:prstGeom>
          <a:solidFill>
            <a:srgbClr val="F2F2F2">
              <a:alpha val="80000"/>
            </a:srgbClr>
          </a:solidFill>
          <a:ln>
            <a:noFill/>
          </a:ln>
        </p:spPr>
      </p:sp>
      <p:sp>
        <p:nvSpPr>
          <p:cNvPr id="279" name="Google Shape;279;p48"/>
          <p:cNvSpPr/>
          <p:nvPr>
            <p:ph idx="4" type="pic"/>
          </p:nvPr>
        </p:nvSpPr>
        <p:spPr>
          <a:xfrm>
            <a:off x="6742522" y="1834876"/>
            <a:ext cx="2851003" cy="4984199"/>
          </a:xfrm>
          <a:prstGeom prst="rect">
            <a:avLst/>
          </a:prstGeom>
          <a:solidFill>
            <a:srgbClr val="F2F2F2">
              <a:alpha val="80000"/>
            </a:srgbClr>
          </a:solidFill>
          <a:ln>
            <a:noFill/>
          </a:ln>
        </p:spPr>
      </p:sp>
      <p:sp>
        <p:nvSpPr>
          <p:cNvPr id="280" name="Google Shape;280;p48"/>
          <p:cNvSpPr/>
          <p:nvPr>
            <p:ph idx="5" type="pic"/>
          </p:nvPr>
        </p:nvSpPr>
        <p:spPr>
          <a:xfrm>
            <a:off x="9721520" y="1834876"/>
            <a:ext cx="2851003" cy="4984199"/>
          </a:xfrm>
          <a:prstGeom prst="rect">
            <a:avLst/>
          </a:prstGeom>
          <a:solidFill>
            <a:srgbClr val="F2F2F2">
              <a:alpha val="80000"/>
            </a:srgbClr>
          </a:solidFill>
          <a:ln>
            <a:noFill/>
          </a:ln>
        </p:spPr>
      </p:sp>
      <p:sp>
        <p:nvSpPr>
          <p:cNvPr id="281" name="Google Shape;281;p48"/>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48"/>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48"/>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6 images">
  <p:cSld name="Moodboard 6 images">
    <p:spTree>
      <p:nvGrpSpPr>
        <p:cNvPr id="284" name="Shape 284"/>
        <p:cNvGrpSpPr/>
        <p:nvPr/>
      </p:nvGrpSpPr>
      <p:grpSpPr>
        <a:xfrm>
          <a:off x="0" y="0"/>
          <a:ext cx="0" cy="0"/>
          <a:chOff x="0" y="0"/>
          <a:chExt cx="0" cy="0"/>
        </a:xfrm>
      </p:grpSpPr>
      <p:sp>
        <p:nvSpPr>
          <p:cNvPr id="285" name="Google Shape;285;p49"/>
          <p:cNvSpPr/>
          <p:nvPr>
            <p:ph idx="2" type="pic"/>
          </p:nvPr>
        </p:nvSpPr>
        <p:spPr>
          <a:xfrm>
            <a:off x="5262715" y="4207167"/>
            <a:ext cx="7408963" cy="2788920"/>
          </a:xfrm>
          <a:prstGeom prst="rect">
            <a:avLst/>
          </a:prstGeom>
          <a:solidFill>
            <a:srgbClr val="F2F2F2">
              <a:alpha val="80000"/>
            </a:srgbClr>
          </a:solidFill>
          <a:ln>
            <a:noFill/>
          </a:ln>
        </p:spPr>
      </p:sp>
      <p:sp>
        <p:nvSpPr>
          <p:cNvPr id="286" name="Google Shape;286;p49"/>
          <p:cNvSpPr/>
          <p:nvPr>
            <p:ph idx="3" type="pic"/>
          </p:nvPr>
        </p:nvSpPr>
        <p:spPr>
          <a:xfrm>
            <a:off x="768095" y="2011888"/>
            <a:ext cx="4402623" cy="2118115"/>
          </a:xfrm>
          <a:prstGeom prst="rect">
            <a:avLst/>
          </a:prstGeom>
          <a:solidFill>
            <a:srgbClr val="F2F2F2">
              <a:alpha val="80000"/>
            </a:srgbClr>
          </a:solidFill>
          <a:ln>
            <a:noFill/>
          </a:ln>
        </p:spPr>
      </p:sp>
      <p:sp>
        <p:nvSpPr>
          <p:cNvPr id="287" name="Google Shape;287;p49"/>
          <p:cNvSpPr/>
          <p:nvPr>
            <p:ph idx="4" type="pic"/>
          </p:nvPr>
        </p:nvSpPr>
        <p:spPr>
          <a:xfrm>
            <a:off x="5262716" y="2011889"/>
            <a:ext cx="2408324" cy="2118115"/>
          </a:xfrm>
          <a:prstGeom prst="rect">
            <a:avLst/>
          </a:prstGeom>
          <a:solidFill>
            <a:srgbClr val="F2F2F2">
              <a:alpha val="80000"/>
            </a:srgbClr>
          </a:solidFill>
          <a:ln>
            <a:noFill/>
          </a:ln>
        </p:spPr>
      </p:sp>
      <p:sp>
        <p:nvSpPr>
          <p:cNvPr id="288" name="Google Shape;288;p49"/>
          <p:cNvSpPr/>
          <p:nvPr>
            <p:ph idx="5" type="pic"/>
          </p:nvPr>
        </p:nvSpPr>
        <p:spPr>
          <a:xfrm>
            <a:off x="7763036" y="2011888"/>
            <a:ext cx="2408324" cy="2118115"/>
          </a:xfrm>
          <a:prstGeom prst="rect">
            <a:avLst/>
          </a:prstGeom>
          <a:solidFill>
            <a:srgbClr val="F2F2F2">
              <a:alpha val="80000"/>
            </a:srgbClr>
          </a:solidFill>
          <a:ln>
            <a:noFill/>
          </a:ln>
        </p:spPr>
      </p:sp>
      <p:sp>
        <p:nvSpPr>
          <p:cNvPr id="289" name="Google Shape;289;p49"/>
          <p:cNvSpPr/>
          <p:nvPr>
            <p:ph idx="6" type="pic"/>
          </p:nvPr>
        </p:nvSpPr>
        <p:spPr>
          <a:xfrm>
            <a:off x="10263356" y="2011888"/>
            <a:ext cx="2408324" cy="2118115"/>
          </a:xfrm>
          <a:prstGeom prst="rect">
            <a:avLst/>
          </a:prstGeom>
          <a:solidFill>
            <a:srgbClr val="F2F2F2">
              <a:alpha val="80000"/>
            </a:srgbClr>
          </a:solidFill>
          <a:ln>
            <a:noFill/>
          </a:ln>
        </p:spPr>
      </p:sp>
      <p:sp>
        <p:nvSpPr>
          <p:cNvPr id="290" name="Google Shape;290;p49"/>
          <p:cNvSpPr/>
          <p:nvPr>
            <p:ph idx="7" type="pic"/>
          </p:nvPr>
        </p:nvSpPr>
        <p:spPr>
          <a:xfrm>
            <a:off x="768095" y="4215592"/>
            <a:ext cx="4402623" cy="2780495"/>
          </a:xfrm>
          <a:prstGeom prst="rect">
            <a:avLst/>
          </a:prstGeom>
          <a:solidFill>
            <a:srgbClr val="F2F2F2">
              <a:alpha val="80000"/>
            </a:srgbClr>
          </a:solidFill>
          <a:ln>
            <a:noFill/>
          </a:ln>
        </p:spPr>
      </p:sp>
      <p:sp>
        <p:nvSpPr>
          <p:cNvPr id="291" name="Google Shape;291;p49"/>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49"/>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49"/>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7 images">
  <p:cSld name="Moodboard 7 images">
    <p:spTree>
      <p:nvGrpSpPr>
        <p:cNvPr id="294" name="Shape 294"/>
        <p:cNvGrpSpPr/>
        <p:nvPr/>
      </p:nvGrpSpPr>
      <p:grpSpPr>
        <a:xfrm>
          <a:off x="0" y="0"/>
          <a:ext cx="0" cy="0"/>
          <a:chOff x="0" y="0"/>
          <a:chExt cx="0" cy="0"/>
        </a:xfrm>
      </p:grpSpPr>
      <p:sp>
        <p:nvSpPr>
          <p:cNvPr id="295" name="Google Shape;295;p50"/>
          <p:cNvSpPr/>
          <p:nvPr>
            <p:ph idx="2" type="pic"/>
          </p:nvPr>
        </p:nvSpPr>
        <p:spPr>
          <a:xfrm>
            <a:off x="5262715" y="4207167"/>
            <a:ext cx="4908645" cy="2788920"/>
          </a:xfrm>
          <a:prstGeom prst="rect">
            <a:avLst/>
          </a:prstGeom>
          <a:solidFill>
            <a:srgbClr val="F2F2F2">
              <a:alpha val="80000"/>
            </a:srgbClr>
          </a:solidFill>
          <a:ln>
            <a:noFill/>
          </a:ln>
        </p:spPr>
      </p:sp>
      <p:sp>
        <p:nvSpPr>
          <p:cNvPr id="296" name="Google Shape;296;p50"/>
          <p:cNvSpPr/>
          <p:nvPr>
            <p:ph idx="3" type="pic"/>
          </p:nvPr>
        </p:nvSpPr>
        <p:spPr>
          <a:xfrm>
            <a:off x="768095" y="2011888"/>
            <a:ext cx="4402623" cy="2118115"/>
          </a:xfrm>
          <a:prstGeom prst="rect">
            <a:avLst/>
          </a:prstGeom>
          <a:solidFill>
            <a:srgbClr val="F2F2F2">
              <a:alpha val="80000"/>
            </a:srgbClr>
          </a:solidFill>
          <a:ln>
            <a:noFill/>
          </a:ln>
        </p:spPr>
      </p:sp>
      <p:sp>
        <p:nvSpPr>
          <p:cNvPr id="297" name="Google Shape;297;p50"/>
          <p:cNvSpPr/>
          <p:nvPr>
            <p:ph idx="4" type="pic"/>
          </p:nvPr>
        </p:nvSpPr>
        <p:spPr>
          <a:xfrm>
            <a:off x="5262716" y="2011889"/>
            <a:ext cx="2408324" cy="2118115"/>
          </a:xfrm>
          <a:prstGeom prst="rect">
            <a:avLst/>
          </a:prstGeom>
          <a:solidFill>
            <a:srgbClr val="F2F2F2">
              <a:alpha val="80000"/>
            </a:srgbClr>
          </a:solidFill>
          <a:ln>
            <a:noFill/>
          </a:ln>
        </p:spPr>
      </p:sp>
      <p:sp>
        <p:nvSpPr>
          <p:cNvPr id="298" name="Google Shape;298;p50"/>
          <p:cNvSpPr/>
          <p:nvPr>
            <p:ph idx="5" type="pic"/>
          </p:nvPr>
        </p:nvSpPr>
        <p:spPr>
          <a:xfrm>
            <a:off x="7763036" y="2011888"/>
            <a:ext cx="2408324" cy="2118115"/>
          </a:xfrm>
          <a:prstGeom prst="rect">
            <a:avLst/>
          </a:prstGeom>
          <a:solidFill>
            <a:srgbClr val="F2F2F2">
              <a:alpha val="80000"/>
            </a:srgbClr>
          </a:solidFill>
          <a:ln>
            <a:noFill/>
          </a:ln>
        </p:spPr>
      </p:sp>
      <p:sp>
        <p:nvSpPr>
          <p:cNvPr id="299" name="Google Shape;299;p50"/>
          <p:cNvSpPr/>
          <p:nvPr>
            <p:ph idx="6" type="pic"/>
          </p:nvPr>
        </p:nvSpPr>
        <p:spPr>
          <a:xfrm>
            <a:off x="10263356" y="2011888"/>
            <a:ext cx="2408324" cy="2118115"/>
          </a:xfrm>
          <a:prstGeom prst="rect">
            <a:avLst/>
          </a:prstGeom>
          <a:solidFill>
            <a:srgbClr val="F2F2F2">
              <a:alpha val="80000"/>
            </a:srgbClr>
          </a:solidFill>
          <a:ln>
            <a:noFill/>
          </a:ln>
        </p:spPr>
      </p:sp>
      <p:sp>
        <p:nvSpPr>
          <p:cNvPr id="300" name="Google Shape;300;p50"/>
          <p:cNvSpPr/>
          <p:nvPr>
            <p:ph idx="7" type="pic"/>
          </p:nvPr>
        </p:nvSpPr>
        <p:spPr>
          <a:xfrm>
            <a:off x="768095" y="4215592"/>
            <a:ext cx="4402623" cy="2780495"/>
          </a:xfrm>
          <a:prstGeom prst="rect">
            <a:avLst/>
          </a:prstGeom>
          <a:solidFill>
            <a:srgbClr val="F2F2F2">
              <a:alpha val="80000"/>
            </a:srgbClr>
          </a:solidFill>
          <a:ln>
            <a:noFill/>
          </a:ln>
        </p:spPr>
      </p:sp>
      <p:sp>
        <p:nvSpPr>
          <p:cNvPr id="301" name="Google Shape;301;p50"/>
          <p:cNvSpPr/>
          <p:nvPr>
            <p:ph idx="8" type="pic"/>
          </p:nvPr>
        </p:nvSpPr>
        <p:spPr>
          <a:xfrm>
            <a:off x="10263356" y="4215592"/>
            <a:ext cx="2408324" cy="2780495"/>
          </a:xfrm>
          <a:prstGeom prst="rect">
            <a:avLst/>
          </a:prstGeom>
          <a:solidFill>
            <a:srgbClr val="F2F2F2">
              <a:alpha val="80000"/>
            </a:srgbClr>
          </a:solidFill>
          <a:ln>
            <a:noFill/>
          </a:ln>
        </p:spPr>
      </p:sp>
      <p:sp>
        <p:nvSpPr>
          <p:cNvPr id="302" name="Google Shape;302;p50"/>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50"/>
          <p:cNvSpPr txBox="1"/>
          <p:nvPr>
            <p:ph idx="9"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50"/>
          <p:cNvSpPr txBox="1"/>
          <p:nvPr>
            <p:ph idx="13"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odboard 8 images">
  <p:cSld name="Moodboard 8 images">
    <p:spTree>
      <p:nvGrpSpPr>
        <p:cNvPr id="305" name="Shape 305"/>
        <p:cNvGrpSpPr/>
        <p:nvPr/>
      </p:nvGrpSpPr>
      <p:grpSpPr>
        <a:xfrm>
          <a:off x="0" y="0"/>
          <a:ext cx="0" cy="0"/>
          <a:chOff x="0" y="0"/>
          <a:chExt cx="0" cy="0"/>
        </a:xfrm>
      </p:grpSpPr>
      <p:sp>
        <p:nvSpPr>
          <p:cNvPr id="306" name="Google Shape;306;p51"/>
          <p:cNvSpPr/>
          <p:nvPr>
            <p:ph idx="2" type="pic"/>
          </p:nvPr>
        </p:nvSpPr>
        <p:spPr>
          <a:xfrm>
            <a:off x="5262716" y="4572722"/>
            <a:ext cx="2408324" cy="2423364"/>
          </a:xfrm>
          <a:prstGeom prst="rect">
            <a:avLst/>
          </a:prstGeom>
          <a:solidFill>
            <a:srgbClr val="F2F2F2">
              <a:alpha val="80000"/>
            </a:srgbClr>
          </a:solidFill>
          <a:ln>
            <a:noFill/>
          </a:ln>
        </p:spPr>
      </p:sp>
      <p:sp>
        <p:nvSpPr>
          <p:cNvPr id="307" name="Google Shape;307;p51"/>
          <p:cNvSpPr/>
          <p:nvPr>
            <p:ph idx="3" type="pic"/>
          </p:nvPr>
        </p:nvSpPr>
        <p:spPr>
          <a:xfrm>
            <a:off x="768094" y="2011888"/>
            <a:ext cx="4402623" cy="2149111"/>
          </a:xfrm>
          <a:prstGeom prst="rect">
            <a:avLst/>
          </a:prstGeom>
          <a:solidFill>
            <a:srgbClr val="F2F2F2">
              <a:alpha val="80000"/>
            </a:srgbClr>
          </a:solidFill>
          <a:ln>
            <a:noFill/>
          </a:ln>
        </p:spPr>
      </p:sp>
      <p:sp>
        <p:nvSpPr>
          <p:cNvPr id="308" name="Google Shape;308;p51"/>
          <p:cNvSpPr/>
          <p:nvPr>
            <p:ph idx="4" type="pic"/>
          </p:nvPr>
        </p:nvSpPr>
        <p:spPr>
          <a:xfrm>
            <a:off x="5262716" y="2011889"/>
            <a:ext cx="2408324" cy="2430707"/>
          </a:xfrm>
          <a:prstGeom prst="rect">
            <a:avLst/>
          </a:prstGeom>
          <a:solidFill>
            <a:srgbClr val="F2F2F2">
              <a:alpha val="80000"/>
            </a:srgbClr>
          </a:solidFill>
          <a:ln>
            <a:noFill/>
          </a:ln>
        </p:spPr>
      </p:sp>
      <p:sp>
        <p:nvSpPr>
          <p:cNvPr id="309" name="Google Shape;309;p51"/>
          <p:cNvSpPr/>
          <p:nvPr>
            <p:ph idx="5" type="pic"/>
          </p:nvPr>
        </p:nvSpPr>
        <p:spPr>
          <a:xfrm>
            <a:off x="7763036" y="2011888"/>
            <a:ext cx="2408324" cy="2430707"/>
          </a:xfrm>
          <a:prstGeom prst="rect">
            <a:avLst/>
          </a:prstGeom>
          <a:solidFill>
            <a:srgbClr val="F2F2F2">
              <a:alpha val="80000"/>
            </a:srgbClr>
          </a:solidFill>
          <a:ln>
            <a:noFill/>
          </a:ln>
        </p:spPr>
      </p:sp>
      <p:sp>
        <p:nvSpPr>
          <p:cNvPr id="310" name="Google Shape;310;p51"/>
          <p:cNvSpPr/>
          <p:nvPr>
            <p:ph idx="6" type="pic"/>
          </p:nvPr>
        </p:nvSpPr>
        <p:spPr>
          <a:xfrm>
            <a:off x="10263356" y="2011888"/>
            <a:ext cx="2408324" cy="2430707"/>
          </a:xfrm>
          <a:prstGeom prst="rect">
            <a:avLst/>
          </a:prstGeom>
          <a:solidFill>
            <a:srgbClr val="F2F2F2">
              <a:alpha val="80000"/>
            </a:srgbClr>
          </a:solidFill>
          <a:ln>
            <a:noFill/>
          </a:ln>
        </p:spPr>
      </p:sp>
      <p:sp>
        <p:nvSpPr>
          <p:cNvPr id="311" name="Google Shape;311;p51"/>
          <p:cNvSpPr/>
          <p:nvPr>
            <p:ph idx="7" type="pic"/>
          </p:nvPr>
        </p:nvSpPr>
        <p:spPr>
          <a:xfrm>
            <a:off x="768095" y="4256791"/>
            <a:ext cx="4402623" cy="2739296"/>
          </a:xfrm>
          <a:prstGeom prst="rect">
            <a:avLst/>
          </a:prstGeom>
          <a:solidFill>
            <a:srgbClr val="F2F2F2">
              <a:alpha val="80000"/>
            </a:srgbClr>
          </a:solidFill>
          <a:ln>
            <a:noFill/>
          </a:ln>
        </p:spPr>
      </p:sp>
      <p:sp>
        <p:nvSpPr>
          <p:cNvPr id="312" name="Google Shape;312;p51"/>
          <p:cNvSpPr/>
          <p:nvPr>
            <p:ph idx="8" type="pic"/>
          </p:nvPr>
        </p:nvSpPr>
        <p:spPr>
          <a:xfrm>
            <a:off x="10263356" y="4572723"/>
            <a:ext cx="2408324" cy="2423364"/>
          </a:xfrm>
          <a:prstGeom prst="rect">
            <a:avLst/>
          </a:prstGeom>
          <a:solidFill>
            <a:srgbClr val="F2F2F2">
              <a:alpha val="80000"/>
            </a:srgbClr>
          </a:solidFill>
          <a:ln>
            <a:noFill/>
          </a:ln>
        </p:spPr>
      </p:sp>
      <p:sp>
        <p:nvSpPr>
          <p:cNvPr id="313" name="Google Shape;313;p51"/>
          <p:cNvSpPr/>
          <p:nvPr>
            <p:ph idx="9" type="pic"/>
          </p:nvPr>
        </p:nvSpPr>
        <p:spPr>
          <a:xfrm>
            <a:off x="7774909" y="4572722"/>
            <a:ext cx="2408324" cy="2423364"/>
          </a:xfrm>
          <a:prstGeom prst="rect">
            <a:avLst/>
          </a:prstGeom>
          <a:solidFill>
            <a:srgbClr val="F2F2F2">
              <a:alpha val="80000"/>
            </a:srgbClr>
          </a:solidFill>
          <a:ln>
            <a:noFill/>
          </a:ln>
        </p:spPr>
      </p:sp>
      <p:sp>
        <p:nvSpPr>
          <p:cNvPr id="314" name="Google Shape;314;p51"/>
          <p:cNvSpPr txBox="1"/>
          <p:nvPr>
            <p:ph idx="1"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51"/>
          <p:cNvSpPr txBox="1"/>
          <p:nvPr>
            <p:ph idx="1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51"/>
          <p:cNvSpPr txBox="1"/>
          <p:nvPr>
            <p:ph idx="14"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in 1 column">
  <p:cSld name="Graph in 1 column">
    <p:spTree>
      <p:nvGrpSpPr>
        <p:cNvPr id="322" name="Shape 322"/>
        <p:cNvGrpSpPr/>
        <p:nvPr/>
      </p:nvGrpSpPr>
      <p:grpSpPr>
        <a:xfrm>
          <a:off x="0" y="0"/>
          <a:ext cx="0" cy="0"/>
          <a:chOff x="0" y="0"/>
          <a:chExt cx="0" cy="0"/>
        </a:xfrm>
      </p:grpSpPr>
      <p:sp>
        <p:nvSpPr>
          <p:cNvPr id="323" name="Google Shape;323;p53"/>
          <p:cNvSpPr/>
          <p:nvPr>
            <p:ph idx="2" type="tbl"/>
          </p:nvPr>
        </p:nvSpPr>
        <p:spPr>
          <a:xfrm>
            <a:off x="347663" y="2137272"/>
            <a:ext cx="12744449" cy="4836405"/>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4" name="Google Shape;324;p53"/>
          <p:cNvSpPr txBox="1"/>
          <p:nvPr>
            <p:ph idx="1" type="body"/>
          </p:nvPr>
        </p:nvSpPr>
        <p:spPr>
          <a:xfrm>
            <a:off x="363846" y="1712105"/>
            <a:ext cx="12709525"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53"/>
          <p:cNvSpPr txBox="1"/>
          <p:nvPr>
            <p:ph idx="3"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53"/>
          <p:cNvSpPr txBox="1"/>
          <p:nvPr>
            <p:ph idx="4"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53"/>
          <p:cNvSpPr txBox="1"/>
          <p:nvPr>
            <p:ph idx="5"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Graphs in 2 columns">
  <p:cSld name="2 Graphs in 2 columns">
    <p:spTree>
      <p:nvGrpSpPr>
        <p:cNvPr id="328" name="Shape 328"/>
        <p:cNvGrpSpPr/>
        <p:nvPr/>
      </p:nvGrpSpPr>
      <p:grpSpPr>
        <a:xfrm>
          <a:off x="0" y="0"/>
          <a:ext cx="0" cy="0"/>
          <a:chOff x="0" y="0"/>
          <a:chExt cx="0" cy="0"/>
        </a:xfrm>
      </p:grpSpPr>
      <p:sp>
        <p:nvSpPr>
          <p:cNvPr id="329" name="Google Shape;329;p54"/>
          <p:cNvSpPr/>
          <p:nvPr>
            <p:ph idx="2" type="tbl"/>
          </p:nvPr>
        </p:nvSpPr>
        <p:spPr>
          <a:xfrm>
            <a:off x="479424" y="2421120"/>
            <a:ext cx="6039783"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0" name="Google Shape;330;p54"/>
          <p:cNvSpPr/>
          <p:nvPr>
            <p:ph idx="3" type="tbl"/>
          </p:nvPr>
        </p:nvSpPr>
        <p:spPr>
          <a:xfrm>
            <a:off x="6920567" y="2421120"/>
            <a:ext cx="6039782" cy="3790823"/>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1" name="Google Shape;331;p54"/>
          <p:cNvSpPr txBox="1"/>
          <p:nvPr>
            <p:ph idx="1" type="body"/>
          </p:nvPr>
        </p:nvSpPr>
        <p:spPr>
          <a:xfrm>
            <a:off x="479425" y="1727113"/>
            <a:ext cx="6039784" cy="468888"/>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54"/>
          <p:cNvSpPr txBox="1"/>
          <p:nvPr>
            <p:ph idx="4"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54"/>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54"/>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54"/>
          <p:cNvSpPr txBox="1"/>
          <p:nvPr>
            <p:ph idx="7"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ortada">
  <p:cSld name="1_Portada">
    <p:bg>
      <p:bgPr>
        <a:solidFill>
          <a:schemeClr val="dk1"/>
        </a:solidFill>
      </p:bgPr>
    </p:bg>
    <p:spTree>
      <p:nvGrpSpPr>
        <p:cNvPr id="27" name="Shape 27"/>
        <p:cNvGrpSpPr/>
        <p:nvPr/>
      </p:nvGrpSpPr>
      <p:grpSpPr>
        <a:xfrm>
          <a:off x="0" y="0"/>
          <a:ext cx="0" cy="0"/>
          <a:chOff x="0" y="0"/>
          <a:chExt cx="0" cy="0"/>
        </a:xfrm>
      </p:grpSpPr>
      <p:pic>
        <p:nvPicPr>
          <p:cNvPr id="28" name="Google Shape;28;p12"/>
          <p:cNvPicPr preferRelativeResize="0"/>
          <p:nvPr/>
        </p:nvPicPr>
        <p:blipFill rotWithShape="1">
          <a:blip r:embed="rId2">
            <a:alphaModFix/>
          </a:blip>
          <a:srcRect b="0" l="0" r="0" t="0"/>
          <a:stretch/>
        </p:blipFill>
        <p:spPr>
          <a:xfrm>
            <a:off x="938746" y="3421789"/>
            <a:ext cx="4789888" cy="793304"/>
          </a:xfrm>
          <a:prstGeom prst="rect">
            <a:avLst/>
          </a:prstGeom>
          <a:noFill/>
          <a:ln>
            <a:noFill/>
          </a:ln>
        </p:spPr>
      </p:pic>
      <p:sp>
        <p:nvSpPr>
          <p:cNvPr id="29" name="Google Shape;29;p12"/>
          <p:cNvSpPr txBox="1"/>
          <p:nvPr>
            <p:ph type="title"/>
          </p:nvPr>
        </p:nvSpPr>
        <p:spPr>
          <a:xfrm>
            <a:off x="7758926" y="3189279"/>
            <a:ext cx="4742102" cy="127275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lt1"/>
              </a:buClr>
              <a:buSzPts val="1543"/>
              <a:buFont typeface="Arial"/>
              <a:buNone/>
              <a:defRPr sz="1543">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nvSpPr>
        <p:spPr>
          <a:xfrm>
            <a:off x="10531026" y="7218878"/>
            <a:ext cx="2810385" cy="1940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61"/>
              <a:buFont typeface="Arial"/>
              <a:buNone/>
            </a:pPr>
            <a:r>
              <a:rPr b="0" i="0" lang="en-US" sz="661" u="none" cap="none" strike="noStrike">
                <a:solidFill>
                  <a:srgbClr val="D8D8D8"/>
                </a:solidFill>
                <a:latin typeface="Arial"/>
                <a:ea typeface="Arial"/>
                <a:cs typeface="Arial"/>
                <a:sym typeface="Arial"/>
              </a:rPr>
              <a:t>© MANGO. STRICTLY CONFIDENTIAL. FOR INTERNAL USE ONLY.</a:t>
            </a:r>
            <a:endParaRPr b="0" i="0" sz="661" u="none" cap="none" strike="noStrike">
              <a:solidFill>
                <a:srgbClr val="D8D8D8"/>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Graphs">
  <p:cSld name="SmartArt Graphs">
    <p:spTree>
      <p:nvGrpSpPr>
        <p:cNvPr id="336" name="Shape 336"/>
        <p:cNvGrpSpPr/>
        <p:nvPr/>
      </p:nvGrpSpPr>
      <p:grpSpPr>
        <a:xfrm>
          <a:off x="0" y="0"/>
          <a:ext cx="0" cy="0"/>
          <a:chOff x="0" y="0"/>
          <a:chExt cx="0" cy="0"/>
        </a:xfrm>
      </p:grpSpPr>
      <p:sp>
        <p:nvSpPr>
          <p:cNvPr id="337" name="Google Shape;337;p55"/>
          <p:cNvSpPr txBox="1"/>
          <p:nvPr>
            <p:ph idx="1" type="body"/>
          </p:nvPr>
        </p:nvSpPr>
        <p:spPr>
          <a:xfrm>
            <a:off x="6920567" y="1776191"/>
            <a:ext cx="6039784" cy="468889"/>
          </a:xfrm>
          <a:prstGeom prst="rect">
            <a:avLst/>
          </a:prstGeom>
          <a:noFill/>
          <a:ln>
            <a:noFill/>
          </a:ln>
        </p:spPr>
        <p:txBody>
          <a:bodyPr anchorCtr="0" anchor="b" bIns="0" lIns="0" spcFirstLastPara="1" rIns="0" wrap="square" tIns="0">
            <a:noAutofit/>
          </a:bodyPr>
          <a:lstStyle>
            <a:lvl1pPr indent="-228600" lvl="0" marL="457200" algn="l">
              <a:lnSpc>
                <a:spcPct val="142666"/>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55"/>
          <p:cNvSpPr/>
          <p:nvPr>
            <p:ph idx="2" type="dgm"/>
          </p:nvPr>
        </p:nvSpPr>
        <p:spPr>
          <a:xfrm>
            <a:off x="6915943" y="2519277"/>
            <a:ext cx="6040437" cy="4204945"/>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9" name="Google Shape;339;p55"/>
          <p:cNvSpPr txBox="1"/>
          <p:nvPr>
            <p:ph idx="3" type="body"/>
          </p:nvPr>
        </p:nvSpPr>
        <p:spPr>
          <a:xfrm>
            <a:off x="479425" y="1925054"/>
            <a:ext cx="6240462" cy="4799168"/>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55"/>
          <p:cNvSpPr txBox="1"/>
          <p:nvPr>
            <p:ph idx="4"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55"/>
          <p:cNvSpPr txBox="1"/>
          <p:nvPr>
            <p:ph idx="5"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2" name="Google Shape;342;p55"/>
          <p:cNvSpPr txBox="1"/>
          <p:nvPr>
            <p:ph idx="6"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Horizontal graphs">
  <p:cSld name="2 Horizontal graphs">
    <p:spTree>
      <p:nvGrpSpPr>
        <p:cNvPr id="343" name="Shape 343"/>
        <p:cNvGrpSpPr/>
        <p:nvPr/>
      </p:nvGrpSpPr>
      <p:grpSpPr>
        <a:xfrm>
          <a:off x="0" y="0"/>
          <a:ext cx="0" cy="0"/>
          <a:chOff x="0" y="0"/>
          <a:chExt cx="0" cy="0"/>
        </a:xfrm>
      </p:grpSpPr>
      <p:sp>
        <p:nvSpPr>
          <p:cNvPr id="344" name="Google Shape;344;p56"/>
          <p:cNvSpPr txBox="1"/>
          <p:nvPr>
            <p:ph idx="1" type="body"/>
          </p:nvPr>
        </p:nvSpPr>
        <p:spPr>
          <a:xfrm>
            <a:off x="479425" y="2192453"/>
            <a:ext cx="12480924" cy="299775"/>
          </a:xfrm>
          <a:prstGeom prst="rect">
            <a:avLst/>
          </a:prstGeom>
          <a:noFill/>
          <a:ln>
            <a:noFill/>
          </a:ln>
        </p:spPr>
        <p:txBody>
          <a:bodyPr anchorCtr="0" anchor="t"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56"/>
          <p:cNvSpPr txBox="1"/>
          <p:nvPr>
            <p:ph idx="2" type="body"/>
          </p:nvPr>
        </p:nvSpPr>
        <p:spPr>
          <a:xfrm>
            <a:off x="479425" y="2828663"/>
            <a:ext cx="2960688" cy="1836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56"/>
          <p:cNvSpPr txBox="1"/>
          <p:nvPr>
            <p:ph idx="3" type="body"/>
          </p:nvPr>
        </p:nvSpPr>
        <p:spPr>
          <a:xfrm>
            <a:off x="479425" y="4827145"/>
            <a:ext cx="2960688" cy="183515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solidFill>
                  <a:schemeClr val="dk1"/>
                </a:solidFill>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56"/>
          <p:cNvSpPr/>
          <p:nvPr>
            <p:ph idx="4" type="chart"/>
          </p:nvPr>
        </p:nvSpPr>
        <p:spPr>
          <a:xfrm>
            <a:off x="3657600" y="2828663"/>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8" name="Google Shape;348;p56"/>
          <p:cNvSpPr/>
          <p:nvPr>
            <p:ph idx="5" type="chart"/>
          </p:nvPr>
        </p:nvSpPr>
        <p:spPr>
          <a:xfrm>
            <a:off x="3657600" y="4827145"/>
            <a:ext cx="9302750" cy="1835150"/>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9" name="Google Shape;349;p56"/>
          <p:cNvSpPr txBox="1"/>
          <p:nvPr>
            <p:ph idx="6"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56"/>
          <p:cNvSpPr txBox="1"/>
          <p:nvPr>
            <p:ph idx="7"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solidFill>
                  <a:schemeClr val="dk1"/>
                </a:solidFill>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56"/>
          <p:cNvSpPr txBox="1"/>
          <p:nvPr>
            <p:ph idx="8"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Vertical graphs">
  <p:cSld name="3 Vertical graphs">
    <p:spTree>
      <p:nvGrpSpPr>
        <p:cNvPr id="352" name="Shape 352"/>
        <p:cNvGrpSpPr/>
        <p:nvPr/>
      </p:nvGrpSpPr>
      <p:grpSpPr>
        <a:xfrm>
          <a:off x="0" y="0"/>
          <a:ext cx="0" cy="0"/>
          <a:chOff x="0" y="0"/>
          <a:chExt cx="0" cy="0"/>
        </a:xfrm>
      </p:grpSpPr>
      <p:sp>
        <p:nvSpPr>
          <p:cNvPr id="353" name="Google Shape;353;p57"/>
          <p:cNvSpPr txBox="1"/>
          <p:nvPr>
            <p:ph idx="1" type="body"/>
          </p:nvPr>
        </p:nvSpPr>
        <p:spPr>
          <a:xfrm>
            <a:off x="1257053"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57"/>
          <p:cNvSpPr/>
          <p:nvPr>
            <p:ph idx="2" type="chart"/>
          </p:nvPr>
        </p:nvSpPr>
        <p:spPr>
          <a:xfrm>
            <a:off x="1257053"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5" name="Google Shape;355;p57"/>
          <p:cNvSpPr txBox="1"/>
          <p:nvPr>
            <p:ph idx="3" type="body"/>
          </p:nvPr>
        </p:nvSpPr>
        <p:spPr>
          <a:xfrm>
            <a:off x="494293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57"/>
          <p:cNvSpPr/>
          <p:nvPr>
            <p:ph idx="4" type="chart"/>
          </p:nvPr>
        </p:nvSpPr>
        <p:spPr>
          <a:xfrm>
            <a:off x="494293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7" name="Google Shape;357;p57"/>
          <p:cNvSpPr txBox="1"/>
          <p:nvPr>
            <p:ph idx="5" type="body"/>
          </p:nvPr>
        </p:nvSpPr>
        <p:spPr>
          <a:xfrm>
            <a:off x="8628814" y="2369914"/>
            <a:ext cx="3553904" cy="404731"/>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ctr">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ctr">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ctr">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ctr">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57"/>
          <p:cNvSpPr/>
          <p:nvPr>
            <p:ph idx="6" type="chart"/>
          </p:nvPr>
        </p:nvSpPr>
        <p:spPr>
          <a:xfrm>
            <a:off x="8628814" y="2912470"/>
            <a:ext cx="3553905" cy="3415129"/>
          </a:xfrm>
          <a:prstGeom prst="rect">
            <a:avLst/>
          </a:prstGeom>
          <a:solidFill>
            <a:srgbClr val="F2F2F2"/>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9" name="Google Shape;359;p57"/>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57"/>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1" name="Google Shape;361;p57"/>
          <p:cNvSpPr txBox="1"/>
          <p:nvPr>
            <p:ph idx="9" type="body"/>
          </p:nvPr>
        </p:nvSpPr>
        <p:spPr>
          <a:xfrm>
            <a:off x="363847" y="7167455"/>
            <a:ext cx="5735638" cy="147476"/>
          </a:xfrm>
          <a:prstGeom prst="rect">
            <a:avLst/>
          </a:prstGeom>
          <a:noFill/>
          <a:ln>
            <a:noFill/>
          </a:ln>
        </p:spPr>
        <p:txBody>
          <a:bodyPr anchorCtr="0" anchor="t" bIns="0" lIns="0" spcFirstLastPara="1" rIns="0" wrap="square" tIns="0">
            <a:noAutofit/>
          </a:bodyPr>
          <a:lstStyle>
            <a:lvl1pPr indent="-228600" lvl="0" marL="457200" algn="l">
              <a:lnSpc>
                <a:spcPct val="191428"/>
              </a:lnSpc>
              <a:spcBef>
                <a:spcPts val="0"/>
              </a:spcBef>
              <a:spcAft>
                <a:spcPts val="0"/>
              </a:spcAft>
              <a:buClr>
                <a:schemeClr val="dk1"/>
              </a:buClr>
              <a:buSzPts val="700"/>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 graph">
  <p:cSld name="Headline + graph">
    <p:spTree>
      <p:nvGrpSpPr>
        <p:cNvPr id="362" name="Shape 362"/>
        <p:cNvGrpSpPr/>
        <p:nvPr/>
      </p:nvGrpSpPr>
      <p:grpSpPr>
        <a:xfrm>
          <a:off x="0" y="0"/>
          <a:ext cx="0" cy="0"/>
          <a:chOff x="0" y="0"/>
          <a:chExt cx="0" cy="0"/>
        </a:xfrm>
      </p:grpSpPr>
      <p:sp>
        <p:nvSpPr>
          <p:cNvPr id="363" name="Google Shape;363;p58"/>
          <p:cNvSpPr/>
          <p:nvPr>
            <p:ph idx="2" type="pic"/>
          </p:nvPr>
        </p:nvSpPr>
        <p:spPr>
          <a:xfrm>
            <a:off x="0" y="0"/>
            <a:ext cx="3551238" cy="7559675"/>
          </a:xfrm>
          <a:prstGeom prst="rect">
            <a:avLst/>
          </a:prstGeom>
          <a:solidFill>
            <a:srgbClr val="F2F2F2"/>
          </a:solidFill>
          <a:ln>
            <a:noFill/>
          </a:ln>
        </p:spPr>
      </p:sp>
      <p:sp>
        <p:nvSpPr>
          <p:cNvPr id="364" name="Google Shape;364;p58"/>
          <p:cNvSpPr txBox="1"/>
          <p:nvPr>
            <p:ph idx="1"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5" name="Google Shape;365;p58"/>
          <p:cNvSpPr/>
          <p:nvPr>
            <p:ph idx="3" type="chart"/>
          </p:nvPr>
        </p:nvSpPr>
        <p:spPr>
          <a:xfrm>
            <a:off x="4316413" y="2393950"/>
            <a:ext cx="8253412" cy="4330700"/>
          </a:xfrm>
          <a:prstGeom prst="rect">
            <a:avLst/>
          </a:prstGeom>
          <a:solidFill>
            <a:srgbClr val="F2F2F2"/>
          </a:solidFill>
          <a:ln>
            <a:noFill/>
          </a:ln>
        </p:spPr>
        <p:txBody>
          <a:bodyPr anchorCtr="0" anchor="t" bIns="0" lIns="0" spcFirstLastPara="1" rIns="0" wrap="square" tIns="0">
            <a:noAutofit/>
          </a:bodyPr>
          <a:lstStyle>
            <a:lvl1pPr lvl="0" marR="0" rtl="0" algn="l">
              <a:lnSpc>
                <a:spcPct val="90000"/>
              </a:lnSpc>
              <a:spcBef>
                <a:spcPts val="10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lvl="2"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lvl="3"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lvl="4"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6" name="Google Shape;366;p58"/>
          <p:cNvSpPr txBox="1"/>
          <p:nvPr>
            <p:ph idx="4" type="body"/>
          </p:nvPr>
        </p:nvSpPr>
        <p:spPr>
          <a:xfrm>
            <a:off x="4316507" y="1273340"/>
            <a:ext cx="8253878" cy="907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58"/>
          <p:cNvSpPr txBox="1"/>
          <p:nvPr>
            <p:ph idx="5" type="body"/>
          </p:nvPr>
        </p:nvSpPr>
        <p:spPr>
          <a:xfrm>
            <a:off x="4316506" y="627727"/>
            <a:ext cx="8253879" cy="540136"/>
          </a:xfrm>
          <a:prstGeom prst="rect">
            <a:avLst/>
          </a:prstGeom>
          <a:noFill/>
          <a:ln>
            <a:noFill/>
          </a:ln>
        </p:spPr>
        <p:txBody>
          <a:bodyPr anchorCtr="0" anchor="t" bIns="0" lIns="0" spcFirstLastPara="1" rIns="0" wrap="square" tIns="0">
            <a:noAutofit/>
          </a:bodyPr>
          <a:lstStyle>
            <a:lvl1pPr indent="-228600" lvl="0" marL="457200" algn="l">
              <a:lnSpc>
                <a:spcPct val="97272"/>
              </a:lnSpc>
              <a:spcBef>
                <a:spcPts val="1000"/>
              </a:spcBef>
              <a:spcAft>
                <a:spcPts val="0"/>
              </a:spcAft>
              <a:buClr>
                <a:schemeClr val="dk1"/>
              </a:buClr>
              <a:buSzPts val="2200"/>
              <a:buNone/>
              <a:defRPr b="0" i="0" sz="22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8" name="Google Shape;368;p58"/>
          <p:cNvSpPr txBox="1"/>
          <p:nvPr>
            <p:ph idx="6" type="body"/>
          </p:nvPr>
        </p:nvSpPr>
        <p:spPr>
          <a:xfrm>
            <a:off x="4316413" y="7167455"/>
            <a:ext cx="5735638" cy="147476"/>
          </a:xfrm>
          <a:prstGeom prst="rect">
            <a:avLst/>
          </a:prstGeom>
          <a:noFill/>
          <a:ln>
            <a:noFill/>
          </a:ln>
        </p:spPr>
        <p:txBody>
          <a:bodyPr anchorCtr="0" anchor="t" bIns="0" lIns="0" spcFirstLastPara="1" rIns="0" wrap="square" tIns="0">
            <a:noAutofit/>
          </a:bodyPr>
          <a:lstStyle>
            <a:lvl1pPr indent="-228600" lvl="0" marL="457200" marR="0" algn="l">
              <a:lnSpc>
                <a:spcPct val="191428"/>
              </a:lnSpc>
              <a:spcBef>
                <a:spcPts val="0"/>
              </a:spcBef>
              <a:spcAft>
                <a:spcPts val="0"/>
              </a:spcAft>
              <a:buClr>
                <a:schemeClr val="dk1"/>
              </a:buClr>
              <a:buSzPts val="700"/>
              <a:buFont typeface="Arial"/>
              <a:buNone/>
              <a:defRPr b="0" i="0" sz="7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 legal text">
  <p:cSld name="1_thank you + legal text">
    <p:bg>
      <p:bgPr>
        <a:solidFill>
          <a:schemeClr val="lt1"/>
        </a:solidFill>
      </p:bgPr>
    </p:bg>
    <p:spTree>
      <p:nvGrpSpPr>
        <p:cNvPr id="370" name="Shape 370"/>
        <p:cNvGrpSpPr/>
        <p:nvPr/>
      </p:nvGrpSpPr>
      <p:grpSpPr>
        <a:xfrm>
          <a:off x="0" y="0"/>
          <a:ext cx="0" cy="0"/>
          <a:chOff x="0" y="0"/>
          <a:chExt cx="0" cy="0"/>
        </a:xfrm>
      </p:grpSpPr>
      <p:sp>
        <p:nvSpPr>
          <p:cNvPr id="371" name="Google Shape;371;p60"/>
          <p:cNvSpPr txBox="1"/>
          <p:nvPr>
            <p:ph idx="1" type="body"/>
          </p:nvPr>
        </p:nvSpPr>
        <p:spPr>
          <a:xfrm>
            <a:off x="2" y="3488573"/>
            <a:ext cx="13439773" cy="58252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2" name="Google Shape;372;p60"/>
          <p:cNvSpPr txBox="1"/>
          <p:nvPr/>
        </p:nvSpPr>
        <p:spPr>
          <a:xfrm>
            <a:off x="5142371"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lues slide">
  <p:cSld name="Values slide">
    <p:spTree>
      <p:nvGrpSpPr>
        <p:cNvPr id="376" name="Shape 376"/>
        <p:cNvGrpSpPr/>
        <p:nvPr/>
      </p:nvGrpSpPr>
      <p:grpSpPr>
        <a:xfrm>
          <a:off x="0" y="0"/>
          <a:ext cx="0" cy="0"/>
          <a:chOff x="0" y="0"/>
          <a:chExt cx="0" cy="0"/>
        </a:xfrm>
      </p:grpSpPr>
      <p:sp>
        <p:nvSpPr>
          <p:cNvPr id="377" name="Google Shape;377;p62"/>
          <p:cNvSpPr txBox="1"/>
          <p:nvPr>
            <p:ph idx="1" type="body"/>
          </p:nvPr>
        </p:nvSpPr>
        <p:spPr>
          <a:xfrm>
            <a:off x="4436755" y="536222"/>
            <a:ext cx="4555172" cy="468889"/>
          </a:xfrm>
          <a:prstGeom prst="rect">
            <a:avLst/>
          </a:prstGeom>
          <a:noFill/>
          <a:ln>
            <a:noFill/>
          </a:ln>
        </p:spPr>
        <p:txBody>
          <a:bodyPr anchorCtr="0" anchor="t" bIns="0" lIns="0" spcFirstLastPara="1" rIns="0" wrap="square" tIns="0">
            <a:noAutofit/>
          </a:bodyPr>
          <a:lstStyle>
            <a:lvl1pPr indent="-228600" lvl="0" marL="457200" algn="ctr">
              <a:lnSpc>
                <a:spcPct val="88235"/>
              </a:lnSpc>
              <a:spcBef>
                <a:spcPts val="1000"/>
              </a:spcBef>
              <a:spcAft>
                <a:spcPts val="0"/>
              </a:spcAft>
              <a:buClr>
                <a:schemeClr val="dk1"/>
              </a:buClr>
              <a:buSzPts val="3400"/>
              <a:buNone/>
              <a:defRPr b="0" i="1" sz="34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62"/>
          <p:cNvSpPr txBox="1"/>
          <p:nvPr>
            <p:ph idx="2" type="body"/>
          </p:nvPr>
        </p:nvSpPr>
        <p:spPr>
          <a:xfrm>
            <a:off x="2587402" y="1105827"/>
            <a:ext cx="8253878" cy="468889"/>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Mujer caminando en la playa&#10;&#10;Descripción generada automáticamente" id="379" name="Google Shape;379;p62"/>
          <p:cNvPicPr preferRelativeResize="0"/>
          <p:nvPr/>
        </p:nvPicPr>
        <p:blipFill rotWithShape="1">
          <a:blip r:embed="rId2">
            <a:alphaModFix/>
          </a:blip>
          <a:srcRect b="0" l="0" r="0" t="0"/>
          <a:stretch/>
        </p:blipFill>
        <p:spPr>
          <a:xfrm>
            <a:off x="8004395" y="1767122"/>
            <a:ext cx="2478374" cy="5256331"/>
          </a:xfrm>
          <a:prstGeom prst="rect">
            <a:avLst/>
          </a:prstGeom>
          <a:noFill/>
          <a:ln>
            <a:noFill/>
          </a:ln>
        </p:spPr>
      </p:pic>
      <p:pic>
        <p:nvPicPr>
          <p:cNvPr descr="Imagen en blanco y negro&#10;&#10;Descripción generada automáticamente con confianza baja" id="380" name="Google Shape;380;p62"/>
          <p:cNvPicPr preferRelativeResize="0"/>
          <p:nvPr/>
        </p:nvPicPr>
        <p:blipFill rotWithShape="1">
          <a:blip r:embed="rId3">
            <a:alphaModFix/>
          </a:blip>
          <a:srcRect b="0" l="0" r="0" t="0"/>
          <a:stretch/>
        </p:blipFill>
        <p:spPr>
          <a:xfrm>
            <a:off x="400889" y="1758042"/>
            <a:ext cx="2478374" cy="5265411"/>
          </a:xfrm>
          <a:prstGeom prst="rect">
            <a:avLst/>
          </a:prstGeom>
          <a:noFill/>
          <a:ln>
            <a:noFill/>
          </a:ln>
        </p:spPr>
      </p:pic>
      <p:pic>
        <p:nvPicPr>
          <p:cNvPr descr="Imagen en blanco y negro de un cuerpo de agua junto a un árbol&#10;&#10;Descripción generada automáticamente con confianza media" id="381" name="Google Shape;381;p62"/>
          <p:cNvPicPr preferRelativeResize="0"/>
          <p:nvPr/>
        </p:nvPicPr>
        <p:blipFill rotWithShape="1">
          <a:blip r:embed="rId4">
            <a:alphaModFix/>
          </a:blip>
          <a:srcRect b="0" l="0" r="0" t="0"/>
          <a:stretch/>
        </p:blipFill>
        <p:spPr>
          <a:xfrm>
            <a:off x="2923443" y="1758042"/>
            <a:ext cx="2500843" cy="5265411"/>
          </a:xfrm>
          <a:prstGeom prst="rect">
            <a:avLst/>
          </a:prstGeom>
          <a:noFill/>
          <a:ln>
            <a:noFill/>
          </a:ln>
        </p:spPr>
      </p:pic>
      <p:pic>
        <p:nvPicPr>
          <p:cNvPr descr="Imagen que contiene foto, firmar, roca, pastel&#10;&#10;Descripción generada automáticamente" id="382" name="Google Shape;382;p62"/>
          <p:cNvPicPr preferRelativeResize="0"/>
          <p:nvPr/>
        </p:nvPicPr>
        <p:blipFill rotWithShape="1">
          <a:blip r:embed="rId5">
            <a:alphaModFix/>
          </a:blip>
          <a:srcRect b="0" l="0" r="0" t="0"/>
          <a:stretch/>
        </p:blipFill>
        <p:spPr>
          <a:xfrm>
            <a:off x="10526949" y="1747029"/>
            <a:ext cx="2493156" cy="5276424"/>
          </a:xfrm>
          <a:prstGeom prst="rect">
            <a:avLst/>
          </a:prstGeom>
          <a:noFill/>
          <a:ln>
            <a:noFill/>
          </a:ln>
        </p:spPr>
      </p:pic>
      <p:pic>
        <p:nvPicPr>
          <p:cNvPr descr="Imagen que contiene exterior, agua, hecho de madera, paraguas&#10;&#10;Descripción generada automáticamente" id="383" name="Google Shape;383;p62"/>
          <p:cNvPicPr preferRelativeResize="0"/>
          <p:nvPr/>
        </p:nvPicPr>
        <p:blipFill rotWithShape="1">
          <a:blip r:embed="rId6">
            <a:alphaModFix/>
          </a:blip>
          <a:srcRect b="0" l="0" r="0" t="0"/>
          <a:stretch/>
        </p:blipFill>
        <p:spPr>
          <a:xfrm>
            <a:off x="5468466" y="1758042"/>
            <a:ext cx="2491749" cy="526541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p:cSld name="Content in 1 block">
    <p:spTree>
      <p:nvGrpSpPr>
        <p:cNvPr id="34" name="Shape 34"/>
        <p:cNvGrpSpPr/>
        <p:nvPr/>
      </p:nvGrpSpPr>
      <p:grpSpPr>
        <a:xfrm>
          <a:off x="0" y="0"/>
          <a:ext cx="0" cy="0"/>
          <a:chOff x="0" y="0"/>
          <a:chExt cx="0" cy="0"/>
        </a:xfrm>
      </p:grpSpPr>
      <p:sp>
        <p:nvSpPr>
          <p:cNvPr id="35" name="Google Shape;35;p16"/>
          <p:cNvSpPr txBox="1"/>
          <p:nvPr>
            <p:ph idx="1" type="body"/>
          </p:nvPr>
        </p:nvSpPr>
        <p:spPr>
          <a:xfrm>
            <a:off x="347663" y="2443079"/>
            <a:ext cx="12744449" cy="4279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500"/>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500"/>
              <a:buNone/>
              <a:defRPr b="0" i="0" sz="1500">
                <a:latin typeface="Ultra"/>
                <a:ea typeface="Ultra"/>
                <a:cs typeface="Ultra"/>
                <a:sym typeface="Ultra"/>
              </a:defRPr>
            </a:lvl2pPr>
            <a:lvl3pPr indent="-228600" lvl="2" marL="1371600" algn="l">
              <a:lnSpc>
                <a:spcPct val="90000"/>
              </a:lnSpc>
              <a:spcBef>
                <a:spcPts val="500"/>
              </a:spcBef>
              <a:spcAft>
                <a:spcPts val="0"/>
              </a:spcAft>
              <a:buClr>
                <a:schemeClr val="dk1"/>
              </a:buClr>
              <a:buSzPts val="1500"/>
              <a:buNone/>
              <a:defRPr b="0" i="0" sz="1500">
                <a:latin typeface="Ultra"/>
                <a:ea typeface="Ultra"/>
                <a:cs typeface="Ultra"/>
                <a:sym typeface="Ultra"/>
              </a:defRPr>
            </a:lvl3pPr>
            <a:lvl4pPr indent="-228600" lvl="3" marL="1828800" algn="l">
              <a:lnSpc>
                <a:spcPct val="90000"/>
              </a:lnSpc>
              <a:spcBef>
                <a:spcPts val="500"/>
              </a:spcBef>
              <a:spcAft>
                <a:spcPts val="0"/>
              </a:spcAft>
              <a:buClr>
                <a:schemeClr val="dk1"/>
              </a:buClr>
              <a:buSzPts val="1500"/>
              <a:buNone/>
              <a:defRPr b="0" i="0" sz="1500">
                <a:latin typeface="Ultra"/>
                <a:ea typeface="Ultra"/>
                <a:cs typeface="Ultra"/>
                <a:sym typeface="Ultra"/>
              </a:defRPr>
            </a:lvl4pPr>
            <a:lvl5pPr indent="-228600" lvl="4" marL="2286000" algn="l">
              <a:lnSpc>
                <a:spcPct val="90000"/>
              </a:lnSpc>
              <a:spcBef>
                <a:spcPts val="500"/>
              </a:spcBef>
              <a:spcAft>
                <a:spcPts val="0"/>
              </a:spcAft>
              <a:buClr>
                <a:schemeClr val="dk1"/>
              </a:buClr>
              <a:buSzPts val="1500"/>
              <a:buNone/>
              <a:defRPr b="0" i="0" sz="1500">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3"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39" name="Google Shape;39;p16"/>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ngo logo + white legal text">
  <p:cSld name="1_Mango logo + white legal text">
    <p:bg>
      <p:bgPr>
        <a:solidFill>
          <a:schemeClr val="lt1"/>
        </a:solidFill>
      </p:bgPr>
    </p:bg>
    <p:spTree>
      <p:nvGrpSpPr>
        <p:cNvPr id="40" name="Shape 40"/>
        <p:cNvGrpSpPr/>
        <p:nvPr/>
      </p:nvGrpSpPr>
      <p:grpSpPr>
        <a:xfrm>
          <a:off x="0" y="0"/>
          <a:ext cx="0" cy="0"/>
          <a:chOff x="0" y="0"/>
          <a:chExt cx="0" cy="0"/>
        </a:xfrm>
      </p:grpSpPr>
      <p:pic>
        <p:nvPicPr>
          <p:cNvPr id="41" name="Google Shape;41;p17"/>
          <p:cNvPicPr preferRelativeResize="0"/>
          <p:nvPr/>
        </p:nvPicPr>
        <p:blipFill rotWithShape="1">
          <a:blip r:embed="rId2">
            <a:alphaModFix/>
          </a:blip>
          <a:srcRect b="0" l="0" r="0" t="0"/>
          <a:stretch/>
        </p:blipFill>
        <p:spPr>
          <a:xfrm>
            <a:off x="5208772" y="3564385"/>
            <a:ext cx="3022228" cy="430904"/>
          </a:xfrm>
          <a:prstGeom prst="rect">
            <a:avLst/>
          </a:prstGeom>
          <a:noFill/>
          <a:ln>
            <a:noFill/>
          </a:ln>
        </p:spPr>
      </p:pic>
      <p:sp>
        <p:nvSpPr>
          <p:cNvPr id="42" name="Google Shape;42;p17"/>
          <p:cNvSpPr txBox="1"/>
          <p:nvPr/>
        </p:nvSpPr>
        <p:spPr>
          <a:xfrm>
            <a:off x="5142370" y="7163025"/>
            <a:ext cx="3155031" cy="144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3" name="Shape 43"/>
        <p:cNvGrpSpPr/>
        <p:nvPr/>
      </p:nvGrpSpPr>
      <p:grpSpPr>
        <a:xfrm>
          <a:off x="0" y="0"/>
          <a:ext cx="0" cy="0"/>
          <a:chOff x="0" y="0"/>
          <a:chExt cx="0" cy="0"/>
        </a:xfrm>
      </p:grpSpPr>
      <p:sp>
        <p:nvSpPr>
          <p:cNvPr id="44" name="Google Shape;44;p19"/>
          <p:cNvSpPr/>
          <p:nvPr>
            <p:ph idx="2" type="pic"/>
          </p:nvPr>
        </p:nvSpPr>
        <p:spPr>
          <a:xfrm>
            <a:off x="0" y="0"/>
            <a:ext cx="3551238" cy="7559675"/>
          </a:xfrm>
          <a:prstGeom prst="rect">
            <a:avLst/>
          </a:prstGeom>
          <a:solidFill>
            <a:srgbClr val="F2F2F2"/>
          </a:solidFill>
          <a:ln>
            <a:noFill/>
          </a:ln>
        </p:spPr>
      </p:sp>
      <p:sp>
        <p:nvSpPr>
          <p:cNvPr id="45" name="Google Shape;45;p19"/>
          <p:cNvSpPr txBox="1"/>
          <p:nvPr>
            <p:ph idx="1" type="body"/>
          </p:nvPr>
        </p:nvSpPr>
        <p:spPr>
          <a:xfrm>
            <a:off x="4316507" y="1273339"/>
            <a:ext cx="8253878" cy="5604115"/>
          </a:xfrm>
          <a:prstGeom prst="rect">
            <a:avLst/>
          </a:prstGeom>
          <a:noFill/>
          <a:ln>
            <a:noFill/>
          </a:ln>
        </p:spPr>
        <p:txBody>
          <a:bodyPr anchorCtr="0" anchor="t" bIns="0" lIns="0" spcFirstLastPara="1" rIns="0" wrap="square" tIns="0">
            <a:noAutofit/>
          </a:bodyPr>
          <a:lstStyle>
            <a:lvl1pPr indent="-228600" lvl="0" marL="457200" algn="l">
              <a:lnSpc>
                <a:spcPct val="300000"/>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3" type="body"/>
          </p:nvPr>
        </p:nvSpPr>
        <p:spPr>
          <a:xfrm>
            <a:off x="301999" y="2619361"/>
            <a:ext cx="2947240" cy="2320952"/>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48" name="Google Shape;48;p19"/>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in 2 blocks">
  <p:cSld name="1_Content in 2 blocks">
    <p:spTree>
      <p:nvGrpSpPr>
        <p:cNvPr id="49" name="Shape 49"/>
        <p:cNvGrpSpPr/>
        <p:nvPr/>
      </p:nvGrpSpPr>
      <p:grpSpPr>
        <a:xfrm>
          <a:off x="0" y="0"/>
          <a:ext cx="0" cy="0"/>
          <a:chOff x="0" y="0"/>
          <a:chExt cx="0" cy="0"/>
        </a:xfrm>
      </p:grpSpPr>
      <p:sp>
        <p:nvSpPr>
          <p:cNvPr id="50" name="Google Shape;50;p20"/>
          <p:cNvSpPr txBox="1"/>
          <p:nvPr>
            <p:ph idx="1" type="body"/>
          </p:nvPr>
        </p:nvSpPr>
        <p:spPr>
          <a:xfrm>
            <a:off x="363847" y="1799102"/>
            <a:ext cx="6039784"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2" type="body"/>
          </p:nvPr>
        </p:nvSpPr>
        <p:spPr>
          <a:xfrm>
            <a:off x="363847"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0"/>
          <p:cNvSpPr txBox="1"/>
          <p:nvPr>
            <p:ph idx="3" type="body"/>
          </p:nvPr>
        </p:nvSpPr>
        <p:spPr>
          <a:xfrm>
            <a:off x="7038881" y="2441643"/>
            <a:ext cx="6039784"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0"/>
          <p:cNvSpPr txBox="1"/>
          <p:nvPr>
            <p:ph idx="4" type="body"/>
          </p:nvPr>
        </p:nvSpPr>
        <p:spPr>
          <a:xfrm>
            <a:off x="7052329" y="1799100"/>
            <a:ext cx="6039784" cy="468889"/>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0"/>
          <p:cNvSpPr txBox="1"/>
          <p:nvPr>
            <p:ph idx="5"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6"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0"/>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57" name="Google Shape;57;p20"/>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3 blocks">
  <p:cSld name="Content in 3 blocks">
    <p:spTree>
      <p:nvGrpSpPr>
        <p:cNvPr id="58" name="Shape 58"/>
        <p:cNvGrpSpPr/>
        <p:nvPr/>
      </p:nvGrpSpPr>
      <p:grpSpPr>
        <a:xfrm>
          <a:off x="0" y="0"/>
          <a:ext cx="0" cy="0"/>
          <a:chOff x="0" y="0"/>
          <a:chExt cx="0" cy="0"/>
        </a:xfrm>
      </p:grpSpPr>
      <p:sp>
        <p:nvSpPr>
          <p:cNvPr id="59" name="Google Shape;59;p21"/>
          <p:cNvSpPr txBox="1"/>
          <p:nvPr>
            <p:ph idx="1" type="body"/>
          </p:nvPr>
        </p:nvSpPr>
        <p:spPr>
          <a:xfrm>
            <a:off x="36384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1"/>
          <p:cNvSpPr txBox="1"/>
          <p:nvPr>
            <p:ph idx="2" type="body"/>
          </p:nvPr>
        </p:nvSpPr>
        <p:spPr>
          <a:xfrm>
            <a:off x="36384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1"/>
          <p:cNvSpPr txBox="1"/>
          <p:nvPr>
            <p:ph idx="3" type="body"/>
          </p:nvPr>
        </p:nvSpPr>
        <p:spPr>
          <a:xfrm>
            <a:off x="4787900"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1"/>
          <p:cNvSpPr txBox="1"/>
          <p:nvPr>
            <p:ph idx="4" type="body"/>
          </p:nvPr>
        </p:nvSpPr>
        <p:spPr>
          <a:xfrm>
            <a:off x="4787900"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5" type="body"/>
          </p:nvPr>
        </p:nvSpPr>
        <p:spPr>
          <a:xfrm>
            <a:off x="9207957" y="1799102"/>
            <a:ext cx="3863975" cy="468888"/>
          </a:xfrm>
          <a:prstGeom prst="rect">
            <a:avLst/>
          </a:prstGeom>
          <a:noFill/>
          <a:ln>
            <a:noFill/>
          </a:ln>
        </p:spPr>
        <p:txBody>
          <a:bodyPr anchorCtr="0" anchor="b" bIns="0" lIns="0" spcFirstLastPara="1" rIns="0" wrap="square" tIns="0">
            <a:noAutofit/>
          </a:bodyPr>
          <a:lstStyle>
            <a:lvl1pPr indent="-228600" lvl="0" marL="457200" algn="l">
              <a:lnSpc>
                <a:spcPct val="118888"/>
              </a:lnSpc>
              <a:spcBef>
                <a:spcPts val="1000"/>
              </a:spcBef>
              <a:spcAft>
                <a:spcPts val="0"/>
              </a:spcAft>
              <a:buClr>
                <a:schemeClr val="dk1"/>
              </a:buClr>
              <a:buSzPts val="1800"/>
              <a:buNone/>
              <a:defRPr b="0" i="0" sz="18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1"/>
          <p:cNvSpPr txBox="1"/>
          <p:nvPr>
            <p:ph idx="6" type="body"/>
          </p:nvPr>
        </p:nvSpPr>
        <p:spPr>
          <a:xfrm>
            <a:off x="9207957" y="2441643"/>
            <a:ext cx="3863975" cy="4256635"/>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1000"/>
              </a:spcBef>
              <a:spcAft>
                <a:spcPts val="0"/>
              </a:spcAft>
              <a:buClr>
                <a:schemeClr val="dk1"/>
              </a:buClr>
              <a:buSzPts val="1500"/>
              <a:buFont typeface="Arial"/>
              <a:buNone/>
              <a:defRPr b="0" i="0" sz="15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1"/>
          <p:cNvSpPr txBox="1"/>
          <p:nvPr>
            <p:ph idx="7" type="body"/>
          </p:nvPr>
        </p:nvSpPr>
        <p:spPr>
          <a:xfrm>
            <a:off x="382588" y="250825"/>
            <a:ext cx="12709526" cy="468889"/>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1000"/>
              </a:spcBef>
              <a:spcAft>
                <a:spcPts val="0"/>
              </a:spcAft>
              <a:buClr>
                <a:schemeClr val="dk1"/>
              </a:buClr>
              <a:buSzPts val="2500"/>
              <a:buNone/>
              <a:defRPr b="0" i="0" sz="25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1"/>
          <p:cNvSpPr txBox="1"/>
          <p:nvPr>
            <p:ph idx="8" type="body"/>
          </p:nvPr>
        </p:nvSpPr>
        <p:spPr>
          <a:xfrm>
            <a:off x="382587" y="759769"/>
            <a:ext cx="12709525" cy="540136"/>
          </a:xfrm>
          <a:prstGeom prst="rect">
            <a:avLst/>
          </a:prstGeom>
          <a:noFill/>
          <a:ln>
            <a:noFill/>
          </a:ln>
        </p:spPr>
        <p:txBody>
          <a:bodyPr anchorCtr="0" anchor="t" bIns="0" lIns="0" spcFirstLastPara="1" rIns="0" wrap="square" tIns="0">
            <a:noAutofit/>
          </a:bodyPr>
          <a:lstStyle>
            <a:lvl1pPr indent="-228600" lvl="0" marL="457200" algn="l">
              <a:lnSpc>
                <a:spcPct val="107000"/>
              </a:lnSpc>
              <a:spcBef>
                <a:spcPts val="1000"/>
              </a:spcBef>
              <a:spcAft>
                <a:spcPts val="0"/>
              </a:spcAft>
              <a:buClr>
                <a:schemeClr val="dk1"/>
              </a:buClr>
              <a:buSzPts val="2000"/>
              <a:buNone/>
              <a:defRPr b="0" i="0" sz="2000">
                <a:latin typeface="Ultra"/>
                <a:ea typeface="Ultra"/>
                <a:cs typeface="Ultra"/>
                <a:sym typeface="Ultra"/>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1"/>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68" name="Google Shape;68;p21"/>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3.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2"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1pPr>
            <a:lvl2pPr indent="-228600" lvl="1" marL="9144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2pPr>
            <a:lvl3pPr indent="-228600" lvl="2" marL="13716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3pPr>
            <a:lvl4pPr indent="-228600" lvl="3" marL="18288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4pPr>
            <a:lvl5pPr indent="-228600" lvl="4" marL="2286000" marR="0" rtl="0" algn="l">
              <a:lnSpc>
                <a:spcPct val="90000"/>
              </a:lnSpc>
              <a:spcBef>
                <a:spcPts val="500"/>
              </a:spcBef>
              <a:spcAft>
                <a:spcPts val="0"/>
              </a:spcAft>
              <a:buClr>
                <a:schemeClr val="lt1"/>
              </a:buClr>
              <a:buSzPts val="1500"/>
              <a:buFont typeface="Arial"/>
              <a:buNone/>
              <a:defRPr b="0" i="0" sz="1500" u="none" cap="none" strike="noStrike">
                <a:solidFill>
                  <a:schemeClr val="lt1"/>
                </a:solidFill>
                <a:latin typeface="Ultra"/>
                <a:ea typeface="Ultra"/>
                <a:cs typeface="Ultra"/>
                <a:sym typeface="Ultr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10"/>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0"/>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5"/>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15"/>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36">
          <p15:clr>
            <a:srgbClr val="F26B43"/>
          </p15:clr>
        </p15:guide>
        <p15:guide id="2" pos="219">
          <p15:clr>
            <a:srgbClr val="F26B43"/>
          </p15:clr>
        </p15:guide>
        <p15:guide id="3" orient="horz" pos="158">
          <p15:clr>
            <a:srgbClr val="F26B43"/>
          </p15:clr>
        </p15:guide>
        <p15:guide id="4" pos="1217">
          <p15:clr>
            <a:srgbClr val="F26B43"/>
          </p15:clr>
        </p15:guide>
        <p15:guide id="5" pos="2237">
          <p15:clr>
            <a:srgbClr val="F26B43"/>
          </p15:clr>
        </p15:guide>
        <p15:guide id="6" pos="3235">
          <p15:clr>
            <a:srgbClr val="F26B43"/>
          </p15:clr>
        </p15:guide>
        <p15:guide id="7" pos="4233">
          <p15:clr>
            <a:srgbClr val="F26B43"/>
          </p15:clr>
        </p15:guide>
        <p15:guide id="8" pos="5231">
          <p15:clr>
            <a:srgbClr val="F26B43"/>
          </p15:clr>
        </p15:guide>
        <p15:guide id="9" pos="6251">
          <p15:clr>
            <a:srgbClr val="F26B43"/>
          </p15:clr>
        </p15:guide>
        <p15:guide id="10" pos="7249">
          <p15:clr>
            <a:srgbClr val="F26B43"/>
          </p15:clr>
        </p15:guide>
        <p15:guide id="11" pos="82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3"/>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5" name="Google Shape;185;p33"/>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6" name="Google Shape;186;p33"/>
          <p:cNvSpPr txBox="1"/>
          <p:nvPr>
            <p:ph idx="10" type="dt"/>
          </p:nvPr>
        </p:nvSpPr>
        <p:spPr>
          <a:xfrm>
            <a:off x="923925" y="7007225"/>
            <a:ext cx="3024188" cy="40163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9pPr>
          </a:lstStyle>
          <a:p/>
        </p:txBody>
      </p:sp>
      <p:sp>
        <p:nvSpPr>
          <p:cNvPr id="187" name="Google Shape;187;p33"/>
          <p:cNvSpPr txBox="1"/>
          <p:nvPr>
            <p:ph idx="11" type="ftr"/>
          </p:nvPr>
        </p:nvSpPr>
        <p:spPr>
          <a:xfrm>
            <a:off x="4451350" y="7007225"/>
            <a:ext cx="4537075" cy="40163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32" u="none" cap="none" strike="noStrike">
                <a:solidFill>
                  <a:schemeClr val="dk1"/>
                </a:solidFill>
                <a:latin typeface="Calibri"/>
                <a:ea typeface="Calibri"/>
                <a:cs typeface="Calibri"/>
                <a:sym typeface="Calibri"/>
              </a:defRPr>
            </a:lvl9pPr>
          </a:lstStyle>
          <a:p/>
        </p:txBody>
      </p:sp>
      <p:sp>
        <p:nvSpPr>
          <p:cNvPr id="188" name="Google Shape;188;p33"/>
          <p:cNvSpPr txBox="1"/>
          <p:nvPr>
            <p:ph idx="12" type="sldNum"/>
          </p:nvPr>
        </p:nvSpPr>
        <p:spPr>
          <a:xfrm>
            <a:off x="9491663" y="7007225"/>
            <a:ext cx="3024187" cy="40163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45"/>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0" name="Google Shape;260;p45"/>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1" name="Google Shape;261;p45"/>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262" name="Google Shape;262;p45"/>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2"/>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9" name="Google Shape;319;p52"/>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0" name="Google Shape;320;p52"/>
          <p:cNvSpPr txBox="1"/>
          <p:nvPr/>
        </p:nvSpPr>
        <p:spPr>
          <a:xfrm>
            <a:off x="12707949" y="7191324"/>
            <a:ext cx="389964" cy="10772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321" name="Google Shape;321;p52"/>
          <p:cNvSpPr txBox="1"/>
          <p:nvPr/>
        </p:nvSpPr>
        <p:spPr>
          <a:xfrm>
            <a:off x="9754342" y="7163025"/>
            <a:ext cx="3155031" cy="144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700"/>
              <a:buFont typeface="Arial"/>
              <a:buNone/>
            </a:pPr>
            <a:r>
              <a:rPr b="0" i="0" lang="en-US" sz="700" u="none" cap="none" strike="noStrike">
                <a:solidFill>
                  <a:srgbClr val="A5A5A5"/>
                </a:solidFill>
                <a:latin typeface="Arial"/>
                <a:ea typeface="Arial"/>
                <a:cs typeface="Arial"/>
                <a:sym typeface="Arial"/>
              </a:rPr>
              <a:t>© MANGO. STRICTLY CONFIDENTIAL, FOR INTERNAL USE ONLY.</a:t>
            </a:r>
            <a:endParaRPr b="0" i="0" sz="700" u="none" cap="none" strike="noStrike">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9">
          <p15:clr>
            <a:srgbClr val="F26B43"/>
          </p15:clr>
        </p15:guide>
        <p15:guide id="2" pos="8247">
          <p15:clr>
            <a:srgbClr val="F26B43"/>
          </p15:clr>
        </p15:guide>
        <p15:guide id="3" pos="4233">
          <p15:clr>
            <a:srgbClr val="F26B43"/>
          </p15:clr>
        </p15:guide>
        <p15:guide id="4" orient="horz" pos="158">
          <p15:clr>
            <a:srgbClr val="F26B43"/>
          </p15:clr>
        </p15:guide>
        <p15:guide id="5" orient="horz" pos="4536">
          <p15:clr>
            <a:srgbClr val="F26B43"/>
          </p15:clr>
        </p15:guide>
        <p15:guide id="6" pos="1217">
          <p15:clr>
            <a:srgbClr val="F26B43"/>
          </p15:clr>
        </p15:guide>
        <p15:guide id="7" pos="2237">
          <p15:clr>
            <a:srgbClr val="F26B43"/>
          </p15:clr>
        </p15:guide>
        <p15:guide id="8" pos="3235">
          <p15:clr>
            <a:srgbClr val="F26B43"/>
          </p15:clr>
        </p15:guide>
        <p15:guide id="9" pos="5231">
          <p15:clr>
            <a:srgbClr val="F26B43"/>
          </p15:clr>
        </p15:guide>
        <p15:guide id="10" pos="6251">
          <p15:clr>
            <a:srgbClr val="F26B43"/>
          </p15:clr>
        </p15:guide>
        <p15:guide id="11" pos="724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1"/>
          <p:cNvSpPr txBox="1"/>
          <p:nvPr>
            <p:ph type="title"/>
          </p:nvPr>
        </p:nvSpPr>
        <p:spPr>
          <a:xfrm>
            <a:off x="923925" y="403225"/>
            <a:ext cx="11591925" cy="1460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5" name="Google Shape;375;p61"/>
          <p:cNvSpPr txBox="1"/>
          <p:nvPr>
            <p:ph idx="1" type="body"/>
          </p:nvPr>
        </p:nvSpPr>
        <p:spPr>
          <a:xfrm>
            <a:off x="923925" y="2012950"/>
            <a:ext cx="11591925" cy="47958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1pPr>
            <a:lvl2pPr indent="-228600" lvl="1" marL="9144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2pPr>
            <a:lvl3pPr indent="-228600" lvl="2" marL="13716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3pPr>
            <a:lvl4pPr indent="-228600" lvl="3" marL="18288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4pPr>
            <a:lvl5pPr indent="-228600" lvl="4" marL="2286000" marR="0" rtl="0" algn="l">
              <a:lnSpc>
                <a:spcPct val="90000"/>
              </a:lnSpc>
              <a:spcBef>
                <a:spcPts val="500"/>
              </a:spcBef>
              <a:spcAft>
                <a:spcPts val="0"/>
              </a:spcAft>
              <a:buClr>
                <a:schemeClr val="dk1"/>
              </a:buClr>
              <a:buSzPts val="1500"/>
              <a:buFont typeface="Arial"/>
              <a:buNone/>
              <a:defRPr b="0" i="0" sz="1500" u="none" cap="none" strike="noStrike">
                <a:solidFill>
                  <a:schemeClr val="dk1"/>
                </a:solidFill>
                <a:latin typeface="Ultra"/>
                <a:ea typeface="Ultra"/>
                <a:cs typeface="Ultra"/>
                <a:sym typeface="Ult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70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hop.mango.com/us/en/privacy-policy/rights-request-form"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
          <p:cNvSpPr txBox="1"/>
          <p:nvPr>
            <p:ph type="title"/>
          </p:nvPr>
        </p:nvSpPr>
        <p:spPr>
          <a:xfrm>
            <a:off x="6207806" y="3189279"/>
            <a:ext cx="6293222" cy="12727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1500"/>
              <a:buFont typeface="Arial"/>
              <a:buNone/>
            </a:pPr>
            <a:r>
              <a:rPr lang="en-US" sz="1500">
                <a:latin typeface="Arial"/>
                <a:ea typeface="Arial"/>
                <a:cs typeface="Arial"/>
                <a:sym typeface="Arial"/>
              </a:rPr>
              <a:t> Account Personal Data</a:t>
            </a:r>
            <a:br>
              <a:rPr lang="en-US" sz="1500"/>
            </a:br>
            <a:r>
              <a:rPr lang="en-US" sz="1500">
                <a:latin typeface="Arial"/>
                <a:ea typeface="Arial"/>
                <a:cs typeface="Arial"/>
                <a:sym typeface="Arial"/>
              </a:rPr>
              <a:t>April 2025</a:t>
            </a:r>
            <a:endParaRPr sz="1500">
              <a:latin typeface="Arial"/>
              <a:ea typeface="Arial"/>
              <a:cs typeface="Arial"/>
              <a:sym typeface="Arial"/>
            </a:endParaRPr>
          </a:p>
        </p:txBody>
      </p:sp>
      <p:sp>
        <p:nvSpPr>
          <p:cNvPr id="389" name="Google Shape;389;p1"/>
          <p:cNvSpPr txBox="1"/>
          <p:nvPr/>
        </p:nvSpPr>
        <p:spPr>
          <a:xfrm>
            <a:off x="6208059" y="4916952"/>
            <a:ext cx="4741978" cy="1272753"/>
          </a:xfrm>
          <a:prstGeom prst="rect">
            <a:avLst/>
          </a:prstGeom>
          <a:noFill/>
          <a:ln>
            <a:noFill/>
          </a:ln>
        </p:spPr>
        <p:txBody>
          <a:bodyPr anchorCtr="0" anchor="ctr"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543"/>
              <a:buFont typeface="Arial"/>
              <a:buNone/>
            </a:pPr>
            <a:r>
              <a:t/>
            </a:r>
            <a:endParaRPr b="0" i="0" sz="1543"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
          <p:cNvSpPr txBox="1"/>
          <p:nvPr>
            <p:ph idx="1" type="body"/>
          </p:nvPr>
        </p:nvSpPr>
        <p:spPr>
          <a:xfrm>
            <a:off x="959391" y="3023041"/>
            <a:ext cx="11362217" cy="75581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None/>
            </a:pPr>
            <a:r>
              <a:rPr lang="en-US">
                <a:latin typeface="Arial"/>
                <a:ea typeface="Arial"/>
                <a:cs typeface="Arial"/>
                <a:sym typeface="Arial"/>
              </a:rPr>
              <a:t>Account Personal Data</a:t>
            </a:r>
            <a:endParaRPr/>
          </a:p>
        </p:txBody>
      </p:sp>
      <p:sp>
        <p:nvSpPr>
          <p:cNvPr id="395" name="Google Shape;395;p2"/>
          <p:cNvSpPr txBox="1"/>
          <p:nvPr>
            <p:ph idx="2" type="body"/>
          </p:nvPr>
        </p:nvSpPr>
        <p:spPr>
          <a:xfrm>
            <a:off x="4111623" y="3885912"/>
            <a:ext cx="5216525" cy="40553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00"/>
              <a:buNone/>
            </a:pPr>
            <a:r>
              <a:rPr lang="en-US">
                <a:latin typeface="Ultra"/>
                <a:ea typeface="Ultra"/>
                <a:cs typeface="Ultra"/>
                <a:sym typeface="Ultra"/>
              </a:rPr>
              <a:t>ATC QA&amp;Training | 2025</a:t>
            </a:r>
            <a:endParaRPr/>
          </a:p>
        </p:txBody>
      </p:sp>
      <p:pic>
        <p:nvPicPr>
          <p:cNvPr id="396" name="Google Shape;396;p2"/>
          <p:cNvPicPr preferRelativeResize="0"/>
          <p:nvPr/>
        </p:nvPicPr>
        <p:blipFill rotWithShape="1">
          <a:blip r:embed="rId3">
            <a:alphaModFix/>
          </a:blip>
          <a:srcRect b="0" l="0" r="0" t="0"/>
          <a:stretch/>
        </p:blipFill>
        <p:spPr>
          <a:xfrm>
            <a:off x="5910466" y="6678015"/>
            <a:ext cx="1618837" cy="230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
          <p:cNvSpPr txBox="1"/>
          <p:nvPr>
            <p:ph idx="2" type="body"/>
          </p:nvPr>
        </p:nvSpPr>
        <p:spPr>
          <a:xfrm>
            <a:off x="382588" y="250825"/>
            <a:ext cx="3795490" cy="46888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Account Personal Data</a:t>
            </a:r>
            <a:endParaRPr/>
          </a:p>
        </p:txBody>
      </p:sp>
      <p:sp>
        <p:nvSpPr>
          <p:cNvPr id="402" name="Google Shape;402;p3"/>
          <p:cNvSpPr/>
          <p:nvPr/>
        </p:nvSpPr>
        <p:spPr>
          <a:xfrm>
            <a:off x="9682207" y="130630"/>
            <a:ext cx="3400200" cy="2664900"/>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Ultra"/>
              <a:ea typeface="Ultra"/>
              <a:cs typeface="Ultra"/>
              <a:sym typeface="Ultra"/>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KB articles: </a:t>
            </a:r>
            <a:endParaRPr b="0" i="0" sz="1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Arial"/>
                <a:ea typeface="Arial"/>
                <a:cs typeface="Arial"/>
                <a:sym typeface="Arial"/>
              </a:rPr>
              <a:t>GDPR – Account Personal Data </a:t>
            </a:r>
            <a:endParaRPr b="0" i="0" sz="11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32"/>
              <a:buFont typeface="Arial"/>
              <a:buNone/>
            </a:pPr>
            <a:r>
              <a:t/>
            </a:r>
            <a:endParaRPr b="0" i="0" sz="2032" u="none" cap="none" strike="noStrike">
              <a:solidFill>
                <a:schemeClr val="lt1"/>
              </a:solidFill>
              <a:latin typeface="Calibri"/>
              <a:ea typeface="Calibri"/>
              <a:cs typeface="Calibri"/>
              <a:sym typeface="Calibri"/>
            </a:endParaRPr>
          </a:p>
          <a:p>
            <a:pPr indent="-42418" lvl="0" marL="171450" marR="0" rtl="0" algn="l">
              <a:lnSpc>
                <a:spcPct val="100000"/>
              </a:lnSpc>
              <a:spcBef>
                <a:spcPts val="0"/>
              </a:spcBef>
              <a:spcAft>
                <a:spcPts val="0"/>
              </a:spcAft>
              <a:buClr>
                <a:schemeClr val="dk1"/>
              </a:buClr>
              <a:buSzPts val="2032"/>
              <a:buFont typeface="Arial"/>
              <a:buNone/>
            </a:pPr>
            <a:r>
              <a:t/>
            </a:r>
            <a:endParaRPr b="0" i="0" sz="2032"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03" name="Google Shape;403;p3"/>
          <p:cNvSpPr txBox="1"/>
          <p:nvPr/>
        </p:nvSpPr>
        <p:spPr>
          <a:xfrm>
            <a:off x="502654" y="883050"/>
            <a:ext cx="8446800" cy="1015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0" lang="en-US" sz="1500" u="none" cap="none" strike="noStrike">
                <a:solidFill>
                  <a:srgbClr val="595959"/>
                </a:solidFill>
                <a:latin typeface="Calibri"/>
                <a:ea typeface="Calibri"/>
                <a:cs typeface="Calibri"/>
                <a:sym typeface="Calibri"/>
              </a:rPr>
              <a:t>Managing account and privacy preferences and within legal privacy framework, opting out of advertising, communication management, account deletion, password troubleshooting, and account data modification. </a:t>
            </a:r>
            <a:endParaRPr b="0" i="0" sz="15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Ultra"/>
              <a:ea typeface="Ultra"/>
              <a:cs typeface="Ultra"/>
              <a:sym typeface="Ultra"/>
            </a:endParaRPr>
          </a:p>
        </p:txBody>
      </p:sp>
      <p:sp>
        <p:nvSpPr>
          <p:cNvPr id="404" name="Google Shape;404;p3"/>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28282"/>
                </a:solidFill>
                <a:latin typeface="Arial"/>
                <a:ea typeface="Arial"/>
                <a:cs typeface="Arial"/>
                <a:sym typeface="Arial"/>
              </a:rPr>
              <a:t>Tools?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828282"/>
                </a:solidFill>
                <a:latin typeface="Calibri"/>
                <a:ea typeface="Calibri"/>
                <a:cs typeface="Calibri"/>
                <a:sym typeface="Calibri"/>
              </a:rPr>
              <a:t>KB / Mango Website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28282"/>
                </a:solidFill>
                <a:latin typeface="Calibri"/>
                <a:ea typeface="Calibri"/>
                <a:cs typeface="Calibri"/>
                <a:sym typeface="Calibri"/>
              </a:rPr>
              <a:t>OneApp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28282"/>
                </a:solidFill>
                <a:latin typeface="Calibri"/>
                <a:ea typeface="Calibri"/>
                <a:cs typeface="Calibri"/>
                <a:sym typeface="Calibri"/>
              </a:rPr>
              <a:t>Manto</a:t>
            </a:r>
            <a:endParaRPr b="0" i="0" sz="2032"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05" name="Google Shape;405;p3"/>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28282"/>
                </a:solidFill>
                <a:latin typeface="Arial"/>
                <a:ea typeface="Arial"/>
                <a:cs typeface="Arial"/>
                <a:sym typeface="Arial"/>
              </a:rPr>
              <a:t>What about Outlet?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828282"/>
                </a:solidFill>
                <a:latin typeface="Calibri"/>
                <a:ea typeface="Calibri"/>
                <a:cs typeface="Calibri"/>
                <a:sym typeface="Calibri"/>
              </a:rPr>
              <a:t>Subscribing in both platforms with leave only one active. Last one: Mango or outlet.</a:t>
            </a:r>
            <a:endParaRPr b="0" i="0" sz="1400" u="none" cap="none" strike="noStrike">
              <a:solidFill>
                <a:srgbClr val="000000"/>
              </a:solidFill>
              <a:latin typeface="Arial"/>
              <a:ea typeface="Arial"/>
              <a:cs typeface="Arial"/>
              <a:sym typeface="Arial"/>
            </a:endParaRPr>
          </a:p>
        </p:txBody>
      </p:sp>
      <p:sp>
        <p:nvSpPr>
          <p:cNvPr id="406" name="Google Shape;406;p3"/>
          <p:cNvSpPr txBox="1"/>
          <p:nvPr/>
        </p:nvSpPr>
        <p:spPr>
          <a:xfrm>
            <a:off x="502689" y="2070502"/>
            <a:ext cx="8928048" cy="52014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Privacy Policy:</a:t>
            </a:r>
            <a:r>
              <a:rPr b="0" i="0" lang="en-US" sz="1200" u="none" cap="none" strike="noStrike">
                <a:solidFill>
                  <a:srgbClr val="595959"/>
                </a:solidFill>
                <a:latin typeface="Arial"/>
                <a:ea typeface="Arial"/>
                <a:cs typeface="Arial"/>
                <a:sym typeface="Arial"/>
              </a:rPr>
              <a:t> At Mango, we prioritize the privacy and security of your personal data. You can find detailed information about our privacy policy, data conservation periods, processing purposes, and recipients on our website or app.</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Managing Preferences: </a:t>
            </a:r>
            <a:r>
              <a:rPr b="0" i="0" lang="en-US" sz="1200" u="none" cap="none" strike="noStrike">
                <a:solidFill>
                  <a:srgbClr val="595959"/>
                </a:solidFill>
                <a:latin typeface="Arial"/>
                <a:ea typeface="Arial"/>
                <a:cs typeface="Arial"/>
                <a:sym typeface="Arial"/>
              </a:rPr>
              <a:t>You can manage or limit your preferences regarding notifications, content, and communication channels (email or SMS) through your account settings or links provided in commercial emails.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Unsubscribing from Notifications: </a:t>
            </a:r>
            <a:r>
              <a:rPr b="0" i="0" lang="en-US" sz="1200" u="none" cap="none" strike="noStrike">
                <a:solidFill>
                  <a:srgbClr val="595959"/>
                </a:solidFill>
                <a:latin typeface="Arial"/>
                <a:ea typeface="Arial"/>
                <a:cs typeface="Arial"/>
                <a:sym typeface="Arial"/>
              </a:rPr>
              <a:t>To stop receiving commercial notifications or newsletters, adjust your preferences in your account settings or use the link provided in commercial emails.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Changing Language or Country: </a:t>
            </a:r>
            <a:r>
              <a:rPr b="0" i="0" lang="en-US" sz="1200" u="none" cap="none" strike="noStrike">
                <a:solidFill>
                  <a:srgbClr val="595959"/>
                </a:solidFill>
                <a:latin typeface="Arial"/>
                <a:ea typeface="Arial"/>
                <a:cs typeface="Arial"/>
                <a:sym typeface="Arial"/>
              </a:rPr>
              <a:t>To change the language of notifications or modify the country of your account, you need to create a new account and select the preferred language and country.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Deleting Your Account:</a:t>
            </a:r>
            <a:r>
              <a:rPr b="0" i="0" lang="en-US" sz="1200" u="none" cap="none" strike="noStrike">
                <a:solidFill>
                  <a:srgbClr val="595959"/>
                </a:solidFill>
                <a:latin typeface="Arial"/>
                <a:ea typeface="Arial"/>
                <a:cs typeface="Arial"/>
                <a:sym typeface="Arial"/>
              </a:rPr>
              <a:t> To delete your account and personal data, follow the steps in your account settings. This will permanently remove your data, purchase history, and Likes.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Account Details: </a:t>
            </a:r>
            <a:r>
              <a:rPr b="0" i="0" lang="en-US" sz="1200" u="none" cap="none" strike="noStrike">
                <a:solidFill>
                  <a:srgbClr val="595959"/>
                </a:solidFill>
                <a:latin typeface="Arial"/>
                <a:ea typeface="Arial"/>
                <a:cs typeface="Arial"/>
                <a:sym typeface="Arial"/>
              </a:rPr>
              <a:t>You can access and modify your account details (email, name, telephone, date of birth, password) at any time through your account settings.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Changing Password: </a:t>
            </a:r>
            <a:r>
              <a:rPr b="0" i="0" lang="en-US" sz="1200" u="none" cap="none" strike="noStrike">
                <a:solidFill>
                  <a:srgbClr val="595959"/>
                </a:solidFill>
                <a:latin typeface="Arial"/>
                <a:ea typeface="Arial"/>
                <a:cs typeface="Arial"/>
                <a:sym typeface="Arial"/>
              </a:rPr>
              <a:t>You can change your password at any time through your account settings. If you have trouble accessing your account, you can reset your password using the "Forgotten your password?" link.</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Modifying Email for Notifications:</a:t>
            </a:r>
            <a:r>
              <a:rPr b="0" i="0" lang="en-US" sz="1200" u="none" cap="none" strike="noStrike">
                <a:solidFill>
                  <a:srgbClr val="595959"/>
                </a:solidFill>
                <a:latin typeface="Arial"/>
                <a:ea typeface="Arial"/>
                <a:cs typeface="Arial"/>
                <a:sym typeface="Arial"/>
              </a:rPr>
              <a:t> To change the email where you receive e-receipts or notifications, update your email in your account settings.</a:t>
            </a:r>
            <a:endParaRPr b="0" i="0" sz="2000" u="none" cap="none" strike="noStrike">
              <a:solidFill>
                <a:srgbClr val="000000"/>
              </a:solidFill>
              <a:latin typeface="Arial"/>
              <a:ea typeface="Arial"/>
              <a:cs typeface="Arial"/>
              <a:sym typeface="Arial"/>
            </a:endParaRPr>
          </a:p>
        </p:txBody>
      </p:sp>
      <p:pic>
        <p:nvPicPr>
          <p:cNvPr descr="Settings outline" id="407" name="Google Shape;407;p3"/>
          <p:cNvPicPr preferRelativeResize="0"/>
          <p:nvPr/>
        </p:nvPicPr>
        <p:blipFill rotWithShape="1">
          <a:blip r:embed="rId3">
            <a:alphaModFix/>
          </a:blip>
          <a:srcRect b="0" l="0" r="0" t="0"/>
          <a:stretch/>
        </p:blipFill>
        <p:spPr>
          <a:xfrm>
            <a:off x="12459013" y="250207"/>
            <a:ext cx="432603" cy="46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
          <p:cNvSpPr txBox="1"/>
          <p:nvPr>
            <p:ph idx="2" type="body"/>
          </p:nvPr>
        </p:nvSpPr>
        <p:spPr>
          <a:xfrm>
            <a:off x="382588" y="250825"/>
            <a:ext cx="5418864" cy="623393"/>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Account Personal Data  </a:t>
            </a:r>
            <a:r>
              <a:rPr i="1" lang="en-US">
                <a:latin typeface="Arial"/>
                <a:ea typeface="Arial"/>
                <a:cs typeface="Arial"/>
                <a:sym typeface="Arial"/>
              </a:rPr>
              <a:t>cont...</a:t>
            </a:r>
            <a:endParaRPr/>
          </a:p>
        </p:txBody>
      </p:sp>
      <p:sp>
        <p:nvSpPr>
          <p:cNvPr id="413" name="Google Shape;413;p4"/>
          <p:cNvSpPr/>
          <p:nvPr/>
        </p:nvSpPr>
        <p:spPr>
          <a:xfrm>
            <a:off x="9682207" y="130630"/>
            <a:ext cx="3400089" cy="2664944"/>
          </a:xfrm>
          <a:prstGeom prst="roundRect">
            <a:avLst>
              <a:gd fmla="val 16667" name="adj"/>
            </a:avLst>
          </a:prstGeom>
          <a:solidFill>
            <a:srgbClr val="F5F3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Ultra"/>
              <a:ea typeface="Ultra"/>
              <a:cs typeface="Ultra"/>
              <a:sym typeface="Ultra"/>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595959"/>
              </a:buClr>
              <a:buSzPts val="1400"/>
              <a:buFont typeface="Arial"/>
              <a:buChar char="•"/>
            </a:pPr>
            <a:r>
              <a:rPr b="0" i="0" lang="en-US" sz="1400" u="none" cap="none" strike="noStrike">
                <a:solidFill>
                  <a:srgbClr val="595959"/>
                </a:solidFill>
                <a:latin typeface="Arial"/>
                <a:ea typeface="Arial"/>
                <a:cs typeface="Arial"/>
                <a:sym typeface="Arial"/>
              </a:rPr>
              <a:t>KB articles: </a:t>
            </a:r>
            <a:endParaRPr b="0" i="0" sz="14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595959"/>
                </a:solidFill>
                <a:latin typeface="Arial"/>
                <a:ea typeface="Arial"/>
                <a:cs typeface="Arial"/>
                <a:sym typeface="Arial"/>
              </a:rPr>
              <a:t>GDPR – Account Personal Data </a:t>
            </a:r>
            <a:endParaRPr b="0" i="0" sz="11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32"/>
              <a:buFont typeface="Arial"/>
              <a:buNone/>
            </a:pPr>
            <a:r>
              <a:t/>
            </a:r>
            <a:endParaRPr b="0" i="0" sz="2032" u="none" cap="none" strike="noStrike">
              <a:solidFill>
                <a:schemeClr val="lt1"/>
              </a:solidFill>
              <a:latin typeface="Calibri"/>
              <a:ea typeface="Calibri"/>
              <a:cs typeface="Calibri"/>
              <a:sym typeface="Calibri"/>
            </a:endParaRPr>
          </a:p>
          <a:p>
            <a:pPr indent="-42418" lvl="0" marL="171450" marR="0" rtl="0" algn="l">
              <a:lnSpc>
                <a:spcPct val="100000"/>
              </a:lnSpc>
              <a:spcBef>
                <a:spcPts val="0"/>
              </a:spcBef>
              <a:spcAft>
                <a:spcPts val="0"/>
              </a:spcAft>
              <a:buClr>
                <a:schemeClr val="dk1"/>
              </a:buClr>
              <a:buSzPts val="2032"/>
              <a:buFont typeface="Arial"/>
              <a:buNone/>
            </a:pPr>
            <a:r>
              <a:t/>
            </a:r>
            <a:endParaRPr b="0" i="0" sz="2032"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14" name="Google Shape;414;p4"/>
          <p:cNvSpPr txBox="1"/>
          <p:nvPr/>
        </p:nvSpPr>
        <p:spPr>
          <a:xfrm>
            <a:off x="502654" y="883050"/>
            <a:ext cx="8446926"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500"/>
              <a:buFont typeface="Arial"/>
              <a:buNone/>
            </a:pPr>
            <a:r>
              <a:rPr b="0" i="0" lang="en-US" sz="1500" u="none" cap="none" strike="noStrike">
                <a:solidFill>
                  <a:srgbClr val="595959"/>
                </a:solidFill>
                <a:latin typeface="Calibri"/>
                <a:ea typeface="Calibri"/>
                <a:cs typeface="Calibri"/>
                <a:sym typeface="Calibri"/>
              </a:rPr>
              <a:t>Managing account and privacy preferences and within legal privacy framework, opting out of advertising, communication management, account deletion, password troubleshooting, and account data modification. </a:t>
            </a:r>
            <a:endParaRPr b="0" i="0" sz="15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latin typeface="Ultra"/>
              <a:ea typeface="Ultra"/>
              <a:cs typeface="Ultra"/>
              <a:sym typeface="Ultra"/>
            </a:endParaRPr>
          </a:p>
        </p:txBody>
      </p:sp>
      <p:sp>
        <p:nvSpPr>
          <p:cNvPr id="415" name="Google Shape;415;p4"/>
          <p:cNvSpPr/>
          <p:nvPr/>
        </p:nvSpPr>
        <p:spPr>
          <a:xfrm>
            <a:off x="9677790" y="2907067"/>
            <a:ext cx="3410982" cy="2003033"/>
          </a:xfrm>
          <a:prstGeom prst="roundRect">
            <a:avLst>
              <a:gd fmla="val 16667"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28282"/>
                </a:solidFill>
                <a:latin typeface="Arial"/>
                <a:ea typeface="Arial"/>
                <a:cs typeface="Arial"/>
                <a:sym typeface="Arial"/>
              </a:rPr>
              <a:t>Tools?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828282"/>
                </a:solidFill>
                <a:latin typeface="Calibri"/>
                <a:ea typeface="Calibri"/>
                <a:cs typeface="Calibri"/>
                <a:sym typeface="Calibri"/>
              </a:rPr>
              <a:t>KB / Mango Website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28282"/>
                </a:solidFill>
                <a:latin typeface="Calibri"/>
                <a:ea typeface="Calibri"/>
                <a:cs typeface="Calibri"/>
                <a:sym typeface="Calibri"/>
              </a:rPr>
              <a:t>OneApp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28282"/>
                </a:solidFill>
                <a:latin typeface="Calibri"/>
                <a:ea typeface="Calibri"/>
                <a:cs typeface="Calibri"/>
                <a:sym typeface="Calibri"/>
              </a:rPr>
              <a:t>Manto</a:t>
            </a:r>
            <a:endParaRPr b="0" i="0" sz="2032"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16" name="Google Shape;416;p4"/>
          <p:cNvSpPr/>
          <p:nvPr/>
        </p:nvSpPr>
        <p:spPr>
          <a:xfrm>
            <a:off x="9677756" y="4996599"/>
            <a:ext cx="3410983" cy="2091393"/>
          </a:xfrm>
          <a:prstGeom prst="roundRect">
            <a:avLst>
              <a:gd fmla="val 16667" name="adj"/>
            </a:avLst>
          </a:prstGeom>
          <a:solidFill>
            <a:srgbClr val="FCF2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828282"/>
                </a:solidFill>
                <a:latin typeface="Arial"/>
                <a:ea typeface="Arial"/>
                <a:cs typeface="Arial"/>
                <a:sym typeface="Arial"/>
              </a:rPr>
              <a:t>What about Outlet?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828282"/>
                </a:solidFill>
                <a:latin typeface="Calibri"/>
                <a:ea typeface="Calibri"/>
                <a:cs typeface="Calibri"/>
                <a:sym typeface="Calibri"/>
              </a:rPr>
              <a:t>Subscribing in both platforms with leave only one active. Last one: Mango or outlet.</a:t>
            </a:r>
            <a:endParaRPr b="0" i="0" sz="1400" u="none" cap="none" strike="noStrike">
              <a:solidFill>
                <a:srgbClr val="000000"/>
              </a:solidFill>
              <a:latin typeface="Arial"/>
              <a:ea typeface="Arial"/>
              <a:cs typeface="Arial"/>
              <a:sym typeface="Arial"/>
            </a:endParaRPr>
          </a:p>
        </p:txBody>
      </p:sp>
      <p:sp>
        <p:nvSpPr>
          <p:cNvPr id="417" name="Google Shape;417;p4"/>
          <p:cNvSpPr txBox="1"/>
          <p:nvPr/>
        </p:nvSpPr>
        <p:spPr>
          <a:xfrm>
            <a:off x="502689" y="2070502"/>
            <a:ext cx="8928000" cy="412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Creating an Account: </a:t>
            </a:r>
            <a:r>
              <a:rPr b="0" i="0" lang="en-US" sz="1200" u="none" cap="none" strike="noStrike">
                <a:solidFill>
                  <a:srgbClr val="595959"/>
                </a:solidFill>
                <a:latin typeface="Arial"/>
                <a:ea typeface="Arial"/>
                <a:cs typeface="Arial"/>
                <a:sym typeface="Arial"/>
              </a:rPr>
              <a:t>Creating an account at Mango is simple. Follow the steps to enter your email, telephone number, and password, and choose to receive promotions and personalized content.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WhatsApp Notifications: </a:t>
            </a:r>
            <a:r>
              <a:rPr b="0" i="0" lang="en-US" sz="1200" u="none" cap="none" strike="noStrike">
                <a:solidFill>
                  <a:srgbClr val="595959"/>
                </a:solidFill>
                <a:latin typeface="Arial"/>
                <a:ea typeface="Arial"/>
                <a:cs typeface="Arial"/>
                <a:sym typeface="Arial"/>
              </a:rPr>
              <a:t>To subscribe to notifications via WhatsApp, indicate this when opening the conversation or write “Hello, Mango 👋”. To stop receiving WhatsApp notifications, select “Deactivate WhatsApp” in the menu options.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Receiving Notifications or Newsletters: </a:t>
            </a:r>
            <a:r>
              <a:rPr b="0" i="0" lang="en-US" sz="1200" u="none" cap="none" strike="noStrike">
                <a:solidFill>
                  <a:srgbClr val="595959"/>
                </a:solidFill>
                <a:latin typeface="Arial"/>
                <a:ea typeface="Arial"/>
                <a:cs typeface="Arial"/>
                <a:sym typeface="Arial"/>
              </a:rPr>
              <a:t>Manage your subscriptions through your account settings or create an account to receive notifications. You can also subscribe by entering your email in the subscription field on our website.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Data Protection Rights: </a:t>
            </a:r>
            <a:r>
              <a:rPr b="0" i="0" lang="en-US" sz="1200" u="none" cap="none" strike="noStrike">
                <a:solidFill>
                  <a:srgbClr val="595959"/>
                </a:solidFill>
                <a:latin typeface="Arial"/>
                <a:ea typeface="Arial"/>
                <a:cs typeface="Arial"/>
                <a:sym typeface="Arial"/>
              </a:rPr>
              <a:t>You can exercise your data protection rights (objection, rectification, access, restriction, erasure) at any time. Consult the full details in the “Privacy Policy”.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Troubleshooting Account Access: </a:t>
            </a:r>
            <a:r>
              <a:rPr b="0" i="0" lang="en-US" sz="1200" u="none" cap="none" strike="noStrike">
                <a:solidFill>
                  <a:srgbClr val="595959"/>
                </a:solidFill>
                <a:latin typeface="Arial"/>
                <a:ea typeface="Arial"/>
                <a:cs typeface="Arial"/>
                <a:sym typeface="Arial"/>
              </a:rPr>
              <a:t>If you encounter difficulties accessing or creating your account, ensure your personal details are correct, update your browser or app, delete cookies, and try accessing in incognito mode.</a:t>
            </a:r>
            <a:endParaRPr b="0" i="0" sz="12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595959"/>
              </a:solidFill>
            </a:endParaRPr>
          </a:p>
          <a:p>
            <a:pPr indent="0" lvl="0" marL="0" marR="0" rtl="0" algn="l">
              <a:lnSpc>
                <a:spcPct val="100000"/>
              </a:lnSpc>
              <a:spcBef>
                <a:spcPts val="0"/>
              </a:spcBef>
              <a:spcAft>
                <a:spcPts val="0"/>
              </a:spcAft>
              <a:buClr>
                <a:srgbClr val="000000"/>
              </a:buClr>
              <a:buSzPts val="1200"/>
              <a:buFont typeface="Arial"/>
              <a:buNone/>
            </a:pPr>
            <a:r>
              <a:rPr b="1" lang="en-US" sz="1200">
                <a:solidFill>
                  <a:srgbClr val="595959"/>
                </a:solidFill>
              </a:rPr>
              <a:t>Merging accounts  : </a:t>
            </a:r>
            <a:endParaRPr b="1" sz="1200">
              <a:solidFill>
                <a:srgbClr val="595959"/>
              </a:solidFill>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595959"/>
              </a:solidFill>
            </a:endParaRPr>
          </a:p>
          <a:p>
            <a:pPr indent="0" lvl="0" marL="0" marR="0" rtl="0" algn="l">
              <a:lnSpc>
                <a:spcPct val="100000"/>
              </a:lnSpc>
              <a:spcBef>
                <a:spcPts val="0"/>
              </a:spcBef>
              <a:spcAft>
                <a:spcPts val="0"/>
              </a:spcAft>
              <a:buClr>
                <a:srgbClr val="000000"/>
              </a:buClr>
              <a:buSzPts val="1200"/>
              <a:buFont typeface="Arial"/>
              <a:buNone/>
            </a:pPr>
            <a:r>
              <a:t/>
            </a:r>
            <a:endParaRPr b="1" sz="1200">
              <a:solidFill>
                <a:srgbClr val="595959"/>
              </a:solidFi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Settings outline" id="418" name="Google Shape;418;p4"/>
          <p:cNvPicPr preferRelativeResize="0"/>
          <p:nvPr/>
        </p:nvPicPr>
        <p:blipFill rotWithShape="1">
          <a:blip r:embed="rId3">
            <a:alphaModFix/>
          </a:blip>
          <a:srcRect b="0" l="0" r="0" t="0"/>
          <a:stretch/>
        </p:blipFill>
        <p:spPr>
          <a:xfrm>
            <a:off x="12459013" y="250207"/>
            <a:ext cx="432603" cy="46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descr="European Union EU Flag UHD 4K Wallpaper | Pixelz" id="423" name="Google Shape;423;p5"/>
          <p:cNvPicPr preferRelativeResize="0"/>
          <p:nvPr/>
        </p:nvPicPr>
        <p:blipFill rotWithShape="1">
          <a:blip r:embed="rId3">
            <a:alphaModFix amt="57000"/>
          </a:blip>
          <a:srcRect b="0" l="0" r="0" t="0"/>
          <a:stretch/>
        </p:blipFill>
        <p:spPr>
          <a:xfrm>
            <a:off x="10336333" y="1888439"/>
            <a:ext cx="2743200" cy="154305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424" name="Google Shape;424;p5"/>
          <p:cNvSpPr txBox="1"/>
          <p:nvPr/>
        </p:nvSpPr>
        <p:spPr>
          <a:xfrm>
            <a:off x="360242" y="629184"/>
            <a:ext cx="9496086" cy="44012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181818"/>
                </a:solidFill>
                <a:latin typeface="Arial"/>
                <a:ea typeface="Arial"/>
                <a:cs typeface="Arial"/>
                <a:sym typeface="Arial"/>
              </a:rPr>
              <a:t>The </a:t>
            </a:r>
            <a:r>
              <a:rPr b="1" i="0" lang="en-US" sz="2000" u="sng" cap="none" strike="noStrike">
                <a:solidFill>
                  <a:srgbClr val="181818"/>
                </a:solidFill>
                <a:latin typeface="Arial"/>
                <a:ea typeface="Arial"/>
                <a:cs typeface="Arial"/>
                <a:sym typeface="Arial"/>
              </a:rPr>
              <a:t>G</a:t>
            </a:r>
            <a:r>
              <a:rPr b="1" i="0" lang="en-US" sz="2000" u="none" cap="none" strike="noStrike">
                <a:solidFill>
                  <a:srgbClr val="181818"/>
                </a:solidFill>
                <a:latin typeface="Arial"/>
                <a:ea typeface="Arial"/>
                <a:cs typeface="Arial"/>
                <a:sym typeface="Arial"/>
              </a:rPr>
              <a:t>eneral </a:t>
            </a:r>
            <a:r>
              <a:rPr b="1" i="0" lang="en-US" sz="2000" u="sng" cap="none" strike="noStrike">
                <a:solidFill>
                  <a:srgbClr val="181818"/>
                </a:solidFill>
                <a:latin typeface="Arial"/>
                <a:ea typeface="Arial"/>
                <a:cs typeface="Arial"/>
                <a:sym typeface="Arial"/>
              </a:rPr>
              <a:t>D</a:t>
            </a:r>
            <a:r>
              <a:rPr b="1" i="0" lang="en-US" sz="2000" u="none" cap="none" strike="noStrike">
                <a:solidFill>
                  <a:srgbClr val="181818"/>
                </a:solidFill>
                <a:latin typeface="Arial"/>
                <a:ea typeface="Arial"/>
                <a:cs typeface="Arial"/>
                <a:sym typeface="Arial"/>
              </a:rPr>
              <a:t>ata </a:t>
            </a:r>
            <a:r>
              <a:rPr b="1" i="0" lang="en-US" sz="2000" u="sng" cap="none" strike="noStrike">
                <a:solidFill>
                  <a:srgbClr val="181818"/>
                </a:solidFill>
                <a:latin typeface="Arial"/>
                <a:ea typeface="Arial"/>
                <a:cs typeface="Arial"/>
                <a:sym typeface="Arial"/>
              </a:rPr>
              <a:t>P</a:t>
            </a:r>
            <a:r>
              <a:rPr b="1" i="0" lang="en-US" sz="2000" u="none" cap="none" strike="noStrike">
                <a:solidFill>
                  <a:srgbClr val="181818"/>
                </a:solidFill>
                <a:latin typeface="Arial"/>
                <a:ea typeface="Arial"/>
                <a:cs typeface="Arial"/>
                <a:sym typeface="Arial"/>
              </a:rPr>
              <a:t>rotection </a:t>
            </a:r>
            <a:r>
              <a:rPr b="1" i="0" lang="en-US" sz="2000" u="sng" cap="none" strike="noStrike">
                <a:solidFill>
                  <a:srgbClr val="181818"/>
                </a:solidFill>
                <a:latin typeface="Arial"/>
                <a:ea typeface="Arial"/>
                <a:cs typeface="Arial"/>
                <a:sym typeface="Arial"/>
              </a:rPr>
              <a:t>R</a:t>
            </a:r>
            <a:r>
              <a:rPr b="1" i="0" lang="en-US" sz="2000" u="none" cap="none" strike="noStrike">
                <a:solidFill>
                  <a:srgbClr val="181818"/>
                </a:solidFill>
                <a:latin typeface="Arial"/>
                <a:ea typeface="Arial"/>
                <a:cs typeface="Arial"/>
                <a:sym typeface="Arial"/>
              </a:rPr>
              <a:t>egulation</a:t>
            </a:r>
            <a:r>
              <a:rPr b="0" i="0" lang="en-US" sz="2000" u="none" cap="none" strike="noStrike">
                <a:solidFill>
                  <a:srgbClr val="181818"/>
                </a:solidFill>
                <a:latin typeface="Arial"/>
                <a:ea typeface="Arial"/>
                <a:cs typeface="Arial"/>
                <a:sym typeface="Arial"/>
              </a:rPr>
              <a:t> replaces the former Spanish LOPD (Organic Law on Data Protection) from 1999.</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br>
              <a:rPr b="0" i="0" lang="en-US" sz="2000" u="none" cap="none" strike="noStrike">
                <a:solidFill>
                  <a:schemeClr val="dk1"/>
                </a:solidFill>
                <a:latin typeface="Arial"/>
                <a:ea typeface="Arial"/>
                <a:cs typeface="Arial"/>
                <a:sym typeface="Arial"/>
              </a:rPr>
            </a:br>
            <a:r>
              <a:rPr b="0" i="0" lang="en-US" sz="2000" u="none" cap="none" strike="noStrike">
                <a:solidFill>
                  <a:srgbClr val="181818"/>
                </a:solidFill>
                <a:latin typeface="Arial"/>
                <a:ea typeface="Arial"/>
                <a:cs typeface="Arial"/>
                <a:sym typeface="Arial"/>
              </a:rPr>
              <a:t>It entered into force on </a:t>
            </a:r>
            <a:r>
              <a:rPr b="1" i="0" lang="en-US" sz="2000" u="none" cap="none" strike="noStrike">
                <a:solidFill>
                  <a:srgbClr val="181818"/>
                </a:solidFill>
                <a:latin typeface="Arial"/>
                <a:ea typeface="Arial"/>
                <a:cs typeface="Arial"/>
                <a:sym typeface="Arial"/>
              </a:rPr>
              <a:t>May 25, 2018</a:t>
            </a:r>
            <a:r>
              <a:rPr b="0" i="0" lang="en-US" sz="2000" u="none" cap="none" strike="noStrike">
                <a:solidFill>
                  <a:srgbClr val="181818"/>
                </a:solidFill>
                <a:latin typeface="Arial"/>
                <a:ea typeface="Arial"/>
                <a:cs typeface="Arial"/>
                <a:sym typeface="Arial"/>
              </a:rPr>
              <a:t> with the aim to unify the criteria on the protection and processing of personal data in the European Union*.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br>
              <a:rPr b="0" i="0" lang="en-US" sz="2000" u="none" cap="none" strike="noStrike">
                <a:solidFill>
                  <a:schemeClr val="dk1"/>
                </a:solidFill>
                <a:latin typeface="Arial"/>
                <a:ea typeface="Arial"/>
                <a:cs typeface="Arial"/>
                <a:sym typeface="Arial"/>
              </a:rPr>
            </a:br>
            <a:r>
              <a:rPr b="1" i="0" lang="en-US" sz="2000" u="sng" cap="none" strike="noStrike">
                <a:solidFill>
                  <a:srgbClr val="181818"/>
                </a:solidFill>
                <a:latin typeface="Arial"/>
                <a:ea typeface="Arial"/>
                <a:cs typeface="Arial"/>
                <a:sym typeface="Arial"/>
              </a:rPr>
              <a:t>Fines for non-compliance with the GDPR can reach up to 4% of the company's global turnover.</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rgbClr val="181818"/>
                </a:solidFill>
                <a:latin typeface="Arial"/>
                <a:ea typeface="Arial"/>
                <a:cs typeface="Arial"/>
                <a:sym typeface="Arial"/>
              </a:rPr>
              <a:t>* Applies to</a:t>
            </a:r>
            <a:r>
              <a:rPr b="1" i="0" lang="en-US" sz="2000" u="none" cap="none" strike="noStrike">
                <a:solidFill>
                  <a:srgbClr val="181818"/>
                </a:solidFill>
                <a:latin typeface="Arial"/>
                <a:ea typeface="Arial"/>
                <a:cs typeface="Arial"/>
                <a:sym typeface="Arial"/>
              </a:rPr>
              <a:t> people whose nationality belongs to one of these countries even if the person does not live in the EU at the moment</a:t>
            </a:r>
            <a:r>
              <a:rPr b="0" i="0" lang="en-US" sz="2000" u="none" cap="none" strike="noStrike">
                <a:solidFill>
                  <a:srgbClr val="181818"/>
                </a:solidFill>
                <a:latin typeface="Arial"/>
                <a:ea typeface="Arial"/>
                <a:cs typeface="Arial"/>
                <a:sym typeface="Arial"/>
              </a:rPr>
              <a:t>: Austria, Belgium, Bulgaria, Cyprus, Croatia, Czech Republic, Denmark, Slovakia, Slovenia, Spain, Estonia, Finland, France, Germany, Greece, Hungary, Ireland, Italy, Latvia, Lithuania, Luxembourg, Malta, the Netherlands, Poland, Portugal, </a:t>
            </a:r>
            <a:r>
              <a:rPr b="0" i="0" lang="en-US" sz="2000" u="none" cap="none" strike="sngStrike">
                <a:solidFill>
                  <a:srgbClr val="181818"/>
                </a:solidFill>
                <a:latin typeface="Arial"/>
                <a:ea typeface="Arial"/>
                <a:cs typeface="Arial"/>
                <a:sym typeface="Arial"/>
              </a:rPr>
              <a:t>UK</a:t>
            </a:r>
            <a:r>
              <a:rPr b="0" i="0" lang="en-US" sz="2000" u="none" cap="none" strike="noStrike">
                <a:solidFill>
                  <a:srgbClr val="181818"/>
                </a:solidFill>
                <a:latin typeface="Arial"/>
                <a:ea typeface="Arial"/>
                <a:cs typeface="Arial"/>
                <a:sym typeface="Arial"/>
              </a:rPr>
              <a:t>, Romania and Sweden.</a:t>
            </a:r>
            <a:endParaRPr b="0" i="0" sz="2000" u="none" cap="none" strike="noStrike">
              <a:solidFill>
                <a:schemeClr val="dk1"/>
              </a:solidFill>
              <a:latin typeface="Arial"/>
              <a:ea typeface="Arial"/>
              <a:cs typeface="Arial"/>
              <a:sym typeface="Arial"/>
            </a:endParaRPr>
          </a:p>
        </p:txBody>
      </p:sp>
      <p:sp>
        <p:nvSpPr>
          <p:cNvPr id="425" name="Google Shape;425;p5"/>
          <p:cNvSpPr txBox="1"/>
          <p:nvPr/>
        </p:nvSpPr>
        <p:spPr>
          <a:xfrm>
            <a:off x="4055216" y="5308534"/>
            <a:ext cx="516996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1" lang="en-US" sz="2800" u="none" cap="none" strike="noStrike">
                <a:solidFill>
                  <a:srgbClr val="181818"/>
                </a:solidFill>
                <a:highlight>
                  <a:srgbClr val="FFFFFF"/>
                </a:highlight>
                <a:latin typeface="Arial"/>
                <a:ea typeface="Arial"/>
                <a:cs typeface="Arial"/>
                <a:sym typeface="Arial"/>
              </a:rPr>
              <a:t>What about other countries?</a:t>
            </a:r>
            <a:endParaRPr b="1" i="1" sz="2800" u="none" cap="none" strike="noStrike">
              <a:solidFill>
                <a:schemeClr val="dk1"/>
              </a:solidFill>
              <a:latin typeface="Calibri"/>
              <a:ea typeface="Calibri"/>
              <a:cs typeface="Calibri"/>
              <a:sym typeface="Calibri"/>
            </a:endParaRPr>
          </a:p>
        </p:txBody>
      </p:sp>
      <p:sp>
        <p:nvSpPr>
          <p:cNvPr id="426" name="Google Shape;426;p5"/>
          <p:cNvSpPr txBox="1"/>
          <p:nvPr/>
        </p:nvSpPr>
        <p:spPr>
          <a:xfrm>
            <a:off x="983232" y="6092666"/>
            <a:ext cx="11990224" cy="13283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81818"/>
                </a:solidFill>
                <a:latin typeface="Calibri"/>
                <a:ea typeface="Calibri"/>
                <a:cs typeface="Calibri"/>
                <a:sym typeface="Calibri"/>
              </a:rPr>
              <a:t>The criteria are the same. Whenever we receive any privacy rights exercise, we should proceed with the regular process.</a:t>
            </a:r>
            <a:endParaRPr b="0" i="0" sz="2032"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32"/>
              <a:buFont typeface="Arial"/>
              <a:buNone/>
            </a:pPr>
            <a:r>
              <a:t/>
            </a:r>
            <a:endParaRPr b="0" i="0" sz="2032"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81818"/>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
          <p:cNvSpPr txBox="1"/>
          <p:nvPr/>
        </p:nvSpPr>
        <p:spPr>
          <a:xfrm>
            <a:off x="3554026" y="1168250"/>
            <a:ext cx="6336900" cy="64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rPr b="0" i="0" lang="en-US" sz="3600" u="none" cap="none" strike="noStrike">
                <a:solidFill>
                  <a:srgbClr val="181818"/>
                </a:solidFill>
                <a:latin typeface="Arial"/>
                <a:ea typeface="Arial"/>
                <a:cs typeface="Arial"/>
                <a:sym typeface="Arial"/>
              </a:rPr>
              <a:t>personaldata@mango.com</a:t>
            </a:r>
            <a:endParaRPr b="0" i="0" sz="3600" u="none" cap="none" strike="noStrike">
              <a:solidFill>
                <a:schemeClr val="dk1"/>
              </a:solidFill>
              <a:latin typeface="Arial"/>
              <a:ea typeface="Arial"/>
              <a:cs typeface="Arial"/>
              <a:sym typeface="Arial"/>
            </a:endParaRPr>
          </a:p>
        </p:txBody>
      </p:sp>
      <p:sp>
        <p:nvSpPr>
          <p:cNvPr id="432" name="Google Shape;432;p6"/>
          <p:cNvSpPr txBox="1"/>
          <p:nvPr/>
        </p:nvSpPr>
        <p:spPr>
          <a:xfrm>
            <a:off x="3215895" y="2740435"/>
            <a:ext cx="6336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6626E"/>
                </a:solidFill>
                <a:latin typeface="Arial"/>
                <a:ea typeface="Arial"/>
                <a:cs typeface="Arial"/>
                <a:sym typeface="Arial"/>
              </a:rPr>
              <a:t>Personal data Team</a:t>
            </a:r>
            <a:endParaRPr b="0" i="0" sz="3600" u="none" cap="none" strike="noStrike">
              <a:solidFill>
                <a:srgbClr val="06626E"/>
              </a:solidFill>
              <a:latin typeface="Arial"/>
              <a:ea typeface="Arial"/>
              <a:cs typeface="Arial"/>
              <a:sym typeface="Arial"/>
            </a:endParaRPr>
          </a:p>
        </p:txBody>
      </p:sp>
      <p:sp>
        <p:nvSpPr>
          <p:cNvPr id="433" name="Google Shape;433;p6"/>
          <p:cNvSpPr txBox="1"/>
          <p:nvPr/>
        </p:nvSpPr>
        <p:spPr>
          <a:xfrm>
            <a:off x="4133793" y="4200640"/>
            <a:ext cx="5169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US" sz="2800" u="none" cap="none" strike="noStrike">
                <a:solidFill>
                  <a:srgbClr val="181818"/>
                </a:solidFill>
                <a:highlight>
                  <a:srgbClr val="FFFFFF"/>
                </a:highlight>
                <a:latin typeface="Arial"/>
                <a:ea typeface="Arial"/>
                <a:cs typeface="Arial"/>
                <a:sym typeface="Arial"/>
              </a:rPr>
              <a:t>What about the USA?</a:t>
            </a:r>
            <a:endParaRPr b="1" i="1" sz="2800" u="none" cap="none" strike="noStrike">
              <a:solidFill>
                <a:schemeClr val="dk1"/>
              </a:solidFill>
              <a:latin typeface="Calibri"/>
              <a:ea typeface="Calibri"/>
              <a:cs typeface="Calibri"/>
              <a:sym typeface="Calibri"/>
            </a:endParaRPr>
          </a:p>
        </p:txBody>
      </p:sp>
      <p:sp>
        <p:nvSpPr>
          <p:cNvPr id="434" name="Google Shape;434;p6"/>
          <p:cNvSpPr txBox="1"/>
          <p:nvPr/>
        </p:nvSpPr>
        <p:spPr>
          <a:xfrm>
            <a:off x="785814" y="4944039"/>
            <a:ext cx="11990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81818"/>
                </a:solidFill>
                <a:latin typeface="Calibri"/>
                <a:ea typeface="Calibri"/>
                <a:cs typeface="Calibri"/>
                <a:sym typeface="Calibri"/>
              </a:rPr>
              <a:t>The criteria are the same. However, USA have a standalone </a:t>
            </a:r>
            <a:r>
              <a:rPr b="0" i="0" lang="en-US" sz="2000" u="sng" cap="none" strike="noStrike">
                <a:solidFill>
                  <a:srgbClr val="181818"/>
                </a:solidFill>
                <a:latin typeface="Calibri"/>
                <a:ea typeface="Calibri"/>
                <a:cs typeface="Calibri"/>
                <a:sym typeface="Calibri"/>
                <a:hlinkClick r:id="rId3">
                  <a:extLst>
                    <a:ext uri="{A12FA001-AC4F-418D-AE19-62706E023703}">
                      <ahyp:hlinkClr val="tx"/>
                    </a:ext>
                  </a:extLst>
                </a:hlinkClick>
              </a:rPr>
              <a:t>privacy form</a:t>
            </a:r>
            <a:r>
              <a:rPr b="0" i="0" lang="en-US" sz="2000" u="none" cap="none" strike="noStrike">
                <a:solidFill>
                  <a:srgbClr val="181818"/>
                </a:solidFill>
                <a:latin typeface="Calibri"/>
                <a:ea typeface="Calibri"/>
                <a:cs typeface="Calibri"/>
                <a:sym typeface="Calibri"/>
              </a:rPr>
              <a:t>, which among their options have the following one: </a:t>
            </a:r>
            <a:r>
              <a:rPr b="0" i="1" lang="en-US" sz="2000" u="none" cap="none" strike="noStrike">
                <a:solidFill>
                  <a:srgbClr val="181818"/>
                </a:solidFill>
                <a:latin typeface="Calibri"/>
                <a:ea typeface="Calibri"/>
                <a:cs typeface="Calibri"/>
                <a:sym typeface="Calibri"/>
              </a:rPr>
              <a:t>Opt-out of targeted advertising (Do Not Sell or Share My Personal Information)</a:t>
            </a:r>
            <a:r>
              <a:rPr b="0" i="0" lang="en-US" sz="2000" u="none" cap="none" strike="noStrike">
                <a:solidFill>
                  <a:srgbClr val="181818"/>
                </a:solidFill>
                <a:latin typeface="Calibri"/>
                <a:ea typeface="Calibri"/>
                <a:cs typeface="Calibri"/>
                <a:sym typeface="Calibri"/>
              </a:rPr>
              <a:t>. The process for it is to inform customers to disable – opt out this option by themselves, normally informed this by Personal data agents. </a:t>
            </a:r>
            <a:endParaRPr b="0" i="0" sz="2032"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181818"/>
              </a:solidFill>
              <a:latin typeface="Arial"/>
              <a:ea typeface="Arial"/>
              <a:cs typeface="Arial"/>
              <a:sym typeface="Arial"/>
            </a:endParaRPr>
          </a:p>
        </p:txBody>
      </p:sp>
      <p:pic>
        <p:nvPicPr>
          <p:cNvPr id="435" name="Google Shape;435;p6"/>
          <p:cNvPicPr preferRelativeResize="0"/>
          <p:nvPr/>
        </p:nvPicPr>
        <p:blipFill rotWithShape="1">
          <a:blip r:embed="rId4">
            <a:alphaModFix/>
          </a:blip>
          <a:srcRect b="0" l="0" r="0" t="0"/>
          <a:stretch/>
        </p:blipFill>
        <p:spPr>
          <a:xfrm>
            <a:off x="785833" y="6257707"/>
            <a:ext cx="11858936" cy="69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
          <p:cNvSpPr txBox="1"/>
          <p:nvPr>
            <p:ph idx="2" type="body"/>
          </p:nvPr>
        </p:nvSpPr>
        <p:spPr>
          <a:xfrm>
            <a:off x="382588" y="293838"/>
            <a:ext cx="3698759" cy="370979"/>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2500"/>
              <a:buNone/>
            </a:pPr>
            <a:r>
              <a:rPr lang="en-US">
                <a:latin typeface="Arial"/>
                <a:ea typeface="Arial"/>
                <a:cs typeface="Arial"/>
                <a:sym typeface="Arial"/>
              </a:rPr>
              <a:t>Account persona Data</a:t>
            </a:r>
            <a:endParaRPr>
              <a:latin typeface="Arial"/>
              <a:ea typeface="Arial"/>
              <a:cs typeface="Arial"/>
              <a:sym typeface="Arial"/>
            </a:endParaRPr>
          </a:p>
        </p:txBody>
      </p:sp>
      <p:sp>
        <p:nvSpPr>
          <p:cNvPr id="441" name="Google Shape;441;p7"/>
          <p:cNvSpPr/>
          <p:nvPr/>
        </p:nvSpPr>
        <p:spPr>
          <a:xfrm>
            <a:off x="382587" y="751919"/>
            <a:ext cx="2372740" cy="54798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Contact reasons</a:t>
            </a:r>
            <a:endParaRPr b="0" i="0" sz="1400" u="none" cap="none" strike="noStrike">
              <a:solidFill>
                <a:srgbClr val="000000"/>
              </a:solidFill>
              <a:latin typeface="Arial"/>
              <a:ea typeface="Arial"/>
              <a:cs typeface="Arial"/>
              <a:sym typeface="Arial"/>
            </a:endParaRPr>
          </a:p>
        </p:txBody>
      </p:sp>
      <p:sp>
        <p:nvSpPr>
          <p:cNvPr id="442" name="Google Shape;442;p7"/>
          <p:cNvSpPr/>
          <p:nvPr/>
        </p:nvSpPr>
        <p:spPr>
          <a:xfrm>
            <a:off x="3280698" y="1439442"/>
            <a:ext cx="1933766" cy="738531"/>
          </a:xfrm>
          <a:prstGeom prst="flowChartTerminator">
            <a:avLst/>
          </a:prstGeom>
          <a:solidFill>
            <a:srgbClr val="B9F5FC"/>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Delete Advertising</a:t>
            </a:r>
            <a:endParaRPr b="0" i="0" sz="2032" u="none" cap="none" strike="noStrike">
              <a:solidFill>
                <a:schemeClr val="lt1"/>
              </a:solidFill>
              <a:latin typeface="Calibri"/>
              <a:ea typeface="Calibri"/>
              <a:cs typeface="Calibri"/>
              <a:sym typeface="Calibri"/>
            </a:endParaRPr>
          </a:p>
        </p:txBody>
      </p:sp>
      <p:sp>
        <p:nvSpPr>
          <p:cNvPr id="443" name="Google Shape;443;p7"/>
          <p:cNvSpPr/>
          <p:nvPr/>
        </p:nvSpPr>
        <p:spPr>
          <a:xfrm>
            <a:off x="5918267" y="1434559"/>
            <a:ext cx="1929733" cy="736257"/>
          </a:xfrm>
          <a:prstGeom prst="flowChartTerminator">
            <a:avLst/>
          </a:prstGeom>
          <a:solidFill>
            <a:srgbClr val="34DEF3"/>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Suppression</a:t>
            </a:r>
            <a:endParaRPr b="0" i="0" sz="2032" u="none" cap="none" strike="noStrike">
              <a:solidFill>
                <a:schemeClr val="lt1"/>
              </a:solidFill>
              <a:latin typeface="Calibri"/>
              <a:ea typeface="Calibri"/>
              <a:cs typeface="Calibri"/>
              <a:sym typeface="Calibri"/>
            </a:endParaRPr>
          </a:p>
        </p:txBody>
      </p:sp>
      <p:sp>
        <p:nvSpPr>
          <p:cNvPr id="444" name="Google Shape;444;p7"/>
          <p:cNvSpPr/>
          <p:nvPr/>
        </p:nvSpPr>
        <p:spPr>
          <a:xfrm>
            <a:off x="10812018" y="1428515"/>
            <a:ext cx="1933630" cy="737774"/>
          </a:xfrm>
          <a:prstGeom prst="flowChartTerminator">
            <a:avLst/>
          </a:prstGeom>
          <a:solidFill>
            <a:srgbClr val="34DEF3"/>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Right of Access</a:t>
            </a:r>
            <a:endParaRPr b="0" i="0" sz="2032" u="none" cap="none" strike="noStrike">
              <a:solidFill>
                <a:schemeClr val="lt1"/>
              </a:solidFill>
              <a:latin typeface="Calibri"/>
              <a:ea typeface="Calibri"/>
              <a:cs typeface="Calibri"/>
              <a:sym typeface="Calibri"/>
            </a:endParaRPr>
          </a:p>
        </p:txBody>
      </p:sp>
      <p:cxnSp>
        <p:nvCxnSpPr>
          <p:cNvPr id="445" name="Google Shape;445;p7"/>
          <p:cNvCxnSpPr/>
          <p:nvPr/>
        </p:nvCxnSpPr>
        <p:spPr>
          <a:xfrm>
            <a:off x="2013109" y="2431608"/>
            <a:ext cx="9747783" cy="12925"/>
          </a:xfrm>
          <a:prstGeom prst="straightConnector1">
            <a:avLst/>
          </a:prstGeom>
          <a:noFill/>
          <a:ln cap="flat" cmpd="sng" w="19050">
            <a:solidFill>
              <a:srgbClr val="D5DBE5"/>
            </a:solidFill>
            <a:prstDash val="dash"/>
            <a:miter lim="800000"/>
            <a:headEnd len="sm" w="sm" type="none"/>
            <a:tailEnd len="sm" w="sm" type="none"/>
          </a:ln>
        </p:spPr>
      </p:cxnSp>
      <p:cxnSp>
        <p:nvCxnSpPr>
          <p:cNvPr id="446" name="Google Shape;446;p7"/>
          <p:cNvCxnSpPr/>
          <p:nvPr/>
        </p:nvCxnSpPr>
        <p:spPr>
          <a:xfrm>
            <a:off x="1610043" y="5462801"/>
            <a:ext cx="10203985" cy="0"/>
          </a:xfrm>
          <a:prstGeom prst="straightConnector1">
            <a:avLst/>
          </a:prstGeom>
          <a:noFill/>
          <a:ln cap="flat" cmpd="sng" w="19050">
            <a:solidFill>
              <a:srgbClr val="D5DBE5"/>
            </a:solidFill>
            <a:prstDash val="dash"/>
            <a:miter lim="800000"/>
            <a:headEnd len="sm" w="sm" type="none"/>
            <a:tailEnd len="sm" w="sm" type="none"/>
          </a:ln>
        </p:spPr>
      </p:cxnSp>
      <p:sp>
        <p:nvSpPr>
          <p:cNvPr id="447" name="Google Shape;447;p7"/>
          <p:cNvSpPr/>
          <p:nvPr/>
        </p:nvSpPr>
        <p:spPr>
          <a:xfrm>
            <a:off x="8542423" y="1456611"/>
            <a:ext cx="1940776" cy="736257"/>
          </a:xfrm>
          <a:prstGeom prst="flowChartTerminator">
            <a:avLst/>
          </a:prstGeom>
          <a:solidFill>
            <a:srgbClr val="34DEF3"/>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Rectification</a:t>
            </a:r>
            <a:endParaRPr b="0" i="0" sz="2032" u="none" cap="none" strike="noStrike">
              <a:solidFill>
                <a:schemeClr val="lt1"/>
              </a:solidFill>
              <a:latin typeface="Calibri"/>
              <a:ea typeface="Calibri"/>
              <a:cs typeface="Calibri"/>
              <a:sym typeface="Calibri"/>
            </a:endParaRPr>
          </a:p>
        </p:txBody>
      </p:sp>
      <p:sp>
        <p:nvSpPr>
          <p:cNvPr id="448" name="Google Shape;448;p7"/>
          <p:cNvSpPr/>
          <p:nvPr/>
        </p:nvSpPr>
        <p:spPr>
          <a:xfrm>
            <a:off x="1879133" y="4339477"/>
            <a:ext cx="1977939" cy="738531"/>
          </a:xfrm>
          <a:prstGeom prst="flowChartTerminator">
            <a:avLst/>
          </a:prstGeom>
          <a:solidFill>
            <a:srgbClr val="34DEF3"/>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Portability</a:t>
            </a:r>
            <a:endParaRPr b="0" i="0" sz="2032" u="none" cap="none" strike="noStrike">
              <a:solidFill>
                <a:schemeClr val="lt1"/>
              </a:solidFill>
              <a:latin typeface="Calibri"/>
              <a:ea typeface="Calibri"/>
              <a:cs typeface="Calibri"/>
              <a:sym typeface="Calibri"/>
            </a:endParaRPr>
          </a:p>
        </p:txBody>
      </p:sp>
      <p:sp>
        <p:nvSpPr>
          <p:cNvPr id="449" name="Google Shape;449;p7"/>
          <p:cNvSpPr/>
          <p:nvPr/>
        </p:nvSpPr>
        <p:spPr>
          <a:xfrm>
            <a:off x="4514953" y="4334593"/>
            <a:ext cx="1973906" cy="736257"/>
          </a:xfrm>
          <a:prstGeom prst="flowChartTerminator">
            <a:avLst/>
          </a:prstGeom>
          <a:solidFill>
            <a:srgbClr val="34DEF3"/>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Opposition</a:t>
            </a:r>
            <a:endParaRPr b="0" i="0" sz="2032" u="none" cap="none" strike="noStrike">
              <a:solidFill>
                <a:schemeClr val="lt1"/>
              </a:solidFill>
              <a:latin typeface="Calibri"/>
              <a:ea typeface="Calibri"/>
              <a:cs typeface="Calibri"/>
              <a:sym typeface="Calibri"/>
            </a:endParaRPr>
          </a:p>
        </p:txBody>
      </p:sp>
      <p:sp>
        <p:nvSpPr>
          <p:cNvPr id="450" name="Google Shape;450;p7"/>
          <p:cNvSpPr/>
          <p:nvPr/>
        </p:nvSpPr>
        <p:spPr>
          <a:xfrm>
            <a:off x="9796310" y="4344736"/>
            <a:ext cx="1977803" cy="737774"/>
          </a:xfrm>
          <a:prstGeom prst="flowChartTerminator">
            <a:avLst/>
          </a:prstGeom>
          <a:solidFill>
            <a:srgbClr val="B9F5FC"/>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Data Incident breach</a:t>
            </a:r>
            <a:endParaRPr b="0" i="0" sz="2032" u="none" cap="none" strike="noStrike">
              <a:solidFill>
                <a:schemeClr val="lt1"/>
              </a:solidFill>
              <a:latin typeface="Calibri"/>
              <a:ea typeface="Calibri"/>
              <a:cs typeface="Calibri"/>
              <a:sym typeface="Calibri"/>
            </a:endParaRPr>
          </a:p>
        </p:txBody>
      </p:sp>
      <p:sp>
        <p:nvSpPr>
          <p:cNvPr id="451" name="Google Shape;451;p7"/>
          <p:cNvSpPr/>
          <p:nvPr/>
        </p:nvSpPr>
        <p:spPr>
          <a:xfrm>
            <a:off x="7148401" y="4334592"/>
            <a:ext cx="1973906" cy="736257"/>
          </a:xfrm>
          <a:prstGeom prst="flowChartTerminator">
            <a:avLst/>
          </a:prstGeom>
          <a:solidFill>
            <a:srgbClr val="B9F5FC"/>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Account Access Issue</a:t>
            </a:r>
            <a:endParaRPr b="0" i="0" sz="2000" u="none" cap="none" strike="noStrike">
              <a:solidFill>
                <a:schemeClr val="lt1"/>
              </a:solidFill>
              <a:latin typeface="Calibri"/>
              <a:ea typeface="Calibri"/>
              <a:cs typeface="Calibri"/>
              <a:sym typeface="Calibri"/>
            </a:endParaRPr>
          </a:p>
        </p:txBody>
      </p:sp>
      <p:sp>
        <p:nvSpPr>
          <p:cNvPr id="452" name="Google Shape;452;p7"/>
          <p:cNvSpPr/>
          <p:nvPr/>
        </p:nvSpPr>
        <p:spPr>
          <a:xfrm>
            <a:off x="917126" y="1439441"/>
            <a:ext cx="1933766" cy="738531"/>
          </a:xfrm>
          <a:prstGeom prst="flowChartTerminator">
            <a:avLst/>
          </a:prstGeom>
          <a:solidFill>
            <a:srgbClr val="B9F5FC"/>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595959"/>
                </a:solidFill>
                <a:latin typeface="Arial"/>
                <a:ea typeface="Arial"/>
                <a:cs typeface="Arial"/>
                <a:sym typeface="Arial"/>
              </a:rPr>
              <a:t>Customer data request</a:t>
            </a:r>
            <a:endParaRPr b="0" i="0" sz="2032"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
          <p:cNvSpPr txBox="1"/>
          <p:nvPr/>
        </p:nvSpPr>
        <p:spPr>
          <a:xfrm>
            <a:off x="3554026" y="348368"/>
            <a:ext cx="6336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181818"/>
                </a:solidFill>
                <a:latin typeface="Arial"/>
                <a:ea typeface="Arial"/>
                <a:cs typeface="Arial"/>
                <a:sym typeface="Arial"/>
              </a:rPr>
              <a:t>Italy</a:t>
            </a:r>
            <a:endParaRPr b="0" i="0" sz="2032" u="none" cap="none" strike="noStrike">
              <a:solidFill>
                <a:schemeClr val="dk1"/>
              </a:solidFill>
              <a:latin typeface="Calibri"/>
              <a:ea typeface="Calibri"/>
              <a:cs typeface="Calibri"/>
              <a:sym typeface="Calibri"/>
            </a:endParaRPr>
          </a:p>
        </p:txBody>
      </p:sp>
      <p:sp>
        <p:nvSpPr>
          <p:cNvPr id="458" name="Google Shape;458;p8"/>
          <p:cNvSpPr txBox="1"/>
          <p:nvPr/>
        </p:nvSpPr>
        <p:spPr>
          <a:xfrm>
            <a:off x="3544640" y="1252637"/>
            <a:ext cx="633699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6626E"/>
                </a:solidFill>
                <a:latin typeface="Arial"/>
                <a:ea typeface="Arial"/>
                <a:cs typeface="Arial"/>
                <a:sym typeface="Arial"/>
              </a:rPr>
              <a:t>Phone Script at the beginning</a:t>
            </a:r>
            <a:endParaRPr b="0" i="0" sz="2032" u="none" cap="none" strike="noStrike">
              <a:solidFill>
                <a:srgbClr val="06626E"/>
              </a:solidFill>
              <a:latin typeface="Calibri"/>
              <a:ea typeface="Calibri"/>
              <a:cs typeface="Calibri"/>
              <a:sym typeface="Calibri"/>
            </a:endParaRPr>
          </a:p>
        </p:txBody>
      </p:sp>
      <p:sp>
        <p:nvSpPr>
          <p:cNvPr id="459" name="Google Shape;459;p8"/>
          <p:cNvSpPr txBox="1"/>
          <p:nvPr/>
        </p:nvSpPr>
        <p:spPr>
          <a:xfrm>
            <a:off x="1083129" y="2743669"/>
            <a:ext cx="11031230" cy="33030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81818"/>
                </a:solidFill>
                <a:highlight>
                  <a:srgbClr val="FFFFFF"/>
                </a:highlight>
                <a:latin typeface="Calibri"/>
                <a:ea typeface="Calibri"/>
                <a:cs typeface="Calibri"/>
                <a:sym typeface="Calibri"/>
              </a:rPr>
              <a:t>MANDATORY:</a:t>
            </a:r>
            <a:r>
              <a:rPr b="0" i="0" lang="en-US" sz="2000" u="none" cap="none" strike="noStrike">
                <a:solidFill>
                  <a:srgbClr val="181818"/>
                </a:solidFill>
                <a:highlight>
                  <a:srgbClr val="FFFFFF"/>
                </a:highlight>
                <a:latin typeface="Calibri"/>
                <a:ea typeface="Calibri"/>
                <a:cs typeface="Calibri"/>
                <a:sym typeface="Calibri"/>
              </a:rPr>
              <a:t> For calls with </a:t>
            </a:r>
            <a:r>
              <a:rPr b="1" i="1" lang="en-US" sz="2000" u="none" cap="none" strike="noStrike">
                <a:solidFill>
                  <a:srgbClr val="181818"/>
                </a:solidFill>
                <a:highlight>
                  <a:srgbClr val="FFFFFF"/>
                </a:highlight>
                <a:latin typeface="Calibri"/>
                <a:ea typeface="Calibri"/>
                <a:cs typeface="Calibri"/>
                <a:sym typeface="Calibri"/>
              </a:rPr>
              <a:t>Italian</a:t>
            </a:r>
            <a:r>
              <a:rPr b="1" i="0" lang="en-US" sz="2000" u="none" cap="none" strike="noStrike">
                <a:solidFill>
                  <a:srgbClr val="181818"/>
                </a:solidFill>
                <a:highlight>
                  <a:srgbClr val="FFFFFF"/>
                </a:highlight>
                <a:latin typeface="Calibri"/>
                <a:ea typeface="Calibri"/>
                <a:cs typeface="Calibri"/>
                <a:sym typeface="Calibri"/>
              </a:rPr>
              <a:t> </a:t>
            </a:r>
            <a:r>
              <a:rPr b="0" i="0" lang="en-US" sz="2000" u="none" cap="none" strike="noStrike">
                <a:solidFill>
                  <a:srgbClr val="181818"/>
                </a:solidFill>
                <a:highlight>
                  <a:srgbClr val="FFFFFF"/>
                </a:highlight>
                <a:latin typeface="Calibri"/>
                <a:ea typeface="Calibri"/>
                <a:cs typeface="Calibri"/>
                <a:sym typeface="Calibri"/>
              </a:rPr>
              <a:t>clients, the agent must state at the beginning of the conversation the country in which the operator is located, as the client is using an Italian number to contact us. This is due to a requirement of Italian law, with fines applicable for non-compliance.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32"/>
              <a:buFont typeface="Arial"/>
              <a:buNone/>
            </a:pPr>
            <a:r>
              <a:t/>
            </a:r>
            <a:endParaRPr b="0" i="0" sz="2032"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81818"/>
                </a:solidFill>
                <a:highlight>
                  <a:srgbClr val="FFFFFF"/>
                </a:highlight>
                <a:latin typeface="Calibri"/>
                <a:ea typeface="Calibri"/>
                <a:cs typeface="Calibri"/>
                <a:sym typeface="Calibri"/>
              </a:rPr>
              <a:t>For incoming phone contacts, the script should be something like: </a:t>
            </a:r>
            <a:r>
              <a:rPr b="0" i="1" lang="en-US" sz="2000" u="none" cap="none" strike="noStrike">
                <a:solidFill>
                  <a:srgbClr val="181818"/>
                </a:solidFill>
                <a:highlight>
                  <a:srgbClr val="FFFFFF"/>
                </a:highlight>
                <a:latin typeface="Calibri"/>
                <a:ea typeface="Calibri"/>
                <a:cs typeface="Calibri"/>
                <a:sym typeface="Calibri"/>
              </a:rPr>
              <a:t>"Salve. Grazie per aver contattato Mango. Il mio nome è XXX e ti sto rispondendo [</a:t>
            </a:r>
            <a:r>
              <a:rPr b="0" i="0" lang="en-US" sz="2000" u="none" cap="none" strike="noStrike">
                <a:solidFill>
                  <a:srgbClr val="181818"/>
                </a:solidFill>
                <a:highlight>
                  <a:srgbClr val="FFFFFF"/>
                </a:highlight>
                <a:latin typeface="Calibri"/>
                <a:ea typeface="Calibri"/>
                <a:cs typeface="Calibri"/>
                <a:sym typeface="Calibri"/>
              </a:rPr>
              <a:t>dal Portogallo, dalla Tunisia</a:t>
            </a:r>
            <a:r>
              <a:rPr b="0" i="1" lang="en-US" sz="2000" u="none" cap="none" strike="noStrike">
                <a:solidFill>
                  <a:srgbClr val="181818"/>
                </a:solidFill>
                <a:highlight>
                  <a:srgbClr val="FFFFFF"/>
                </a:highlight>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32"/>
              <a:buFont typeface="Arial"/>
              <a:buNone/>
            </a:pPr>
            <a:r>
              <a:t/>
            </a:r>
            <a:endParaRPr b="0" i="0" sz="2032"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81818"/>
                </a:solidFill>
                <a:highlight>
                  <a:srgbClr val="FFFFFF"/>
                </a:highlight>
                <a:latin typeface="Calibri"/>
                <a:ea typeface="Calibri"/>
                <a:cs typeface="Calibri"/>
                <a:sym typeface="Calibri"/>
              </a:rPr>
              <a:t>For outgoing calls: </a:t>
            </a:r>
            <a:r>
              <a:rPr b="0" i="1" lang="en-US" sz="2000" u="none" cap="none" strike="noStrike">
                <a:solidFill>
                  <a:srgbClr val="181818"/>
                </a:solidFill>
                <a:highlight>
                  <a:srgbClr val="FFFFFF"/>
                </a:highlight>
                <a:latin typeface="Calibri"/>
                <a:ea typeface="Calibri"/>
                <a:cs typeface="Calibri"/>
                <a:sym typeface="Calibri"/>
              </a:rPr>
              <a:t>"Salve. Il mio nome è XXX, ti sto chiamando da Mango e ci troviamo in [Portogallo] / [Tunisia] / [Perù]."</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1" sz="2800" u="none" cap="none" strike="noStrike">
              <a:solidFill>
                <a:srgbClr val="181818"/>
              </a:solidFill>
              <a:highlight>
                <a:srgbClr val="FFFFFF"/>
              </a:highlight>
              <a:latin typeface="Arial"/>
              <a:ea typeface="Arial"/>
              <a:cs typeface="Arial"/>
              <a:sym typeface="Arial"/>
            </a:endParaRPr>
          </a:p>
        </p:txBody>
      </p:sp>
      <p:pic>
        <p:nvPicPr>
          <p:cNvPr descr="Italian Flag" id="460" name="Google Shape;460;p8"/>
          <p:cNvPicPr preferRelativeResize="0"/>
          <p:nvPr/>
        </p:nvPicPr>
        <p:blipFill rotWithShape="1">
          <a:blip r:embed="rId3">
            <a:alphaModFix/>
          </a:blip>
          <a:srcRect b="0" l="0" r="0" t="0"/>
          <a:stretch/>
        </p:blipFill>
        <p:spPr>
          <a:xfrm>
            <a:off x="11162963" y="543144"/>
            <a:ext cx="1385855" cy="9134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2_Moodboards">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genda - Content">
  <a:themeElements>
    <a:clrScheme name="Values">
      <a:dk1>
        <a:srgbClr val="000000"/>
      </a:dk1>
      <a:lt1>
        <a:srgbClr val="FFFFFF"/>
      </a:lt1>
      <a:dk2>
        <a:srgbClr val="44546A"/>
      </a:dk2>
      <a:lt2>
        <a:srgbClr val="E7E6E6"/>
      </a:lt2>
      <a:accent1>
        <a:srgbClr val="098291"/>
      </a:accent1>
      <a:accent2>
        <a:srgbClr val="75864A"/>
      </a:accent2>
      <a:accent3>
        <a:srgbClr val="BE4940"/>
      </a:accent3>
      <a:accent4>
        <a:srgbClr val="F1C16C"/>
      </a:accent4>
      <a:accent5>
        <a:srgbClr val="273966"/>
      </a:accent5>
      <a:accent6>
        <a:srgbClr val="79797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ack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over pag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Graphs">
  <a:themeElements>
    <a:clrScheme name="Mango color palette 1">
      <a:dk1>
        <a:srgbClr val="000000"/>
      </a:dk1>
      <a:lt1>
        <a:srgbClr val="FFFFFF"/>
      </a:lt1>
      <a:dk2>
        <a:srgbClr val="44546A"/>
      </a:dk2>
      <a:lt2>
        <a:srgbClr val="E7E6E6"/>
      </a:lt2>
      <a:accent1>
        <a:srgbClr val="1295BA"/>
      </a:accent1>
      <a:accent2>
        <a:srgbClr val="5CA692"/>
      </a:accent2>
      <a:accent3>
        <a:srgbClr val="A1B86C"/>
      </a:accent3>
      <a:accent4>
        <a:srgbClr val="EBC843"/>
      </a:accent4>
      <a:accent5>
        <a:srgbClr val="EBA937"/>
      </a:accent5>
      <a:accent6>
        <a:srgbClr val="EE8B2B"/>
      </a:accent6>
      <a:hlink>
        <a:srgbClr val="121314"/>
      </a:hlink>
      <a:folHlink>
        <a:srgbClr val="1213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Mango Valu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2018-02-09T09:27:47Z</dcterms:created>
  <dc:creator>ADA FABREGAS TIO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0x010100C2BBC03A9048604FA782D854A4CEF185</vt:lpwstr>
  </property>
  <property fmtid="{D5CDD505-2E9C-101B-9397-08002B2CF9AE}" pid="3" name="AuthorIds_UIVersion_2048">
    <vt:lpwstr>39</vt:lpwstr>
  </property>
  <property fmtid="{D5CDD505-2E9C-101B-9397-08002B2CF9AE}" pid="4" name="Order">
    <vt:r8>2361400.0</vt:r8>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xd_Signature">
    <vt:bool>false</vt:bool>
  </property>
  <property fmtid="{D5CDD505-2E9C-101B-9397-08002B2CF9AE}" pid="10" name="ClassificationContentMarkingFooterLocations">
    <vt:lpwstr>Cover pages:5\Agenda - Content:5\Diseño personalizado:8\2_Moodboards:4\4_Graphs:4\Back pages:3\Mango Values:3</vt:lpwstr>
  </property>
  <property fmtid="{D5CDD505-2E9C-101B-9397-08002B2CF9AE}" pid="11" name="ClassificationContentMarkingFooterText">
    <vt:lpwstr>Mango internal use only.</vt:lpwstr>
  </property>
  <property fmtid="{D5CDD505-2E9C-101B-9397-08002B2CF9AE}" pid="12" name="MediaServiceImageTags">
    <vt:lpwstr/>
  </property>
  <property fmtid="{D5CDD505-2E9C-101B-9397-08002B2CF9AE}" pid="13" name="MSIP_Label_59877006-7f59-4306-bf6d-96490faf2831_Enabled">
    <vt:lpwstr>true</vt:lpwstr>
  </property>
  <property fmtid="{D5CDD505-2E9C-101B-9397-08002B2CF9AE}" pid="14" name="MSIP_Label_59877006-7f59-4306-bf6d-96490faf2831_SetDate">
    <vt:lpwstr>2024-03-18T14:58:06Z</vt:lpwstr>
  </property>
  <property fmtid="{D5CDD505-2E9C-101B-9397-08002B2CF9AE}" pid="15" name="MSIP_Label_59877006-7f59-4306-bf6d-96490faf2831_Method">
    <vt:lpwstr>Privileged</vt:lpwstr>
  </property>
  <property fmtid="{D5CDD505-2E9C-101B-9397-08002B2CF9AE}" pid="16" name="MSIP_Label_59877006-7f59-4306-bf6d-96490faf2831_Name">
    <vt:lpwstr>Public</vt:lpwstr>
  </property>
  <property fmtid="{D5CDD505-2E9C-101B-9397-08002B2CF9AE}" pid="17" name="MSIP_Label_59877006-7f59-4306-bf6d-96490faf2831_SiteId">
    <vt:lpwstr>599df23c-c4a7-4575-ba97-d3d7d28b2b1d</vt:lpwstr>
  </property>
  <property fmtid="{D5CDD505-2E9C-101B-9397-08002B2CF9AE}" pid="18" name="MSIP_Label_59877006-7f59-4306-bf6d-96490faf2831_ActionId">
    <vt:lpwstr>222f6373-9f59-41ab-9d59-ef392406eb4e</vt:lpwstr>
  </property>
  <property fmtid="{D5CDD505-2E9C-101B-9397-08002B2CF9AE}" pid="19" name="MSIP_Label_59877006-7f59-4306-bf6d-96490faf2831_ContentBits">
    <vt:lpwstr>0</vt:lpwstr>
  </property>
</Properties>
</file>