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2" r:id="rId5"/>
    <p:sldMasterId id="214748366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6858000" cx="12192000"/>
  <p:notesSz cx="6858000" cy="9144000"/>
  <p:embeddedFontLst>
    <p:embeddedFont>
      <p:font typeface="Garamond"/>
      <p:regular r:id="rId18"/>
      <p:bold r:id="rId19"/>
      <p:italic r:id="rId20"/>
      <p:boldItalic r:id="rId21"/>
    </p:embeddedFont>
    <p:embeddedFont>
      <p:font typeface="Ultra"/>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iFCJVcBhNlyd/l5dEEt+7+XlHb4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189F46-BCFF-4C6D-8226-8C8E1D013D72}">
  <a:tblStyle styleId="{E2189F46-BCFF-4C6D-8226-8C8E1D013D72}" styleName="Table_0">
    <a:wholeTbl>
      <a:tcTxStyle b="off" i="off">
        <a:font>
          <a:latin typeface="+mn-lt"/>
          <a:ea typeface="+mn-lt"/>
          <a:cs typeface="+mn-lt"/>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tcBdr>
        <a:fill>
          <a:solidFill>
            <a:srgbClr val="E9EBF5"/>
          </a:solidFill>
        </a:fill>
      </a:tcStyle>
    </a:wholeTbl>
    <a:band1H>
      <a:tcTxStyle b="off" i="off"/>
      <a:tcStyle>
        <a:fill>
          <a:solidFill>
            <a:srgbClr val="CFD5EA"/>
          </a:solidFill>
        </a:fill>
      </a:tcStyle>
    </a:band1H>
    <a:band2H>
      <a:tcTxStyle b="off" i="off"/>
    </a:band2H>
    <a:band1V>
      <a:tcTxStyle b="off" i="off"/>
      <a:tcStyle>
        <a:fill>
          <a:solidFill>
            <a:srgbClr val="CFD5EA"/>
          </a:solidFill>
        </a:fill>
      </a:tcStyle>
    </a:band1V>
    <a:band2V>
      <a:tcTxStyle b="off" i="off"/>
    </a:band2V>
    <a:lastCol>
      <a:tcTxStyle b="on" i="off">
        <a:font>
          <a:latin typeface="+mn-lt"/>
          <a:ea typeface="+mn-lt"/>
          <a:cs typeface="+mn-lt"/>
        </a:font>
        <a:srgbClr val="FFFFFF"/>
      </a:tcTxStyle>
      <a:tcStyle>
        <a:fill>
          <a:solidFill>
            <a:srgbClr val="4472C4"/>
          </a:solidFill>
        </a:fill>
      </a:tcStyle>
    </a:lastCol>
    <a:firstCol>
      <a:tcTxStyle b="on" i="off">
        <a:font>
          <a:latin typeface="+mn-lt"/>
          <a:ea typeface="+mn-lt"/>
          <a:cs typeface="+mn-lt"/>
        </a:font>
        <a:srgbClr val="FFFFFF"/>
      </a:tcTxStyle>
      <a:tcStyle>
        <a:fill>
          <a:solidFill>
            <a:srgbClr val="4472C4"/>
          </a:solidFill>
        </a:fill>
      </a:tcStyle>
    </a:firstCol>
    <a:lastRow>
      <a:tcTxStyle b="on" i="off">
        <a:font>
          <a:latin typeface="+mn-lt"/>
          <a:ea typeface="+mn-lt"/>
          <a:cs typeface="+mn-lt"/>
        </a:font>
        <a:srgbClr val="FFFFFF"/>
      </a:tcTxStyle>
      <a:tcStyle>
        <a:tcBdr>
          <a:top>
            <a:ln cap="flat" cmpd="sng" w="38100">
              <a:solidFill>
                <a:srgbClr val="FFFFFF"/>
              </a:solidFill>
              <a:prstDash val="solid"/>
              <a:round/>
              <a:headEnd len="sm" w="sm" type="none"/>
              <a:tailEnd len="sm" w="sm" type="none"/>
            </a:ln>
          </a:top>
        </a:tcBdr>
        <a:fill>
          <a:solidFill>
            <a:srgbClr val="4472C4"/>
          </a:solidFill>
        </a:fill>
      </a:tcStyle>
    </a:lastRow>
    <a:seCell>
      <a:tcTxStyle b="off" i="off"/>
    </a:seCell>
    <a:swCell>
      <a:tcTxStyle b="off" i="off"/>
    </a:swCell>
    <a:firstRow>
      <a:tcTxStyle b="on" i="off">
        <a:font>
          <a:latin typeface="+mn-lt"/>
          <a:ea typeface="+mn-lt"/>
          <a:cs typeface="+mn-lt"/>
        </a:font>
        <a:srgbClr val="FFFFFF"/>
      </a:tcTxStyle>
      <a:tcStyle>
        <a:tcBdr>
          <a:bottom>
            <a:ln cap="flat" cmpd="sng" w="38100">
              <a:solidFill>
                <a:srgbClr val="FFFFFF"/>
              </a:solidFill>
              <a:prstDash val="solid"/>
              <a:round/>
              <a:headEnd len="sm" w="sm" type="none"/>
              <a:tailEnd len="sm" w="sm" type="none"/>
            </a:ln>
          </a:bottom>
        </a:tcBdr>
        <a:fill>
          <a:solidFill>
            <a:srgbClr val="4472C4"/>
          </a:solidFill>
        </a:fill>
      </a:tcStyle>
    </a:firstRow>
    <a:neCell>
      <a:tcTxStyle b="off" i="off"/>
    </a:neCell>
    <a:nwCell>
      <a:tcTxStyle b="off" i="off"/>
    </a:nwCell>
  </a:tblStyle>
  <a:tblStyle styleId="{D473B2F3-1443-4C14-8081-2AA10B3E10BF}"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Garamond-italic.fntdata"/><Relationship Id="rId11" Type="http://schemas.openxmlformats.org/officeDocument/2006/relationships/slide" Target="slides/slide4.xml"/><Relationship Id="rId22" Type="http://schemas.openxmlformats.org/officeDocument/2006/relationships/font" Target="fonts/Ultra-regular.fntdata"/><Relationship Id="rId10" Type="http://schemas.openxmlformats.org/officeDocument/2006/relationships/slide" Target="slides/slide3.xml"/><Relationship Id="rId21" Type="http://schemas.openxmlformats.org/officeDocument/2006/relationships/font" Target="fonts/Garamond-boldItalic.fntdata"/><Relationship Id="rId13" Type="http://schemas.openxmlformats.org/officeDocument/2006/relationships/slide" Target="slides/slide6.xml"/><Relationship Id="rId12" Type="http://schemas.openxmlformats.org/officeDocument/2006/relationships/slide" Target="slides/slide5.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font" Target="fonts/Garamond-bold.fntdata"/><Relationship Id="rId6" Type="http://schemas.openxmlformats.org/officeDocument/2006/relationships/slideMaster" Target="slideMasters/slideMaster3.xml"/><Relationship Id="rId18" Type="http://schemas.openxmlformats.org/officeDocument/2006/relationships/font" Target="fonts/Garamond-regular.fnt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91"/>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08" y="0"/>
            <a:ext cx="2971800" cy="458791"/>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49"/>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08"/>
            <a:ext cx="2971800" cy="458791"/>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200"/>
              <a:buFont typeface="Calibri"/>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08" y="8685208"/>
            <a:ext cx="2971800" cy="45879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s-E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notes"/>
          <p:cNvSpPr txBox="1"/>
          <p:nvPr>
            <p:ph idx="1" type="body"/>
          </p:nvPr>
        </p:nvSpPr>
        <p:spPr>
          <a:xfrm>
            <a:off x="685800" y="4400549"/>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t/>
            </a:r>
            <a:endParaRPr/>
          </a:p>
        </p:txBody>
      </p:sp>
      <p:sp>
        <p:nvSpPr>
          <p:cNvPr id="136" name="Google Shape;136;p1:notes"/>
          <p:cNvSpPr/>
          <p:nvPr>
            <p:ph idx="2" type="sldImg"/>
          </p:nvPr>
        </p:nvSpPr>
        <p:spPr>
          <a:xfrm>
            <a:off x="685800" y="1143000"/>
            <a:ext cx="5486400"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4:notes"/>
          <p:cNvSpPr txBox="1"/>
          <p:nvPr>
            <p:ph idx="1" type="body"/>
          </p:nvPr>
        </p:nvSpPr>
        <p:spPr>
          <a:xfrm>
            <a:off x="685800" y="4400549"/>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t/>
            </a:r>
            <a:endParaRPr/>
          </a:p>
        </p:txBody>
      </p:sp>
      <p:sp>
        <p:nvSpPr>
          <p:cNvPr id="215" name="Google Shape;215;p14:notes"/>
          <p:cNvSpPr/>
          <p:nvPr>
            <p:ph idx="2" type="sldImg"/>
          </p:nvPr>
        </p:nvSpPr>
        <p:spPr>
          <a:xfrm>
            <a:off x="685800" y="1143000"/>
            <a:ext cx="5486400"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2:notes"/>
          <p:cNvSpPr txBox="1"/>
          <p:nvPr>
            <p:ph idx="1" type="body"/>
          </p:nvPr>
        </p:nvSpPr>
        <p:spPr>
          <a:xfrm>
            <a:off x="685800" y="4400549"/>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t/>
            </a:r>
            <a:endParaRPr/>
          </a:p>
        </p:txBody>
      </p:sp>
      <p:sp>
        <p:nvSpPr>
          <p:cNvPr id="141" name="Google Shape;141;p2:notes"/>
          <p:cNvSpPr/>
          <p:nvPr>
            <p:ph idx="2" type="sldImg"/>
          </p:nvPr>
        </p:nvSpPr>
        <p:spPr>
          <a:xfrm>
            <a:off x="685800" y="1143000"/>
            <a:ext cx="5486400"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3:notes"/>
          <p:cNvSpPr txBox="1"/>
          <p:nvPr>
            <p:ph idx="1" type="body"/>
          </p:nvPr>
        </p:nvSpPr>
        <p:spPr>
          <a:xfrm>
            <a:off x="685800" y="4400549"/>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t/>
            </a:r>
            <a:endParaRPr/>
          </a:p>
        </p:txBody>
      </p:sp>
      <p:sp>
        <p:nvSpPr>
          <p:cNvPr id="156" name="Google Shape;156;p3:notes"/>
          <p:cNvSpPr/>
          <p:nvPr>
            <p:ph idx="2" type="sldImg"/>
          </p:nvPr>
        </p:nvSpPr>
        <p:spPr>
          <a:xfrm>
            <a:off x="685800" y="1143000"/>
            <a:ext cx="5486400"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400549"/>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t/>
            </a:r>
            <a:endParaRPr/>
          </a:p>
        </p:txBody>
      </p:sp>
      <p:sp>
        <p:nvSpPr>
          <p:cNvPr id="168" name="Google Shape;168;p4:notes"/>
          <p:cNvSpPr/>
          <p:nvPr>
            <p:ph idx="2" type="sldImg"/>
          </p:nvPr>
        </p:nvSpPr>
        <p:spPr>
          <a:xfrm>
            <a:off x="685800" y="1143000"/>
            <a:ext cx="5486400"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5:notes"/>
          <p:cNvSpPr txBox="1"/>
          <p:nvPr>
            <p:ph idx="1" type="body"/>
          </p:nvPr>
        </p:nvSpPr>
        <p:spPr>
          <a:xfrm>
            <a:off x="685800" y="4400549"/>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t/>
            </a:r>
            <a:endParaRPr/>
          </a:p>
        </p:txBody>
      </p:sp>
      <p:sp>
        <p:nvSpPr>
          <p:cNvPr id="176" name="Google Shape;176;p5:notes"/>
          <p:cNvSpPr/>
          <p:nvPr>
            <p:ph idx="2" type="sldImg"/>
          </p:nvPr>
        </p:nvSpPr>
        <p:spPr>
          <a:xfrm>
            <a:off x="685800" y="1143000"/>
            <a:ext cx="5486400"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8:notes"/>
          <p:cNvSpPr txBox="1"/>
          <p:nvPr>
            <p:ph idx="1" type="body"/>
          </p:nvPr>
        </p:nvSpPr>
        <p:spPr>
          <a:xfrm>
            <a:off x="685800" y="4400549"/>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t/>
            </a:r>
            <a:endParaRPr/>
          </a:p>
        </p:txBody>
      </p:sp>
      <p:sp>
        <p:nvSpPr>
          <p:cNvPr id="184" name="Google Shape;184;p8:notes"/>
          <p:cNvSpPr/>
          <p:nvPr>
            <p:ph idx="2" type="sldImg"/>
          </p:nvPr>
        </p:nvSpPr>
        <p:spPr>
          <a:xfrm>
            <a:off x="685800" y="1143000"/>
            <a:ext cx="5486400"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txBox="1"/>
          <p:nvPr>
            <p:ph idx="1" type="body"/>
          </p:nvPr>
        </p:nvSpPr>
        <p:spPr>
          <a:xfrm>
            <a:off x="685800" y="4400549"/>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t/>
            </a:r>
            <a:endParaRPr/>
          </a:p>
        </p:txBody>
      </p:sp>
      <p:sp>
        <p:nvSpPr>
          <p:cNvPr id="194" name="Google Shape;194;p9:notes"/>
          <p:cNvSpPr/>
          <p:nvPr>
            <p:ph idx="2" type="sldImg"/>
          </p:nvPr>
        </p:nvSpPr>
        <p:spPr>
          <a:xfrm>
            <a:off x="685800" y="1143000"/>
            <a:ext cx="5486400"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2:notes"/>
          <p:cNvSpPr txBox="1"/>
          <p:nvPr>
            <p:ph idx="1" type="body"/>
          </p:nvPr>
        </p:nvSpPr>
        <p:spPr>
          <a:xfrm>
            <a:off x="685800" y="4400549"/>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t/>
            </a:r>
            <a:endParaRPr/>
          </a:p>
        </p:txBody>
      </p:sp>
      <p:sp>
        <p:nvSpPr>
          <p:cNvPr id="204" name="Google Shape;204;p12:notes"/>
          <p:cNvSpPr/>
          <p:nvPr>
            <p:ph idx="2" type="sldImg"/>
          </p:nvPr>
        </p:nvSpPr>
        <p:spPr>
          <a:xfrm>
            <a:off x="685800" y="1143000"/>
            <a:ext cx="5486400"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13:notes"/>
          <p:cNvSpPr txBox="1"/>
          <p:nvPr>
            <p:ph idx="1" type="body"/>
          </p:nvPr>
        </p:nvSpPr>
        <p:spPr>
          <a:xfrm>
            <a:off x="685800" y="4400549"/>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1200"/>
              <a:buFont typeface="Calibri"/>
              <a:buNone/>
            </a:pPr>
            <a:r>
              <a:t/>
            </a:r>
            <a:endParaRPr/>
          </a:p>
        </p:txBody>
      </p:sp>
      <p:sp>
        <p:nvSpPr>
          <p:cNvPr id="210" name="Google Shape;210;p13:notes"/>
          <p:cNvSpPr txBox="1"/>
          <p:nvPr>
            <p:ph idx="12" type="sldNum"/>
          </p:nvPr>
        </p:nvSpPr>
        <p:spPr>
          <a:xfrm>
            <a:off x="3884608" y="8685208"/>
            <a:ext cx="2971800" cy="458791"/>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fondo blanco">
  <p:cSld name="Intro fondo blanco">
    <p:bg>
      <p:bgPr>
        <a:solidFill>
          <a:schemeClr val="lt1"/>
        </a:solidFill>
      </p:bgPr>
    </p:bg>
    <p:spTree>
      <p:nvGrpSpPr>
        <p:cNvPr id="12" name="Shape 12"/>
        <p:cNvGrpSpPr/>
        <p:nvPr/>
      </p:nvGrpSpPr>
      <p:grpSpPr>
        <a:xfrm>
          <a:off x="0" y="0"/>
          <a:ext cx="0" cy="0"/>
          <a:chOff x="0" y="0"/>
          <a:chExt cx="0" cy="0"/>
        </a:xfrm>
      </p:grpSpPr>
      <p:sp>
        <p:nvSpPr>
          <p:cNvPr id="13" name="Google Shape;13;p16"/>
          <p:cNvSpPr txBox="1"/>
          <p:nvPr>
            <p:ph idx="1" type="body"/>
          </p:nvPr>
        </p:nvSpPr>
        <p:spPr>
          <a:xfrm>
            <a:off x="0" y="2641152"/>
            <a:ext cx="12192000" cy="815211"/>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5000"/>
              </a:lnSpc>
              <a:spcBef>
                <a:spcPts val="1329"/>
              </a:spcBef>
              <a:spcAft>
                <a:spcPts val="0"/>
              </a:spcAft>
              <a:buClr>
                <a:schemeClr val="dk1"/>
              </a:buClr>
              <a:buSzPts val="5443"/>
              <a:buFont typeface="Arial"/>
              <a:buNone/>
              <a:defRPr b="0" i="0" sz="5443" u="none" cap="none" strike="noStrike">
                <a:solidFill>
                  <a:schemeClr val="dk1"/>
                </a:solidFill>
                <a:latin typeface="Times New Roman"/>
                <a:ea typeface="Times New Roman"/>
                <a:cs typeface="Times New Roman"/>
                <a:sym typeface="Times New Roman"/>
              </a:defRPr>
            </a:lvl1pPr>
            <a:lvl2pPr indent="-315468" lvl="1" marL="914400" marR="0" rtl="0" algn="l">
              <a:lnSpc>
                <a:spcPct val="90000"/>
              </a:lnSpc>
              <a:spcBef>
                <a:spcPts val="488"/>
              </a:spcBef>
              <a:spcAft>
                <a:spcPts val="0"/>
              </a:spcAft>
              <a:buClr>
                <a:schemeClr val="dk1"/>
              </a:buClr>
              <a:buSzPts val="1368"/>
              <a:buFont typeface="Arial"/>
              <a:buChar char="•"/>
              <a:defRPr b="0" i="0" sz="1368" u="none" cap="none" strike="noStrike">
                <a:solidFill>
                  <a:schemeClr val="dk1"/>
                </a:solidFill>
                <a:latin typeface="Arial"/>
                <a:ea typeface="Arial"/>
                <a:cs typeface="Arial"/>
                <a:sym typeface="Arial"/>
              </a:defRPr>
            </a:lvl2pPr>
            <a:lvl3pPr indent="-315467" lvl="2" marL="1371600" marR="0" rtl="0" algn="l">
              <a:lnSpc>
                <a:spcPct val="90000"/>
              </a:lnSpc>
              <a:spcBef>
                <a:spcPts val="488"/>
              </a:spcBef>
              <a:spcAft>
                <a:spcPts val="0"/>
              </a:spcAft>
              <a:buClr>
                <a:schemeClr val="dk1"/>
              </a:buClr>
              <a:buSzPts val="1368"/>
              <a:buFont typeface="Arial"/>
              <a:buChar char="•"/>
              <a:defRPr b="0" i="0" sz="1368" u="none" cap="none" strike="noStrike">
                <a:solidFill>
                  <a:schemeClr val="dk1"/>
                </a:solidFill>
                <a:latin typeface="Arial"/>
                <a:ea typeface="Arial"/>
                <a:cs typeface="Arial"/>
                <a:sym typeface="Arial"/>
              </a:defRPr>
            </a:lvl3pPr>
            <a:lvl4pPr indent="-315467" lvl="3" marL="1828800" marR="0" rtl="0" algn="l">
              <a:lnSpc>
                <a:spcPct val="90000"/>
              </a:lnSpc>
              <a:spcBef>
                <a:spcPts val="488"/>
              </a:spcBef>
              <a:spcAft>
                <a:spcPts val="0"/>
              </a:spcAft>
              <a:buClr>
                <a:schemeClr val="dk1"/>
              </a:buClr>
              <a:buSzPts val="1368"/>
              <a:buFont typeface="Arial"/>
              <a:buChar char="•"/>
              <a:defRPr b="0" i="0" sz="1368" u="none" cap="none" strike="noStrike">
                <a:solidFill>
                  <a:schemeClr val="dk1"/>
                </a:solidFill>
                <a:latin typeface="Arial"/>
                <a:ea typeface="Arial"/>
                <a:cs typeface="Arial"/>
                <a:sym typeface="Arial"/>
              </a:defRPr>
            </a:lvl4pPr>
            <a:lvl5pPr indent="-315467" lvl="4" marL="2286000" marR="0" rtl="0" algn="l">
              <a:lnSpc>
                <a:spcPct val="90000"/>
              </a:lnSpc>
              <a:spcBef>
                <a:spcPts val="488"/>
              </a:spcBef>
              <a:spcAft>
                <a:spcPts val="0"/>
              </a:spcAft>
              <a:buClr>
                <a:schemeClr val="dk1"/>
              </a:buClr>
              <a:buSzPts val="1368"/>
              <a:buFont typeface="Arial"/>
              <a:buChar char="•"/>
              <a:defRPr b="0" i="0" sz="1368" u="none" cap="none" strike="noStrike">
                <a:solidFill>
                  <a:schemeClr val="dk1"/>
                </a:solidFill>
                <a:latin typeface="Arial"/>
                <a:ea typeface="Arial"/>
                <a:cs typeface="Arial"/>
                <a:sym typeface="Arial"/>
              </a:defRPr>
            </a:lvl5pPr>
            <a:lvl6pPr indent="-340232" lvl="5" marL="27432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Garamond"/>
                <a:ea typeface="Garamond"/>
                <a:cs typeface="Garamond"/>
                <a:sym typeface="Garamond"/>
              </a:defRPr>
            </a:lvl6pPr>
            <a:lvl7pPr indent="-340232" lvl="6" marL="32004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Garamond"/>
                <a:ea typeface="Garamond"/>
                <a:cs typeface="Garamond"/>
                <a:sym typeface="Garamond"/>
              </a:defRPr>
            </a:lvl7pPr>
            <a:lvl8pPr indent="-340233" lvl="7" marL="36576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Garamond"/>
                <a:ea typeface="Garamond"/>
                <a:cs typeface="Garamond"/>
                <a:sym typeface="Garamond"/>
              </a:defRPr>
            </a:lvl8pPr>
            <a:lvl9pPr indent="-340233" lvl="8" marL="41148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Garamond"/>
                <a:ea typeface="Garamond"/>
                <a:cs typeface="Garamond"/>
                <a:sym typeface="Garamond"/>
              </a:defRPr>
            </a:lvl9pPr>
          </a:lstStyle>
          <a:p/>
        </p:txBody>
      </p:sp>
      <p:sp>
        <p:nvSpPr>
          <p:cNvPr id="14" name="Google Shape;14;p16"/>
          <p:cNvSpPr txBox="1"/>
          <p:nvPr>
            <p:ph idx="2" type="body"/>
          </p:nvPr>
        </p:nvSpPr>
        <p:spPr>
          <a:xfrm>
            <a:off x="-1" y="3610720"/>
            <a:ext cx="12192001" cy="251473"/>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5000"/>
              </a:lnSpc>
              <a:spcBef>
                <a:spcPts val="1329"/>
              </a:spcBef>
              <a:spcAft>
                <a:spcPts val="0"/>
              </a:spcAft>
              <a:buClr>
                <a:schemeClr val="dk1"/>
              </a:buClr>
              <a:buSzPts val="1270"/>
              <a:buFont typeface="Arial"/>
              <a:buNone/>
              <a:defRPr b="0" i="0" sz="1270" u="none" cap="none" strike="noStrike">
                <a:solidFill>
                  <a:schemeClr val="dk1"/>
                </a:solidFill>
                <a:latin typeface="Arial"/>
                <a:ea typeface="Arial"/>
                <a:cs typeface="Arial"/>
                <a:sym typeface="Arial"/>
              </a:defRPr>
            </a:lvl1pPr>
            <a:lvl2pPr indent="-315468" lvl="1" marL="914400" marR="0" rtl="0" algn="l">
              <a:lnSpc>
                <a:spcPct val="90000"/>
              </a:lnSpc>
              <a:spcBef>
                <a:spcPts val="488"/>
              </a:spcBef>
              <a:spcAft>
                <a:spcPts val="0"/>
              </a:spcAft>
              <a:buClr>
                <a:schemeClr val="dk1"/>
              </a:buClr>
              <a:buSzPts val="1368"/>
              <a:buFont typeface="Arial"/>
              <a:buChar char="•"/>
              <a:defRPr b="0" i="0" sz="1368" u="none" cap="none" strike="noStrike">
                <a:solidFill>
                  <a:schemeClr val="dk1"/>
                </a:solidFill>
                <a:latin typeface="Arial"/>
                <a:ea typeface="Arial"/>
                <a:cs typeface="Arial"/>
                <a:sym typeface="Arial"/>
              </a:defRPr>
            </a:lvl2pPr>
            <a:lvl3pPr indent="-315467" lvl="2" marL="1371600" marR="0" rtl="0" algn="l">
              <a:lnSpc>
                <a:spcPct val="90000"/>
              </a:lnSpc>
              <a:spcBef>
                <a:spcPts val="488"/>
              </a:spcBef>
              <a:spcAft>
                <a:spcPts val="0"/>
              </a:spcAft>
              <a:buClr>
                <a:schemeClr val="dk1"/>
              </a:buClr>
              <a:buSzPts val="1368"/>
              <a:buFont typeface="Arial"/>
              <a:buChar char="•"/>
              <a:defRPr b="0" i="0" sz="1368" u="none" cap="none" strike="noStrike">
                <a:solidFill>
                  <a:schemeClr val="dk1"/>
                </a:solidFill>
                <a:latin typeface="Arial"/>
                <a:ea typeface="Arial"/>
                <a:cs typeface="Arial"/>
                <a:sym typeface="Arial"/>
              </a:defRPr>
            </a:lvl3pPr>
            <a:lvl4pPr indent="-315467" lvl="3" marL="1828800" marR="0" rtl="0" algn="l">
              <a:lnSpc>
                <a:spcPct val="90000"/>
              </a:lnSpc>
              <a:spcBef>
                <a:spcPts val="488"/>
              </a:spcBef>
              <a:spcAft>
                <a:spcPts val="0"/>
              </a:spcAft>
              <a:buClr>
                <a:schemeClr val="dk1"/>
              </a:buClr>
              <a:buSzPts val="1368"/>
              <a:buFont typeface="Arial"/>
              <a:buChar char="•"/>
              <a:defRPr b="0" i="0" sz="1368" u="none" cap="none" strike="noStrike">
                <a:solidFill>
                  <a:schemeClr val="dk1"/>
                </a:solidFill>
                <a:latin typeface="Arial"/>
                <a:ea typeface="Arial"/>
                <a:cs typeface="Arial"/>
                <a:sym typeface="Arial"/>
              </a:defRPr>
            </a:lvl4pPr>
            <a:lvl5pPr indent="-315467" lvl="4" marL="2286000" marR="0" rtl="0" algn="l">
              <a:lnSpc>
                <a:spcPct val="90000"/>
              </a:lnSpc>
              <a:spcBef>
                <a:spcPts val="488"/>
              </a:spcBef>
              <a:spcAft>
                <a:spcPts val="0"/>
              </a:spcAft>
              <a:buClr>
                <a:schemeClr val="dk1"/>
              </a:buClr>
              <a:buSzPts val="1368"/>
              <a:buFont typeface="Arial"/>
              <a:buChar char="•"/>
              <a:defRPr b="0" i="0" sz="1368" u="none" cap="none" strike="noStrike">
                <a:solidFill>
                  <a:schemeClr val="dk1"/>
                </a:solidFill>
                <a:latin typeface="Arial"/>
                <a:ea typeface="Arial"/>
                <a:cs typeface="Arial"/>
                <a:sym typeface="Arial"/>
              </a:defRPr>
            </a:lvl5pPr>
            <a:lvl6pPr indent="-340232" lvl="5" marL="27432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Garamond"/>
                <a:ea typeface="Garamond"/>
                <a:cs typeface="Garamond"/>
                <a:sym typeface="Garamond"/>
              </a:defRPr>
            </a:lvl6pPr>
            <a:lvl7pPr indent="-340232" lvl="6" marL="32004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Garamond"/>
                <a:ea typeface="Garamond"/>
                <a:cs typeface="Garamond"/>
                <a:sym typeface="Garamond"/>
              </a:defRPr>
            </a:lvl7pPr>
            <a:lvl8pPr indent="-340233" lvl="7" marL="36576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Garamond"/>
                <a:ea typeface="Garamond"/>
                <a:cs typeface="Garamond"/>
                <a:sym typeface="Garamond"/>
              </a:defRPr>
            </a:lvl8pPr>
            <a:lvl9pPr indent="-340233" lvl="8" marL="41148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Garamond"/>
                <a:ea typeface="Garamond"/>
                <a:cs typeface="Garamond"/>
                <a:sym typeface="Garamond"/>
              </a:defRPr>
            </a:lvl9pPr>
          </a:lstStyle>
          <a:p/>
        </p:txBody>
      </p:sp>
      <p:pic>
        <p:nvPicPr>
          <p:cNvPr id="15" name="Google Shape;15;p16"/>
          <p:cNvPicPr preferRelativeResize="0"/>
          <p:nvPr/>
        </p:nvPicPr>
        <p:blipFill rotWithShape="1">
          <a:blip r:embed="rId2">
            <a:alphaModFix/>
          </a:blip>
          <a:srcRect b="0" l="0" r="0" t="0"/>
          <a:stretch/>
        </p:blipFill>
        <p:spPr>
          <a:xfrm>
            <a:off x="5239311" y="6213505"/>
            <a:ext cx="1658045" cy="23640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70" name="Shape 70"/>
        <p:cNvGrpSpPr/>
        <p:nvPr/>
      </p:nvGrpSpPr>
      <p:grpSpPr>
        <a:xfrm>
          <a:off x="0" y="0"/>
          <a:ext cx="0" cy="0"/>
          <a:chOff x="0" y="0"/>
          <a:chExt cx="0" cy="0"/>
        </a:xfrm>
      </p:grpSpPr>
      <p:sp>
        <p:nvSpPr>
          <p:cNvPr id="71" name="Google Shape;71;p28"/>
          <p:cNvSpPr txBox="1"/>
          <p:nvPr>
            <p:ph type="title"/>
          </p:nvPr>
        </p:nvSpPr>
        <p:spPr>
          <a:xfrm>
            <a:off x="831847" y="1709735"/>
            <a:ext cx="10515600" cy="28527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0000"/>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8"/>
          <p:cNvSpPr txBox="1"/>
          <p:nvPr>
            <p:ph idx="1" type="body"/>
          </p:nvPr>
        </p:nvSpPr>
        <p:spPr>
          <a:xfrm>
            <a:off x="831847" y="4589465"/>
            <a:ext cx="10515600" cy="150018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98989"/>
              </a:buClr>
              <a:buSzPts val="2400"/>
              <a:buNone/>
              <a:defRPr sz="2400">
                <a:solidFill>
                  <a:srgbClr val="898989"/>
                </a:solidFill>
              </a:defRPr>
            </a:lvl1pPr>
            <a:lvl2pPr indent="-342900" lvl="1" marL="914400" algn="l">
              <a:lnSpc>
                <a:spcPct val="90000"/>
              </a:lnSpc>
              <a:spcBef>
                <a:spcPts val="500"/>
              </a:spcBef>
              <a:spcAft>
                <a:spcPts val="0"/>
              </a:spcAft>
              <a:buClr>
                <a:srgbClr val="000000"/>
              </a:buClr>
              <a:buSzPts val="1800"/>
              <a:buChar char="•"/>
              <a:defRPr/>
            </a:lvl2pPr>
            <a:lvl3pPr indent="-342900" lvl="2" marL="1371600" algn="l">
              <a:lnSpc>
                <a:spcPct val="90000"/>
              </a:lnSpc>
              <a:spcBef>
                <a:spcPts val="500"/>
              </a:spcBef>
              <a:spcAft>
                <a:spcPts val="0"/>
              </a:spcAft>
              <a:buClr>
                <a:srgbClr val="000000"/>
              </a:buClr>
              <a:buSzPts val="18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28"/>
          <p:cNvSpPr txBox="1"/>
          <p:nvPr>
            <p:ph idx="10" type="dt"/>
          </p:nvPr>
        </p:nvSpPr>
        <p:spPr>
          <a:xfrm>
            <a:off x="838203" y="6356351"/>
            <a:ext cx="2743200"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1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8"/>
          <p:cNvSpPr txBox="1"/>
          <p:nvPr>
            <p:ph idx="11" type="ftr"/>
          </p:nvPr>
        </p:nvSpPr>
        <p:spPr>
          <a:xfrm>
            <a:off x="4038603" y="6356351"/>
            <a:ext cx="4114800" cy="365129"/>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Clr>
                <a:srgbClr val="898989"/>
              </a:buClr>
              <a:buSzPts val="1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8"/>
          <p:cNvSpPr txBox="1"/>
          <p:nvPr>
            <p:ph idx="12" type="sldNum"/>
          </p:nvPr>
        </p:nvSpPr>
        <p:spPr>
          <a:xfrm>
            <a:off x="8610603" y="6356351"/>
            <a:ext cx="2743200"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76" name="Shape 76"/>
        <p:cNvGrpSpPr/>
        <p:nvPr/>
      </p:nvGrpSpPr>
      <p:grpSpPr>
        <a:xfrm>
          <a:off x="0" y="0"/>
          <a:ext cx="0" cy="0"/>
          <a:chOff x="0" y="0"/>
          <a:chExt cx="0" cy="0"/>
        </a:xfrm>
      </p:grpSpPr>
      <p:sp>
        <p:nvSpPr>
          <p:cNvPr id="77" name="Google Shape;77;p29"/>
          <p:cNvSpPr txBox="1"/>
          <p:nvPr>
            <p:ph type="title"/>
          </p:nvPr>
        </p:nvSpPr>
        <p:spPr>
          <a:xfrm>
            <a:off x="838203" y="365129"/>
            <a:ext cx="10515600" cy="132555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0000"/>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9"/>
          <p:cNvSpPr txBox="1"/>
          <p:nvPr>
            <p:ph idx="1" type="body"/>
          </p:nvPr>
        </p:nvSpPr>
        <p:spPr>
          <a:xfrm>
            <a:off x="838203" y="1825627"/>
            <a:ext cx="5181603" cy="4351336"/>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000000"/>
              </a:buClr>
              <a:buSzPts val="2800"/>
              <a:buChar char="•"/>
              <a:defRPr/>
            </a:lvl1pPr>
            <a:lvl2pPr indent="-381000" lvl="1" marL="914400" algn="l">
              <a:lnSpc>
                <a:spcPct val="90000"/>
              </a:lnSpc>
              <a:spcBef>
                <a:spcPts val="500"/>
              </a:spcBef>
              <a:spcAft>
                <a:spcPts val="0"/>
              </a:spcAft>
              <a:buClr>
                <a:srgbClr val="000000"/>
              </a:buClr>
              <a:buSzPts val="2400"/>
              <a:buChar char="•"/>
              <a:defRPr/>
            </a:lvl2pPr>
            <a:lvl3pPr indent="-355600" lvl="2" marL="1371600" algn="l">
              <a:lnSpc>
                <a:spcPct val="90000"/>
              </a:lnSpc>
              <a:spcBef>
                <a:spcPts val="500"/>
              </a:spcBef>
              <a:spcAft>
                <a:spcPts val="0"/>
              </a:spcAft>
              <a:buClr>
                <a:srgbClr val="000000"/>
              </a:buClr>
              <a:buSzPts val="20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9"/>
          <p:cNvSpPr txBox="1"/>
          <p:nvPr>
            <p:ph idx="2" type="body"/>
          </p:nvPr>
        </p:nvSpPr>
        <p:spPr>
          <a:xfrm>
            <a:off x="6172200" y="1825627"/>
            <a:ext cx="5181603" cy="4351336"/>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000000"/>
              </a:buClr>
              <a:buSzPts val="2800"/>
              <a:buChar char="•"/>
              <a:defRPr/>
            </a:lvl1pPr>
            <a:lvl2pPr indent="-381000" lvl="1" marL="914400" algn="l">
              <a:lnSpc>
                <a:spcPct val="90000"/>
              </a:lnSpc>
              <a:spcBef>
                <a:spcPts val="500"/>
              </a:spcBef>
              <a:spcAft>
                <a:spcPts val="0"/>
              </a:spcAft>
              <a:buClr>
                <a:srgbClr val="000000"/>
              </a:buClr>
              <a:buSzPts val="2400"/>
              <a:buChar char="•"/>
              <a:defRPr/>
            </a:lvl2pPr>
            <a:lvl3pPr indent="-355600" lvl="2" marL="1371600" algn="l">
              <a:lnSpc>
                <a:spcPct val="90000"/>
              </a:lnSpc>
              <a:spcBef>
                <a:spcPts val="500"/>
              </a:spcBef>
              <a:spcAft>
                <a:spcPts val="0"/>
              </a:spcAft>
              <a:buClr>
                <a:srgbClr val="000000"/>
              </a:buClr>
              <a:buSzPts val="20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29"/>
          <p:cNvSpPr txBox="1"/>
          <p:nvPr>
            <p:ph idx="10" type="dt"/>
          </p:nvPr>
        </p:nvSpPr>
        <p:spPr>
          <a:xfrm>
            <a:off x="838203" y="6356351"/>
            <a:ext cx="2743200"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1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9"/>
          <p:cNvSpPr txBox="1"/>
          <p:nvPr>
            <p:ph idx="11" type="ftr"/>
          </p:nvPr>
        </p:nvSpPr>
        <p:spPr>
          <a:xfrm>
            <a:off x="4038603" y="6356351"/>
            <a:ext cx="4114800" cy="365129"/>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Clr>
                <a:srgbClr val="898989"/>
              </a:buClr>
              <a:buSzPts val="1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9"/>
          <p:cNvSpPr txBox="1"/>
          <p:nvPr>
            <p:ph idx="12" type="sldNum"/>
          </p:nvPr>
        </p:nvSpPr>
        <p:spPr>
          <a:xfrm>
            <a:off x="8610603" y="6356351"/>
            <a:ext cx="2743200"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83" name="Shape 83"/>
        <p:cNvGrpSpPr/>
        <p:nvPr/>
      </p:nvGrpSpPr>
      <p:grpSpPr>
        <a:xfrm>
          <a:off x="0" y="0"/>
          <a:ext cx="0" cy="0"/>
          <a:chOff x="0" y="0"/>
          <a:chExt cx="0" cy="0"/>
        </a:xfrm>
      </p:grpSpPr>
      <p:sp>
        <p:nvSpPr>
          <p:cNvPr id="84" name="Google Shape;84;p30"/>
          <p:cNvSpPr txBox="1"/>
          <p:nvPr>
            <p:ph type="title"/>
          </p:nvPr>
        </p:nvSpPr>
        <p:spPr>
          <a:xfrm>
            <a:off x="839784" y="365129"/>
            <a:ext cx="10515600" cy="132555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0000"/>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0"/>
          <p:cNvSpPr txBox="1"/>
          <p:nvPr>
            <p:ph idx="1" type="body"/>
          </p:nvPr>
        </p:nvSpPr>
        <p:spPr>
          <a:xfrm>
            <a:off x="839784" y="1681160"/>
            <a:ext cx="5157782" cy="82391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000000"/>
              </a:buClr>
              <a:buSzPts val="2400"/>
              <a:buNone/>
              <a:defRPr b="1" sz="2400"/>
            </a:lvl1pPr>
            <a:lvl2pPr indent="-342900" lvl="1" marL="914400" algn="l">
              <a:lnSpc>
                <a:spcPct val="90000"/>
              </a:lnSpc>
              <a:spcBef>
                <a:spcPts val="500"/>
              </a:spcBef>
              <a:spcAft>
                <a:spcPts val="0"/>
              </a:spcAft>
              <a:buClr>
                <a:srgbClr val="000000"/>
              </a:buClr>
              <a:buSzPts val="1800"/>
              <a:buChar char="•"/>
              <a:defRPr/>
            </a:lvl2pPr>
            <a:lvl3pPr indent="-342900" lvl="2" marL="1371600" algn="l">
              <a:lnSpc>
                <a:spcPct val="90000"/>
              </a:lnSpc>
              <a:spcBef>
                <a:spcPts val="500"/>
              </a:spcBef>
              <a:spcAft>
                <a:spcPts val="0"/>
              </a:spcAft>
              <a:buClr>
                <a:srgbClr val="000000"/>
              </a:buClr>
              <a:buSzPts val="18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30"/>
          <p:cNvSpPr txBox="1"/>
          <p:nvPr>
            <p:ph idx="2" type="body"/>
          </p:nvPr>
        </p:nvSpPr>
        <p:spPr>
          <a:xfrm>
            <a:off x="839784" y="2505071"/>
            <a:ext cx="5157782" cy="368458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000000"/>
              </a:buClr>
              <a:buSzPts val="2800"/>
              <a:buChar char="•"/>
              <a:defRPr/>
            </a:lvl1pPr>
            <a:lvl2pPr indent="-381000" lvl="1" marL="914400" algn="l">
              <a:lnSpc>
                <a:spcPct val="90000"/>
              </a:lnSpc>
              <a:spcBef>
                <a:spcPts val="500"/>
              </a:spcBef>
              <a:spcAft>
                <a:spcPts val="0"/>
              </a:spcAft>
              <a:buClr>
                <a:srgbClr val="000000"/>
              </a:buClr>
              <a:buSzPts val="2400"/>
              <a:buChar char="•"/>
              <a:defRPr/>
            </a:lvl2pPr>
            <a:lvl3pPr indent="-355600" lvl="2" marL="1371600" algn="l">
              <a:lnSpc>
                <a:spcPct val="90000"/>
              </a:lnSpc>
              <a:spcBef>
                <a:spcPts val="500"/>
              </a:spcBef>
              <a:spcAft>
                <a:spcPts val="0"/>
              </a:spcAft>
              <a:buClr>
                <a:srgbClr val="000000"/>
              </a:buClr>
              <a:buSzPts val="20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30"/>
          <p:cNvSpPr txBox="1"/>
          <p:nvPr>
            <p:ph idx="3" type="body"/>
          </p:nvPr>
        </p:nvSpPr>
        <p:spPr>
          <a:xfrm>
            <a:off x="6172200" y="1681160"/>
            <a:ext cx="5183184" cy="82391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000000"/>
              </a:buClr>
              <a:buSzPts val="2400"/>
              <a:buNone/>
              <a:defRPr b="1" sz="2400"/>
            </a:lvl1pPr>
            <a:lvl2pPr indent="-342900" lvl="1" marL="914400" algn="l">
              <a:lnSpc>
                <a:spcPct val="90000"/>
              </a:lnSpc>
              <a:spcBef>
                <a:spcPts val="500"/>
              </a:spcBef>
              <a:spcAft>
                <a:spcPts val="0"/>
              </a:spcAft>
              <a:buClr>
                <a:srgbClr val="000000"/>
              </a:buClr>
              <a:buSzPts val="1800"/>
              <a:buChar char="•"/>
              <a:defRPr/>
            </a:lvl2pPr>
            <a:lvl3pPr indent="-342900" lvl="2" marL="1371600" algn="l">
              <a:lnSpc>
                <a:spcPct val="90000"/>
              </a:lnSpc>
              <a:spcBef>
                <a:spcPts val="500"/>
              </a:spcBef>
              <a:spcAft>
                <a:spcPts val="0"/>
              </a:spcAft>
              <a:buClr>
                <a:srgbClr val="000000"/>
              </a:buClr>
              <a:buSzPts val="18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30"/>
          <p:cNvSpPr txBox="1"/>
          <p:nvPr>
            <p:ph idx="4" type="body"/>
          </p:nvPr>
        </p:nvSpPr>
        <p:spPr>
          <a:xfrm>
            <a:off x="6172200" y="2505071"/>
            <a:ext cx="5183184" cy="368458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000000"/>
              </a:buClr>
              <a:buSzPts val="2800"/>
              <a:buChar char="•"/>
              <a:defRPr/>
            </a:lvl1pPr>
            <a:lvl2pPr indent="-381000" lvl="1" marL="914400" algn="l">
              <a:lnSpc>
                <a:spcPct val="90000"/>
              </a:lnSpc>
              <a:spcBef>
                <a:spcPts val="500"/>
              </a:spcBef>
              <a:spcAft>
                <a:spcPts val="0"/>
              </a:spcAft>
              <a:buClr>
                <a:srgbClr val="000000"/>
              </a:buClr>
              <a:buSzPts val="2400"/>
              <a:buChar char="•"/>
              <a:defRPr/>
            </a:lvl2pPr>
            <a:lvl3pPr indent="-355600" lvl="2" marL="1371600" algn="l">
              <a:lnSpc>
                <a:spcPct val="90000"/>
              </a:lnSpc>
              <a:spcBef>
                <a:spcPts val="500"/>
              </a:spcBef>
              <a:spcAft>
                <a:spcPts val="0"/>
              </a:spcAft>
              <a:buClr>
                <a:srgbClr val="000000"/>
              </a:buClr>
              <a:buSzPts val="20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30"/>
          <p:cNvSpPr txBox="1"/>
          <p:nvPr>
            <p:ph idx="10" type="dt"/>
          </p:nvPr>
        </p:nvSpPr>
        <p:spPr>
          <a:xfrm>
            <a:off x="838203" y="6356351"/>
            <a:ext cx="2743200"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1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0"/>
          <p:cNvSpPr txBox="1"/>
          <p:nvPr>
            <p:ph idx="11" type="ftr"/>
          </p:nvPr>
        </p:nvSpPr>
        <p:spPr>
          <a:xfrm>
            <a:off x="4038603" y="6356351"/>
            <a:ext cx="4114800" cy="365129"/>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Clr>
                <a:srgbClr val="898989"/>
              </a:buClr>
              <a:buSzPts val="1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0"/>
          <p:cNvSpPr txBox="1"/>
          <p:nvPr>
            <p:ph idx="12" type="sldNum"/>
          </p:nvPr>
        </p:nvSpPr>
        <p:spPr>
          <a:xfrm>
            <a:off x="8610603" y="6356351"/>
            <a:ext cx="2743200"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92" name="Shape 92"/>
        <p:cNvGrpSpPr/>
        <p:nvPr/>
      </p:nvGrpSpPr>
      <p:grpSpPr>
        <a:xfrm>
          <a:off x="0" y="0"/>
          <a:ext cx="0" cy="0"/>
          <a:chOff x="0" y="0"/>
          <a:chExt cx="0" cy="0"/>
        </a:xfrm>
      </p:grpSpPr>
      <p:sp>
        <p:nvSpPr>
          <p:cNvPr id="93" name="Google Shape;93;p31"/>
          <p:cNvSpPr txBox="1"/>
          <p:nvPr>
            <p:ph type="title"/>
          </p:nvPr>
        </p:nvSpPr>
        <p:spPr>
          <a:xfrm>
            <a:off x="838203" y="365129"/>
            <a:ext cx="10515600" cy="132555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0000"/>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31"/>
          <p:cNvSpPr txBox="1"/>
          <p:nvPr>
            <p:ph idx="10" type="dt"/>
          </p:nvPr>
        </p:nvSpPr>
        <p:spPr>
          <a:xfrm>
            <a:off x="838203" y="6356351"/>
            <a:ext cx="2743200"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1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31"/>
          <p:cNvSpPr txBox="1"/>
          <p:nvPr>
            <p:ph idx="11" type="ftr"/>
          </p:nvPr>
        </p:nvSpPr>
        <p:spPr>
          <a:xfrm>
            <a:off x="4038603" y="6356351"/>
            <a:ext cx="4114800" cy="365129"/>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Clr>
                <a:srgbClr val="898989"/>
              </a:buClr>
              <a:buSzPts val="1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1"/>
          <p:cNvSpPr txBox="1"/>
          <p:nvPr>
            <p:ph idx="12" type="sldNum"/>
          </p:nvPr>
        </p:nvSpPr>
        <p:spPr>
          <a:xfrm>
            <a:off x="8610603" y="6356351"/>
            <a:ext cx="2743200"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97" name="Shape 97"/>
        <p:cNvGrpSpPr/>
        <p:nvPr/>
      </p:nvGrpSpPr>
      <p:grpSpPr>
        <a:xfrm>
          <a:off x="0" y="0"/>
          <a:ext cx="0" cy="0"/>
          <a:chOff x="0" y="0"/>
          <a:chExt cx="0" cy="0"/>
        </a:xfrm>
      </p:grpSpPr>
      <p:sp>
        <p:nvSpPr>
          <p:cNvPr id="98" name="Google Shape;98;p32"/>
          <p:cNvSpPr txBox="1"/>
          <p:nvPr>
            <p:ph type="title"/>
          </p:nvPr>
        </p:nvSpPr>
        <p:spPr>
          <a:xfrm>
            <a:off x="839784" y="457200"/>
            <a:ext cx="39322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0000"/>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32"/>
          <p:cNvSpPr txBox="1"/>
          <p:nvPr>
            <p:ph idx="1" type="body"/>
          </p:nvPr>
        </p:nvSpPr>
        <p:spPr>
          <a:xfrm>
            <a:off x="5183184" y="987423"/>
            <a:ext cx="6172200" cy="4873623"/>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000000"/>
              </a:buClr>
              <a:buSzPts val="3200"/>
              <a:buChar char="•"/>
              <a:defRPr sz="3200"/>
            </a:lvl1pPr>
            <a:lvl2pPr indent="-406400" lvl="1" marL="914400" algn="l">
              <a:lnSpc>
                <a:spcPct val="90000"/>
              </a:lnSpc>
              <a:spcBef>
                <a:spcPts val="500"/>
              </a:spcBef>
              <a:spcAft>
                <a:spcPts val="0"/>
              </a:spcAft>
              <a:buClr>
                <a:srgbClr val="000000"/>
              </a:buClr>
              <a:buSzPts val="2800"/>
              <a:buChar char="•"/>
              <a:defRPr sz="2800"/>
            </a:lvl2pPr>
            <a:lvl3pPr indent="-381000" lvl="2" marL="1371600" algn="l">
              <a:lnSpc>
                <a:spcPct val="90000"/>
              </a:lnSpc>
              <a:spcBef>
                <a:spcPts val="500"/>
              </a:spcBef>
              <a:spcAft>
                <a:spcPts val="0"/>
              </a:spcAft>
              <a:buClr>
                <a:srgbClr val="000000"/>
              </a:buClr>
              <a:buSzPts val="2400"/>
              <a:buChar char="•"/>
              <a:defRPr sz="2400"/>
            </a:lvl3pPr>
            <a:lvl4pPr indent="-355600" lvl="3" marL="1828800" algn="l">
              <a:lnSpc>
                <a:spcPct val="90000"/>
              </a:lnSpc>
              <a:spcBef>
                <a:spcPts val="500"/>
              </a:spcBef>
              <a:spcAft>
                <a:spcPts val="0"/>
              </a:spcAft>
              <a:buClr>
                <a:srgbClr val="000000"/>
              </a:buClr>
              <a:buSzPts val="2000"/>
              <a:buChar char="•"/>
              <a:defRPr sz="2000"/>
            </a:lvl4pPr>
            <a:lvl5pPr indent="-355600" lvl="4" marL="2286000" algn="l">
              <a:lnSpc>
                <a:spcPct val="90000"/>
              </a:lnSpc>
              <a:spcBef>
                <a:spcPts val="500"/>
              </a:spcBef>
              <a:spcAft>
                <a:spcPts val="0"/>
              </a:spcAft>
              <a:buClr>
                <a:srgbClr val="000000"/>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32"/>
          <p:cNvSpPr txBox="1"/>
          <p:nvPr>
            <p:ph idx="2" type="body"/>
          </p:nvPr>
        </p:nvSpPr>
        <p:spPr>
          <a:xfrm>
            <a:off x="839784" y="2057400"/>
            <a:ext cx="3932240" cy="381158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000000"/>
              </a:buClr>
              <a:buSzPts val="1600"/>
              <a:buNone/>
              <a:defRPr sz="1600"/>
            </a:lvl1pPr>
            <a:lvl2pPr indent="-342900" lvl="1" marL="914400" algn="l">
              <a:lnSpc>
                <a:spcPct val="90000"/>
              </a:lnSpc>
              <a:spcBef>
                <a:spcPts val="500"/>
              </a:spcBef>
              <a:spcAft>
                <a:spcPts val="0"/>
              </a:spcAft>
              <a:buClr>
                <a:srgbClr val="000000"/>
              </a:buClr>
              <a:buSzPts val="1800"/>
              <a:buChar char="•"/>
              <a:defRPr/>
            </a:lvl2pPr>
            <a:lvl3pPr indent="-342900" lvl="2" marL="1371600" algn="l">
              <a:lnSpc>
                <a:spcPct val="90000"/>
              </a:lnSpc>
              <a:spcBef>
                <a:spcPts val="500"/>
              </a:spcBef>
              <a:spcAft>
                <a:spcPts val="0"/>
              </a:spcAft>
              <a:buClr>
                <a:srgbClr val="000000"/>
              </a:buClr>
              <a:buSzPts val="18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32"/>
          <p:cNvSpPr txBox="1"/>
          <p:nvPr>
            <p:ph idx="10" type="dt"/>
          </p:nvPr>
        </p:nvSpPr>
        <p:spPr>
          <a:xfrm>
            <a:off x="838203" y="6356351"/>
            <a:ext cx="2743200"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1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2"/>
          <p:cNvSpPr txBox="1"/>
          <p:nvPr>
            <p:ph idx="11" type="ftr"/>
          </p:nvPr>
        </p:nvSpPr>
        <p:spPr>
          <a:xfrm>
            <a:off x="4038603" y="6356351"/>
            <a:ext cx="4114800" cy="365129"/>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Clr>
                <a:srgbClr val="898989"/>
              </a:buClr>
              <a:buSzPts val="1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32"/>
          <p:cNvSpPr txBox="1"/>
          <p:nvPr>
            <p:ph idx="12" type="sldNum"/>
          </p:nvPr>
        </p:nvSpPr>
        <p:spPr>
          <a:xfrm>
            <a:off x="8610603" y="6356351"/>
            <a:ext cx="2743200"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04" name="Shape 104"/>
        <p:cNvGrpSpPr/>
        <p:nvPr/>
      </p:nvGrpSpPr>
      <p:grpSpPr>
        <a:xfrm>
          <a:off x="0" y="0"/>
          <a:ext cx="0" cy="0"/>
          <a:chOff x="0" y="0"/>
          <a:chExt cx="0" cy="0"/>
        </a:xfrm>
      </p:grpSpPr>
      <p:sp>
        <p:nvSpPr>
          <p:cNvPr id="105" name="Google Shape;105;p33"/>
          <p:cNvSpPr txBox="1"/>
          <p:nvPr>
            <p:ph type="title"/>
          </p:nvPr>
        </p:nvSpPr>
        <p:spPr>
          <a:xfrm>
            <a:off x="839784" y="457200"/>
            <a:ext cx="39322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0000"/>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33"/>
          <p:cNvSpPr/>
          <p:nvPr>
            <p:ph idx="2" type="pic"/>
          </p:nvPr>
        </p:nvSpPr>
        <p:spPr>
          <a:xfrm>
            <a:off x="5183184" y="987423"/>
            <a:ext cx="6172200" cy="4873623"/>
          </a:xfrm>
          <a:prstGeom prst="rect">
            <a:avLst/>
          </a:prstGeom>
          <a:noFill/>
          <a:ln>
            <a:noFill/>
          </a:ln>
        </p:spPr>
      </p:sp>
      <p:sp>
        <p:nvSpPr>
          <p:cNvPr id="107" name="Google Shape;107;p33"/>
          <p:cNvSpPr txBox="1"/>
          <p:nvPr>
            <p:ph idx="1" type="body"/>
          </p:nvPr>
        </p:nvSpPr>
        <p:spPr>
          <a:xfrm>
            <a:off x="839784" y="2057400"/>
            <a:ext cx="3932240" cy="381158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000000"/>
              </a:buClr>
              <a:buSzPts val="1600"/>
              <a:buNone/>
              <a:defRPr sz="1600"/>
            </a:lvl1pPr>
            <a:lvl2pPr indent="-342900" lvl="1" marL="914400" algn="l">
              <a:lnSpc>
                <a:spcPct val="90000"/>
              </a:lnSpc>
              <a:spcBef>
                <a:spcPts val="500"/>
              </a:spcBef>
              <a:spcAft>
                <a:spcPts val="0"/>
              </a:spcAft>
              <a:buClr>
                <a:srgbClr val="000000"/>
              </a:buClr>
              <a:buSzPts val="1800"/>
              <a:buChar char="•"/>
              <a:defRPr/>
            </a:lvl2pPr>
            <a:lvl3pPr indent="-342900" lvl="2" marL="1371600" algn="l">
              <a:lnSpc>
                <a:spcPct val="90000"/>
              </a:lnSpc>
              <a:spcBef>
                <a:spcPts val="500"/>
              </a:spcBef>
              <a:spcAft>
                <a:spcPts val="0"/>
              </a:spcAft>
              <a:buClr>
                <a:srgbClr val="000000"/>
              </a:buClr>
              <a:buSzPts val="18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33"/>
          <p:cNvSpPr txBox="1"/>
          <p:nvPr>
            <p:ph idx="10" type="dt"/>
          </p:nvPr>
        </p:nvSpPr>
        <p:spPr>
          <a:xfrm>
            <a:off x="838203" y="6356351"/>
            <a:ext cx="2743200"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1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33"/>
          <p:cNvSpPr txBox="1"/>
          <p:nvPr>
            <p:ph idx="11" type="ftr"/>
          </p:nvPr>
        </p:nvSpPr>
        <p:spPr>
          <a:xfrm>
            <a:off x="4038603" y="6356351"/>
            <a:ext cx="4114800" cy="365129"/>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Clr>
                <a:srgbClr val="898989"/>
              </a:buClr>
              <a:buSzPts val="1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3"/>
          <p:cNvSpPr txBox="1"/>
          <p:nvPr>
            <p:ph idx="12" type="sldNum"/>
          </p:nvPr>
        </p:nvSpPr>
        <p:spPr>
          <a:xfrm>
            <a:off x="8610603" y="6356351"/>
            <a:ext cx="2743200"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11" name="Shape 111"/>
        <p:cNvGrpSpPr/>
        <p:nvPr/>
      </p:nvGrpSpPr>
      <p:grpSpPr>
        <a:xfrm>
          <a:off x="0" y="0"/>
          <a:ext cx="0" cy="0"/>
          <a:chOff x="0" y="0"/>
          <a:chExt cx="0" cy="0"/>
        </a:xfrm>
      </p:grpSpPr>
      <p:sp>
        <p:nvSpPr>
          <p:cNvPr id="112" name="Google Shape;112;p34"/>
          <p:cNvSpPr txBox="1"/>
          <p:nvPr>
            <p:ph type="title"/>
          </p:nvPr>
        </p:nvSpPr>
        <p:spPr>
          <a:xfrm>
            <a:off x="838203" y="365129"/>
            <a:ext cx="10515600" cy="132555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0000"/>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34"/>
          <p:cNvSpPr txBox="1"/>
          <p:nvPr>
            <p:ph idx="1" type="body"/>
          </p:nvPr>
        </p:nvSpPr>
        <p:spPr>
          <a:xfrm rot="5400000">
            <a:off x="3920335" y="-1256505"/>
            <a:ext cx="4351336" cy="1051560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000000"/>
              </a:buClr>
              <a:buSzPts val="2800"/>
              <a:buChar char="•"/>
              <a:defRPr/>
            </a:lvl1pPr>
            <a:lvl2pPr indent="-381000" lvl="1" marL="914400" algn="l">
              <a:lnSpc>
                <a:spcPct val="90000"/>
              </a:lnSpc>
              <a:spcBef>
                <a:spcPts val="500"/>
              </a:spcBef>
              <a:spcAft>
                <a:spcPts val="0"/>
              </a:spcAft>
              <a:buClr>
                <a:srgbClr val="000000"/>
              </a:buClr>
              <a:buSzPts val="2400"/>
              <a:buChar char="•"/>
              <a:defRPr/>
            </a:lvl2pPr>
            <a:lvl3pPr indent="-355600" lvl="2" marL="1371600" algn="l">
              <a:lnSpc>
                <a:spcPct val="90000"/>
              </a:lnSpc>
              <a:spcBef>
                <a:spcPts val="500"/>
              </a:spcBef>
              <a:spcAft>
                <a:spcPts val="0"/>
              </a:spcAft>
              <a:buClr>
                <a:srgbClr val="000000"/>
              </a:buClr>
              <a:buSzPts val="20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34"/>
          <p:cNvSpPr txBox="1"/>
          <p:nvPr>
            <p:ph idx="10" type="dt"/>
          </p:nvPr>
        </p:nvSpPr>
        <p:spPr>
          <a:xfrm>
            <a:off x="838203" y="6356351"/>
            <a:ext cx="2743200"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1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34"/>
          <p:cNvSpPr txBox="1"/>
          <p:nvPr>
            <p:ph idx="11" type="ftr"/>
          </p:nvPr>
        </p:nvSpPr>
        <p:spPr>
          <a:xfrm>
            <a:off x="4038603" y="6356351"/>
            <a:ext cx="4114800" cy="365129"/>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Clr>
                <a:srgbClr val="898989"/>
              </a:buClr>
              <a:buSzPts val="1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34"/>
          <p:cNvSpPr txBox="1"/>
          <p:nvPr>
            <p:ph idx="12" type="sldNum"/>
          </p:nvPr>
        </p:nvSpPr>
        <p:spPr>
          <a:xfrm>
            <a:off x="8610603" y="6356351"/>
            <a:ext cx="2743200"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17" name="Shape 117"/>
        <p:cNvGrpSpPr/>
        <p:nvPr/>
      </p:nvGrpSpPr>
      <p:grpSpPr>
        <a:xfrm>
          <a:off x="0" y="0"/>
          <a:ext cx="0" cy="0"/>
          <a:chOff x="0" y="0"/>
          <a:chExt cx="0" cy="0"/>
        </a:xfrm>
      </p:grpSpPr>
      <p:sp>
        <p:nvSpPr>
          <p:cNvPr id="118" name="Google Shape;118;p35"/>
          <p:cNvSpPr txBox="1"/>
          <p:nvPr>
            <p:ph type="title"/>
          </p:nvPr>
        </p:nvSpPr>
        <p:spPr>
          <a:xfrm rot="5400000">
            <a:off x="7133436" y="1956596"/>
            <a:ext cx="5811834" cy="262889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0000"/>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35"/>
          <p:cNvSpPr txBox="1"/>
          <p:nvPr>
            <p:ph idx="1" type="body"/>
          </p:nvPr>
        </p:nvSpPr>
        <p:spPr>
          <a:xfrm rot="5400000">
            <a:off x="1799434" y="-596102"/>
            <a:ext cx="5811834" cy="7734296"/>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000000"/>
              </a:buClr>
              <a:buSzPts val="2800"/>
              <a:buChar char="•"/>
              <a:defRPr/>
            </a:lvl1pPr>
            <a:lvl2pPr indent="-381000" lvl="1" marL="914400" algn="l">
              <a:lnSpc>
                <a:spcPct val="90000"/>
              </a:lnSpc>
              <a:spcBef>
                <a:spcPts val="500"/>
              </a:spcBef>
              <a:spcAft>
                <a:spcPts val="0"/>
              </a:spcAft>
              <a:buClr>
                <a:srgbClr val="000000"/>
              </a:buClr>
              <a:buSzPts val="2400"/>
              <a:buChar char="•"/>
              <a:defRPr/>
            </a:lvl2pPr>
            <a:lvl3pPr indent="-355600" lvl="2" marL="1371600" algn="l">
              <a:lnSpc>
                <a:spcPct val="90000"/>
              </a:lnSpc>
              <a:spcBef>
                <a:spcPts val="500"/>
              </a:spcBef>
              <a:spcAft>
                <a:spcPts val="0"/>
              </a:spcAft>
              <a:buClr>
                <a:srgbClr val="000000"/>
              </a:buClr>
              <a:buSzPts val="20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35"/>
          <p:cNvSpPr txBox="1"/>
          <p:nvPr>
            <p:ph idx="10" type="dt"/>
          </p:nvPr>
        </p:nvSpPr>
        <p:spPr>
          <a:xfrm>
            <a:off x="838203" y="6356351"/>
            <a:ext cx="2743200"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1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35"/>
          <p:cNvSpPr txBox="1"/>
          <p:nvPr>
            <p:ph idx="11" type="ftr"/>
          </p:nvPr>
        </p:nvSpPr>
        <p:spPr>
          <a:xfrm>
            <a:off x="4038603" y="6356351"/>
            <a:ext cx="4114800" cy="365129"/>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Clr>
                <a:srgbClr val="898989"/>
              </a:buClr>
              <a:buSzPts val="1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35"/>
          <p:cNvSpPr txBox="1"/>
          <p:nvPr>
            <p:ph idx="12" type="sldNum"/>
          </p:nvPr>
        </p:nvSpPr>
        <p:spPr>
          <a:xfrm>
            <a:off x="8610603" y="6356351"/>
            <a:ext cx="2743200"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mango + texto legal">
  <p:cSld name="logo mango + texto legal">
    <p:bg>
      <p:bgPr>
        <a:solidFill>
          <a:schemeClr val="lt1"/>
        </a:solidFill>
      </p:bgPr>
    </p:bg>
    <p:spTree>
      <p:nvGrpSpPr>
        <p:cNvPr id="126" name="Shape 126"/>
        <p:cNvGrpSpPr/>
        <p:nvPr/>
      </p:nvGrpSpPr>
      <p:grpSpPr>
        <a:xfrm>
          <a:off x="0" y="0"/>
          <a:ext cx="0" cy="0"/>
          <a:chOff x="0" y="0"/>
          <a:chExt cx="0" cy="0"/>
        </a:xfrm>
      </p:grpSpPr>
      <p:pic>
        <p:nvPicPr>
          <p:cNvPr id="127" name="Google Shape;127;p26"/>
          <p:cNvPicPr preferRelativeResize="0"/>
          <p:nvPr/>
        </p:nvPicPr>
        <p:blipFill rotWithShape="1">
          <a:blip r:embed="rId2">
            <a:alphaModFix/>
          </a:blip>
          <a:srcRect b="0" l="0" r="0" t="0"/>
          <a:stretch/>
        </p:blipFill>
        <p:spPr>
          <a:xfrm>
            <a:off x="4725180" y="3067218"/>
            <a:ext cx="2741638" cy="390908"/>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uchas gracias + texto legal">
  <p:cSld name="muchas gracias + texto legal">
    <p:bg>
      <p:bgPr>
        <a:solidFill>
          <a:schemeClr val="lt1"/>
        </a:solidFill>
      </p:bgPr>
    </p:bg>
    <p:spTree>
      <p:nvGrpSpPr>
        <p:cNvPr id="128" name="Shape 128"/>
        <p:cNvGrpSpPr/>
        <p:nvPr/>
      </p:nvGrpSpPr>
      <p:grpSpPr>
        <a:xfrm>
          <a:off x="0" y="0"/>
          <a:ext cx="0" cy="0"/>
          <a:chOff x="0" y="0"/>
          <a:chExt cx="0" cy="0"/>
        </a:xfrm>
      </p:grpSpPr>
      <p:sp>
        <p:nvSpPr>
          <p:cNvPr id="129" name="Google Shape;129;p36"/>
          <p:cNvSpPr txBox="1"/>
          <p:nvPr>
            <p:ph idx="1" type="body"/>
          </p:nvPr>
        </p:nvSpPr>
        <p:spPr>
          <a:xfrm>
            <a:off x="2" y="2769168"/>
            <a:ext cx="12191998" cy="925999"/>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977"/>
              </a:spcBef>
              <a:spcAft>
                <a:spcPts val="0"/>
              </a:spcAft>
              <a:buClr>
                <a:schemeClr val="dk1"/>
              </a:buClr>
              <a:buSzPts val="5443"/>
              <a:buFont typeface="Arial"/>
              <a:buNone/>
              <a:defRPr b="0" i="0" sz="5443" u="none" cap="none" strike="noStrike">
                <a:solidFill>
                  <a:schemeClr val="dk1"/>
                </a:solidFill>
                <a:latin typeface="Times New Roman"/>
                <a:ea typeface="Times New Roman"/>
                <a:cs typeface="Times New Roman"/>
                <a:sym typeface="Times New Roman"/>
              </a:defRPr>
            </a:lvl1pPr>
            <a:lvl2pPr indent="-377507" lvl="1" marL="914400" marR="0" rtl="0" algn="l">
              <a:lnSpc>
                <a:spcPct val="90000"/>
              </a:lnSpc>
              <a:spcBef>
                <a:spcPts val="488"/>
              </a:spcBef>
              <a:spcAft>
                <a:spcPts val="0"/>
              </a:spcAft>
              <a:buClr>
                <a:schemeClr val="dk1"/>
              </a:buClr>
              <a:buSzPts val="2345"/>
              <a:buFont typeface="Arial"/>
              <a:buChar char="•"/>
              <a:defRPr b="0" i="0" sz="2345" u="none" cap="none" strike="noStrike">
                <a:solidFill>
                  <a:schemeClr val="dk1"/>
                </a:solidFill>
                <a:latin typeface="Calibri"/>
                <a:ea typeface="Calibri"/>
                <a:cs typeface="Calibri"/>
                <a:sym typeface="Calibri"/>
              </a:defRPr>
            </a:lvl2pPr>
            <a:lvl3pPr indent="-352679" lvl="2" marL="1371600" marR="0" rtl="0" algn="l">
              <a:lnSpc>
                <a:spcPct val="90000"/>
              </a:lnSpc>
              <a:spcBef>
                <a:spcPts val="488"/>
              </a:spcBef>
              <a:spcAft>
                <a:spcPts val="0"/>
              </a:spcAft>
              <a:buClr>
                <a:schemeClr val="dk1"/>
              </a:buClr>
              <a:buSzPts val="1954"/>
              <a:buFont typeface="Arial"/>
              <a:buChar char="•"/>
              <a:defRPr b="0" i="0" sz="1954" u="none" cap="none" strike="noStrike">
                <a:solidFill>
                  <a:schemeClr val="dk1"/>
                </a:solidFill>
                <a:latin typeface="Calibri"/>
                <a:ea typeface="Calibri"/>
                <a:cs typeface="Calibri"/>
                <a:sym typeface="Calibri"/>
              </a:defRPr>
            </a:lvl3pPr>
            <a:lvl4pPr indent="-340233" lvl="3" marL="18288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Calibri"/>
                <a:ea typeface="Calibri"/>
                <a:cs typeface="Calibri"/>
                <a:sym typeface="Calibri"/>
              </a:defRPr>
            </a:lvl4pPr>
            <a:lvl5pPr indent="-340232" lvl="4" marL="22860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Calibri"/>
                <a:ea typeface="Calibri"/>
                <a:cs typeface="Calibri"/>
                <a:sym typeface="Calibri"/>
              </a:defRPr>
            </a:lvl5pPr>
            <a:lvl6pPr indent="-340232" lvl="5" marL="27432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Calibri"/>
                <a:ea typeface="Calibri"/>
                <a:cs typeface="Calibri"/>
                <a:sym typeface="Calibri"/>
              </a:defRPr>
            </a:lvl6pPr>
            <a:lvl7pPr indent="-340232" lvl="6" marL="32004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Calibri"/>
                <a:ea typeface="Calibri"/>
                <a:cs typeface="Calibri"/>
                <a:sym typeface="Calibri"/>
              </a:defRPr>
            </a:lvl7pPr>
            <a:lvl8pPr indent="-340233" lvl="7" marL="36576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Calibri"/>
                <a:ea typeface="Calibri"/>
                <a:cs typeface="Calibri"/>
                <a:sym typeface="Calibri"/>
              </a:defRPr>
            </a:lvl8pPr>
            <a:lvl9pPr indent="-340233" lvl="8" marL="41148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fondo negro">
  <p:cSld name="Intro fondo negro">
    <p:spTree>
      <p:nvGrpSpPr>
        <p:cNvPr id="16" name="Shape 16"/>
        <p:cNvGrpSpPr/>
        <p:nvPr/>
      </p:nvGrpSpPr>
      <p:grpSpPr>
        <a:xfrm>
          <a:off x="0" y="0"/>
          <a:ext cx="0" cy="0"/>
          <a:chOff x="0" y="0"/>
          <a:chExt cx="0" cy="0"/>
        </a:xfrm>
      </p:grpSpPr>
      <p:sp>
        <p:nvSpPr>
          <p:cNvPr id="17" name="Google Shape;17;p38"/>
          <p:cNvSpPr/>
          <p:nvPr/>
        </p:nvSpPr>
        <p:spPr>
          <a:xfrm>
            <a:off x="0" y="0"/>
            <a:ext cx="12192000" cy="6858000"/>
          </a:xfrm>
          <a:prstGeom prst="rect">
            <a:avLst/>
          </a:prstGeom>
          <a:solidFill>
            <a:schemeClr val="dk1"/>
          </a:solidFill>
          <a:ln cap="flat" cmpd="sng" w="12700">
            <a:solidFill>
              <a:srgbClr val="0D0D0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33"/>
              <a:buFont typeface="Arial"/>
              <a:buNone/>
            </a:pPr>
            <a:r>
              <a:t/>
            </a:r>
            <a:endParaRPr b="0" i="0" sz="1633" u="none" cap="none" strike="noStrike">
              <a:solidFill>
                <a:schemeClr val="lt1"/>
              </a:solidFill>
              <a:latin typeface="Garamond"/>
              <a:ea typeface="Garamond"/>
              <a:cs typeface="Garamond"/>
              <a:sym typeface="Garamond"/>
            </a:endParaRPr>
          </a:p>
        </p:txBody>
      </p:sp>
      <p:pic>
        <p:nvPicPr>
          <p:cNvPr id="18" name="Google Shape;18;p38"/>
          <p:cNvPicPr preferRelativeResize="0"/>
          <p:nvPr/>
        </p:nvPicPr>
        <p:blipFill rotWithShape="1">
          <a:blip r:embed="rId2">
            <a:alphaModFix/>
          </a:blip>
          <a:srcRect b="0" l="0" r="0" t="0"/>
          <a:stretch/>
        </p:blipFill>
        <p:spPr>
          <a:xfrm>
            <a:off x="5335693" y="6168951"/>
            <a:ext cx="1464376" cy="280297"/>
          </a:xfrm>
          <a:prstGeom prst="rect">
            <a:avLst/>
          </a:prstGeom>
          <a:noFill/>
          <a:ln>
            <a:noFill/>
          </a:ln>
        </p:spPr>
      </p:pic>
      <p:sp>
        <p:nvSpPr>
          <p:cNvPr id="19" name="Google Shape;19;p38"/>
          <p:cNvSpPr txBox="1"/>
          <p:nvPr>
            <p:ph idx="1" type="body"/>
          </p:nvPr>
        </p:nvSpPr>
        <p:spPr>
          <a:xfrm>
            <a:off x="0" y="2641152"/>
            <a:ext cx="12192000" cy="815211"/>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5000"/>
              </a:lnSpc>
              <a:spcBef>
                <a:spcPts val="1329"/>
              </a:spcBef>
              <a:spcAft>
                <a:spcPts val="0"/>
              </a:spcAft>
              <a:buClr>
                <a:schemeClr val="lt1"/>
              </a:buClr>
              <a:buSzPts val="5443"/>
              <a:buFont typeface="Arial"/>
              <a:buNone/>
              <a:defRPr b="0" i="0" sz="5443" u="none" cap="none" strike="noStrike">
                <a:solidFill>
                  <a:schemeClr val="lt1"/>
                </a:solidFill>
                <a:latin typeface="Times New Roman"/>
                <a:ea typeface="Times New Roman"/>
                <a:cs typeface="Times New Roman"/>
                <a:sym typeface="Times New Roman"/>
              </a:defRPr>
            </a:lvl1pPr>
            <a:lvl2pPr indent="-315468" lvl="1" marL="914400" marR="0" rtl="0" algn="l">
              <a:lnSpc>
                <a:spcPct val="90000"/>
              </a:lnSpc>
              <a:spcBef>
                <a:spcPts val="488"/>
              </a:spcBef>
              <a:spcAft>
                <a:spcPts val="0"/>
              </a:spcAft>
              <a:buClr>
                <a:schemeClr val="dk1"/>
              </a:buClr>
              <a:buSzPts val="1368"/>
              <a:buFont typeface="Arial"/>
              <a:buChar char="•"/>
              <a:defRPr b="0" i="0" sz="1368" u="none" cap="none" strike="noStrike">
                <a:solidFill>
                  <a:schemeClr val="dk1"/>
                </a:solidFill>
                <a:latin typeface="Arial"/>
                <a:ea typeface="Arial"/>
                <a:cs typeface="Arial"/>
                <a:sym typeface="Arial"/>
              </a:defRPr>
            </a:lvl2pPr>
            <a:lvl3pPr indent="-315467" lvl="2" marL="1371600" marR="0" rtl="0" algn="l">
              <a:lnSpc>
                <a:spcPct val="90000"/>
              </a:lnSpc>
              <a:spcBef>
                <a:spcPts val="488"/>
              </a:spcBef>
              <a:spcAft>
                <a:spcPts val="0"/>
              </a:spcAft>
              <a:buClr>
                <a:schemeClr val="dk1"/>
              </a:buClr>
              <a:buSzPts val="1368"/>
              <a:buFont typeface="Arial"/>
              <a:buChar char="•"/>
              <a:defRPr b="0" i="0" sz="1368" u="none" cap="none" strike="noStrike">
                <a:solidFill>
                  <a:schemeClr val="dk1"/>
                </a:solidFill>
                <a:latin typeface="Arial"/>
                <a:ea typeface="Arial"/>
                <a:cs typeface="Arial"/>
                <a:sym typeface="Arial"/>
              </a:defRPr>
            </a:lvl3pPr>
            <a:lvl4pPr indent="-315467" lvl="3" marL="1828800" marR="0" rtl="0" algn="l">
              <a:lnSpc>
                <a:spcPct val="90000"/>
              </a:lnSpc>
              <a:spcBef>
                <a:spcPts val="488"/>
              </a:spcBef>
              <a:spcAft>
                <a:spcPts val="0"/>
              </a:spcAft>
              <a:buClr>
                <a:schemeClr val="dk1"/>
              </a:buClr>
              <a:buSzPts val="1368"/>
              <a:buFont typeface="Arial"/>
              <a:buChar char="•"/>
              <a:defRPr b="0" i="0" sz="1368" u="none" cap="none" strike="noStrike">
                <a:solidFill>
                  <a:schemeClr val="dk1"/>
                </a:solidFill>
                <a:latin typeface="Arial"/>
                <a:ea typeface="Arial"/>
                <a:cs typeface="Arial"/>
                <a:sym typeface="Arial"/>
              </a:defRPr>
            </a:lvl4pPr>
            <a:lvl5pPr indent="-315467" lvl="4" marL="2286000" marR="0" rtl="0" algn="l">
              <a:lnSpc>
                <a:spcPct val="90000"/>
              </a:lnSpc>
              <a:spcBef>
                <a:spcPts val="488"/>
              </a:spcBef>
              <a:spcAft>
                <a:spcPts val="0"/>
              </a:spcAft>
              <a:buClr>
                <a:schemeClr val="dk1"/>
              </a:buClr>
              <a:buSzPts val="1368"/>
              <a:buFont typeface="Arial"/>
              <a:buChar char="•"/>
              <a:defRPr b="0" i="0" sz="1368" u="none" cap="none" strike="noStrike">
                <a:solidFill>
                  <a:schemeClr val="dk1"/>
                </a:solidFill>
                <a:latin typeface="Arial"/>
                <a:ea typeface="Arial"/>
                <a:cs typeface="Arial"/>
                <a:sym typeface="Arial"/>
              </a:defRPr>
            </a:lvl5pPr>
            <a:lvl6pPr indent="-340232" lvl="5" marL="27432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Garamond"/>
                <a:ea typeface="Garamond"/>
                <a:cs typeface="Garamond"/>
                <a:sym typeface="Garamond"/>
              </a:defRPr>
            </a:lvl6pPr>
            <a:lvl7pPr indent="-340232" lvl="6" marL="32004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Garamond"/>
                <a:ea typeface="Garamond"/>
                <a:cs typeface="Garamond"/>
                <a:sym typeface="Garamond"/>
              </a:defRPr>
            </a:lvl7pPr>
            <a:lvl8pPr indent="-340233" lvl="7" marL="36576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Garamond"/>
                <a:ea typeface="Garamond"/>
                <a:cs typeface="Garamond"/>
                <a:sym typeface="Garamond"/>
              </a:defRPr>
            </a:lvl8pPr>
            <a:lvl9pPr indent="-340233" lvl="8" marL="41148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Garamond"/>
                <a:ea typeface="Garamond"/>
                <a:cs typeface="Garamond"/>
                <a:sym typeface="Garamond"/>
              </a:defRPr>
            </a:lvl9pPr>
          </a:lstStyle>
          <a:p/>
        </p:txBody>
      </p:sp>
      <p:sp>
        <p:nvSpPr>
          <p:cNvPr id="20" name="Google Shape;20;p38"/>
          <p:cNvSpPr txBox="1"/>
          <p:nvPr>
            <p:ph idx="2" type="body"/>
          </p:nvPr>
        </p:nvSpPr>
        <p:spPr>
          <a:xfrm>
            <a:off x="-1" y="3610720"/>
            <a:ext cx="12192001" cy="251473"/>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5000"/>
              </a:lnSpc>
              <a:spcBef>
                <a:spcPts val="1329"/>
              </a:spcBef>
              <a:spcAft>
                <a:spcPts val="0"/>
              </a:spcAft>
              <a:buClr>
                <a:schemeClr val="lt1"/>
              </a:buClr>
              <a:buSzPts val="1270"/>
              <a:buFont typeface="Arial"/>
              <a:buNone/>
              <a:defRPr b="0" i="0" sz="1270" u="none" cap="none" strike="noStrike">
                <a:solidFill>
                  <a:schemeClr val="lt1"/>
                </a:solidFill>
                <a:latin typeface="Arial"/>
                <a:ea typeface="Arial"/>
                <a:cs typeface="Arial"/>
                <a:sym typeface="Arial"/>
              </a:defRPr>
            </a:lvl1pPr>
            <a:lvl2pPr indent="-315468" lvl="1" marL="914400" marR="0" rtl="0" algn="l">
              <a:lnSpc>
                <a:spcPct val="90000"/>
              </a:lnSpc>
              <a:spcBef>
                <a:spcPts val="488"/>
              </a:spcBef>
              <a:spcAft>
                <a:spcPts val="0"/>
              </a:spcAft>
              <a:buClr>
                <a:schemeClr val="dk1"/>
              </a:buClr>
              <a:buSzPts val="1368"/>
              <a:buFont typeface="Arial"/>
              <a:buChar char="•"/>
              <a:defRPr b="0" i="0" sz="1368" u="none" cap="none" strike="noStrike">
                <a:solidFill>
                  <a:schemeClr val="dk1"/>
                </a:solidFill>
                <a:latin typeface="Arial"/>
                <a:ea typeface="Arial"/>
                <a:cs typeface="Arial"/>
                <a:sym typeface="Arial"/>
              </a:defRPr>
            </a:lvl2pPr>
            <a:lvl3pPr indent="-315467" lvl="2" marL="1371600" marR="0" rtl="0" algn="l">
              <a:lnSpc>
                <a:spcPct val="90000"/>
              </a:lnSpc>
              <a:spcBef>
                <a:spcPts val="488"/>
              </a:spcBef>
              <a:spcAft>
                <a:spcPts val="0"/>
              </a:spcAft>
              <a:buClr>
                <a:schemeClr val="dk1"/>
              </a:buClr>
              <a:buSzPts val="1368"/>
              <a:buFont typeface="Arial"/>
              <a:buChar char="•"/>
              <a:defRPr b="0" i="0" sz="1368" u="none" cap="none" strike="noStrike">
                <a:solidFill>
                  <a:schemeClr val="dk1"/>
                </a:solidFill>
                <a:latin typeface="Arial"/>
                <a:ea typeface="Arial"/>
                <a:cs typeface="Arial"/>
                <a:sym typeface="Arial"/>
              </a:defRPr>
            </a:lvl3pPr>
            <a:lvl4pPr indent="-315467" lvl="3" marL="1828800" marR="0" rtl="0" algn="l">
              <a:lnSpc>
                <a:spcPct val="90000"/>
              </a:lnSpc>
              <a:spcBef>
                <a:spcPts val="488"/>
              </a:spcBef>
              <a:spcAft>
                <a:spcPts val="0"/>
              </a:spcAft>
              <a:buClr>
                <a:schemeClr val="dk1"/>
              </a:buClr>
              <a:buSzPts val="1368"/>
              <a:buFont typeface="Arial"/>
              <a:buChar char="•"/>
              <a:defRPr b="0" i="0" sz="1368" u="none" cap="none" strike="noStrike">
                <a:solidFill>
                  <a:schemeClr val="dk1"/>
                </a:solidFill>
                <a:latin typeface="Arial"/>
                <a:ea typeface="Arial"/>
                <a:cs typeface="Arial"/>
                <a:sym typeface="Arial"/>
              </a:defRPr>
            </a:lvl4pPr>
            <a:lvl5pPr indent="-315467" lvl="4" marL="2286000" marR="0" rtl="0" algn="l">
              <a:lnSpc>
                <a:spcPct val="90000"/>
              </a:lnSpc>
              <a:spcBef>
                <a:spcPts val="488"/>
              </a:spcBef>
              <a:spcAft>
                <a:spcPts val="0"/>
              </a:spcAft>
              <a:buClr>
                <a:schemeClr val="dk1"/>
              </a:buClr>
              <a:buSzPts val="1368"/>
              <a:buFont typeface="Arial"/>
              <a:buChar char="•"/>
              <a:defRPr b="0" i="0" sz="1368" u="none" cap="none" strike="noStrike">
                <a:solidFill>
                  <a:schemeClr val="dk1"/>
                </a:solidFill>
                <a:latin typeface="Arial"/>
                <a:ea typeface="Arial"/>
                <a:cs typeface="Arial"/>
                <a:sym typeface="Arial"/>
              </a:defRPr>
            </a:lvl5pPr>
            <a:lvl6pPr indent="-340232" lvl="5" marL="27432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Garamond"/>
                <a:ea typeface="Garamond"/>
                <a:cs typeface="Garamond"/>
                <a:sym typeface="Garamond"/>
              </a:defRPr>
            </a:lvl6pPr>
            <a:lvl7pPr indent="-340232" lvl="6" marL="32004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Garamond"/>
                <a:ea typeface="Garamond"/>
                <a:cs typeface="Garamond"/>
                <a:sym typeface="Garamond"/>
              </a:defRPr>
            </a:lvl7pPr>
            <a:lvl8pPr indent="-340233" lvl="7" marL="36576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Garamond"/>
                <a:ea typeface="Garamond"/>
                <a:cs typeface="Garamond"/>
                <a:sym typeface="Garamond"/>
              </a:defRPr>
            </a:lvl8pPr>
            <a:lvl9pPr indent="-340233" lvl="8" marL="41148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Garamond"/>
                <a:ea typeface="Garamond"/>
                <a:cs typeface="Garamond"/>
                <a:sym typeface="Garamond"/>
              </a:defRPr>
            </a:lvl9pPr>
          </a:lstStyle>
          <a:p/>
        </p:txBody>
      </p:sp>
      <p:sp>
        <p:nvSpPr>
          <p:cNvPr id="21" name="Google Shape;21;p38"/>
          <p:cNvSpPr txBox="1"/>
          <p:nvPr/>
        </p:nvSpPr>
        <p:spPr>
          <a:xfrm>
            <a:off x="4498007" y="6449248"/>
            <a:ext cx="3195986" cy="287964"/>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A5A5A5"/>
              </a:buClr>
              <a:buSzPts val="953"/>
              <a:buFont typeface="Arial"/>
              <a:buNone/>
            </a:pPr>
            <a:r>
              <a:rPr b="0" i="0" lang="es-ES" sz="953" u="none" cap="none" strike="noStrike">
                <a:solidFill>
                  <a:srgbClr val="A5A5A5"/>
                </a:solidFill>
                <a:latin typeface="Arial"/>
                <a:ea typeface="Arial"/>
                <a:cs typeface="Arial"/>
                <a:sym typeface="Arial"/>
              </a:rPr>
              <a:t>© MANGO. Strictly confidential, for internal use only.</a:t>
            </a:r>
            <a:endParaRPr b="0" i="0" sz="953" u="none" cap="none" strike="noStrike">
              <a:solidFill>
                <a:srgbClr val="A5A5A5"/>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ja en blanco">
  <p:cSld name="hoja en blanco">
    <p:bg>
      <p:bgPr>
        <a:solidFill>
          <a:schemeClr val="lt1"/>
        </a:solidFill>
      </p:bgPr>
    </p:bg>
    <p:spTree>
      <p:nvGrpSpPr>
        <p:cNvPr id="130" name="Shape 130"/>
        <p:cNvGrpSpPr/>
        <p:nvPr/>
      </p:nvGrpSpPr>
      <p:grpSpPr>
        <a:xfrm>
          <a:off x="0" y="0"/>
          <a:ext cx="0" cy="0"/>
          <a:chOff x="0" y="0"/>
          <a:chExt cx="0" cy="0"/>
        </a:xfrm>
      </p:grpSpPr>
      <p:sp>
        <p:nvSpPr>
          <p:cNvPr id="131" name="Google Shape;131;p37"/>
          <p:cNvSpPr txBox="1"/>
          <p:nvPr>
            <p:ph idx="1" type="body"/>
          </p:nvPr>
        </p:nvSpPr>
        <p:spPr>
          <a:xfrm>
            <a:off x="2885988" y="586142"/>
            <a:ext cx="6421466" cy="652388"/>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977"/>
              </a:spcBef>
              <a:spcAft>
                <a:spcPts val="0"/>
              </a:spcAft>
              <a:buClr>
                <a:schemeClr val="dk1"/>
              </a:buClr>
              <a:buSzPts val="3629"/>
              <a:buFont typeface="Arial"/>
              <a:buNone/>
              <a:defRPr b="0" i="1" sz="3629" u="none" cap="none" strike="noStrike">
                <a:solidFill>
                  <a:schemeClr val="dk1"/>
                </a:solidFill>
                <a:latin typeface="Times New Roman"/>
                <a:ea typeface="Times New Roman"/>
                <a:cs typeface="Times New Roman"/>
                <a:sym typeface="Times New Roman"/>
              </a:defRPr>
            </a:lvl1pPr>
            <a:lvl2pPr indent="-377507" lvl="1" marL="914400" marR="0" rtl="0" algn="l">
              <a:lnSpc>
                <a:spcPct val="90000"/>
              </a:lnSpc>
              <a:spcBef>
                <a:spcPts val="488"/>
              </a:spcBef>
              <a:spcAft>
                <a:spcPts val="0"/>
              </a:spcAft>
              <a:buClr>
                <a:schemeClr val="dk1"/>
              </a:buClr>
              <a:buSzPts val="2345"/>
              <a:buFont typeface="Arial"/>
              <a:buChar char="•"/>
              <a:defRPr b="0" i="0" sz="2345" u="none" cap="none" strike="noStrike">
                <a:solidFill>
                  <a:schemeClr val="dk1"/>
                </a:solidFill>
                <a:latin typeface="Calibri"/>
                <a:ea typeface="Calibri"/>
                <a:cs typeface="Calibri"/>
                <a:sym typeface="Calibri"/>
              </a:defRPr>
            </a:lvl2pPr>
            <a:lvl3pPr indent="-352679" lvl="2" marL="1371600" marR="0" rtl="0" algn="l">
              <a:lnSpc>
                <a:spcPct val="90000"/>
              </a:lnSpc>
              <a:spcBef>
                <a:spcPts val="488"/>
              </a:spcBef>
              <a:spcAft>
                <a:spcPts val="0"/>
              </a:spcAft>
              <a:buClr>
                <a:schemeClr val="dk1"/>
              </a:buClr>
              <a:buSzPts val="1954"/>
              <a:buFont typeface="Arial"/>
              <a:buChar char="•"/>
              <a:defRPr b="0" i="0" sz="1954" u="none" cap="none" strike="noStrike">
                <a:solidFill>
                  <a:schemeClr val="dk1"/>
                </a:solidFill>
                <a:latin typeface="Calibri"/>
                <a:ea typeface="Calibri"/>
                <a:cs typeface="Calibri"/>
                <a:sym typeface="Calibri"/>
              </a:defRPr>
            </a:lvl3pPr>
            <a:lvl4pPr indent="-340233" lvl="3" marL="18288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Calibri"/>
                <a:ea typeface="Calibri"/>
                <a:cs typeface="Calibri"/>
                <a:sym typeface="Calibri"/>
              </a:defRPr>
            </a:lvl4pPr>
            <a:lvl5pPr indent="-340232" lvl="4" marL="22860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Calibri"/>
                <a:ea typeface="Calibri"/>
                <a:cs typeface="Calibri"/>
                <a:sym typeface="Calibri"/>
              </a:defRPr>
            </a:lvl5pPr>
            <a:lvl6pPr indent="-340232" lvl="5" marL="27432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Calibri"/>
                <a:ea typeface="Calibri"/>
                <a:cs typeface="Calibri"/>
                <a:sym typeface="Calibri"/>
              </a:defRPr>
            </a:lvl6pPr>
            <a:lvl7pPr indent="-340232" lvl="6" marL="32004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Calibri"/>
                <a:ea typeface="Calibri"/>
                <a:cs typeface="Calibri"/>
                <a:sym typeface="Calibri"/>
              </a:defRPr>
            </a:lvl7pPr>
            <a:lvl8pPr indent="-340233" lvl="7" marL="36576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Calibri"/>
                <a:ea typeface="Calibri"/>
                <a:cs typeface="Calibri"/>
                <a:sym typeface="Calibri"/>
              </a:defRPr>
            </a:lvl8pPr>
            <a:lvl9pPr indent="-340233" lvl="8" marL="41148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Calibri"/>
                <a:ea typeface="Calibri"/>
                <a:cs typeface="Calibri"/>
                <a:sym typeface="Calibri"/>
              </a:defRPr>
            </a:lvl9pPr>
          </a:lstStyle>
          <a:p/>
        </p:txBody>
      </p:sp>
      <p:sp>
        <p:nvSpPr>
          <p:cNvPr id="132" name="Google Shape;132;p37"/>
          <p:cNvSpPr txBox="1"/>
          <p:nvPr>
            <p:ph idx="2" type="body"/>
          </p:nvPr>
        </p:nvSpPr>
        <p:spPr>
          <a:xfrm>
            <a:off x="697198" y="1640482"/>
            <a:ext cx="6421466" cy="25256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977"/>
              </a:spcBef>
              <a:spcAft>
                <a:spcPts val="0"/>
              </a:spcAft>
              <a:buClr>
                <a:schemeClr val="dk1"/>
              </a:buClr>
              <a:buSzPts val="1633"/>
              <a:buFont typeface="Arial"/>
              <a:buNone/>
              <a:defRPr b="0" i="0" sz="1633" u="none" cap="none" strike="noStrike">
                <a:solidFill>
                  <a:schemeClr val="dk1"/>
                </a:solidFill>
                <a:latin typeface="Arial"/>
                <a:ea typeface="Arial"/>
                <a:cs typeface="Arial"/>
                <a:sym typeface="Arial"/>
              </a:defRPr>
            </a:lvl1pPr>
            <a:lvl2pPr indent="-377507" lvl="1" marL="914400" marR="0" rtl="0" algn="l">
              <a:lnSpc>
                <a:spcPct val="90000"/>
              </a:lnSpc>
              <a:spcBef>
                <a:spcPts val="488"/>
              </a:spcBef>
              <a:spcAft>
                <a:spcPts val="0"/>
              </a:spcAft>
              <a:buClr>
                <a:schemeClr val="dk1"/>
              </a:buClr>
              <a:buSzPts val="2345"/>
              <a:buFont typeface="Arial"/>
              <a:buChar char="•"/>
              <a:defRPr b="0" i="0" sz="2345" u="none" cap="none" strike="noStrike">
                <a:solidFill>
                  <a:schemeClr val="dk1"/>
                </a:solidFill>
                <a:latin typeface="Calibri"/>
                <a:ea typeface="Calibri"/>
                <a:cs typeface="Calibri"/>
                <a:sym typeface="Calibri"/>
              </a:defRPr>
            </a:lvl2pPr>
            <a:lvl3pPr indent="-352679" lvl="2" marL="1371600" marR="0" rtl="0" algn="l">
              <a:lnSpc>
                <a:spcPct val="90000"/>
              </a:lnSpc>
              <a:spcBef>
                <a:spcPts val="488"/>
              </a:spcBef>
              <a:spcAft>
                <a:spcPts val="0"/>
              </a:spcAft>
              <a:buClr>
                <a:schemeClr val="dk1"/>
              </a:buClr>
              <a:buSzPts val="1954"/>
              <a:buFont typeface="Arial"/>
              <a:buChar char="•"/>
              <a:defRPr b="0" i="0" sz="1954" u="none" cap="none" strike="noStrike">
                <a:solidFill>
                  <a:schemeClr val="dk1"/>
                </a:solidFill>
                <a:latin typeface="Calibri"/>
                <a:ea typeface="Calibri"/>
                <a:cs typeface="Calibri"/>
                <a:sym typeface="Calibri"/>
              </a:defRPr>
            </a:lvl3pPr>
            <a:lvl4pPr indent="-340233" lvl="3" marL="18288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Calibri"/>
                <a:ea typeface="Calibri"/>
                <a:cs typeface="Calibri"/>
                <a:sym typeface="Calibri"/>
              </a:defRPr>
            </a:lvl4pPr>
            <a:lvl5pPr indent="-340232" lvl="4" marL="22860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Calibri"/>
                <a:ea typeface="Calibri"/>
                <a:cs typeface="Calibri"/>
                <a:sym typeface="Calibri"/>
              </a:defRPr>
            </a:lvl5pPr>
            <a:lvl6pPr indent="-340232" lvl="5" marL="27432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Calibri"/>
                <a:ea typeface="Calibri"/>
                <a:cs typeface="Calibri"/>
                <a:sym typeface="Calibri"/>
              </a:defRPr>
            </a:lvl6pPr>
            <a:lvl7pPr indent="-340232" lvl="6" marL="32004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Calibri"/>
                <a:ea typeface="Calibri"/>
                <a:cs typeface="Calibri"/>
                <a:sym typeface="Calibri"/>
              </a:defRPr>
            </a:lvl7pPr>
            <a:lvl8pPr indent="-340233" lvl="7" marL="36576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Calibri"/>
                <a:ea typeface="Calibri"/>
                <a:cs typeface="Calibri"/>
                <a:sym typeface="Calibri"/>
              </a:defRPr>
            </a:lvl8pPr>
            <a:lvl9pPr indent="-340233" lvl="8" marL="41148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Calibri"/>
                <a:ea typeface="Calibri"/>
                <a:cs typeface="Calibri"/>
                <a:sym typeface="Calibri"/>
              </a:defRPr>
            </a:lvl9pPr>
          </a:lstStyle>
          <a:p/>
        </p:txBody>
      </p:sp>
      <p:sp>
        <p:nvSpPr>
          <p:cNvPr id="133" name="Google Shape;133;p37"/>
          <p:cNvSpPr txBox="1"/>
          <p:nvPr>
            <p:ph idx="3" type="body"/>
          </p:nvPr>
        </p:nvSpPr>
        <p:spPr>
          <a:xfrm>
            <a:off x="2886170" y="333965"/>
            <a:ext cx="6421466" cy="252565"/>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977"/>
              </a:spcBef>
              <a:spcAft>
                <a:spcPts val="0"/>
              </a:spcAft>
              <a:buClr>
                <a:schemeClr val="dk1"/>
              </a:buClr>
              <a:buSzPts val="726"/>
              <a:buFont typeface="Arial"/>
              <a:buNone/>
              <a:defRPr b="0" i="0" sz="726" u="none" cap="none" strike="noStrike">
                <a:solidFill>
                  <a:schemeClr val="dk1"/>
                </a:solidFill>
                <a:latin typeface="Arial"/>
                <a:ea typeface="Arial"/>
                <a:cs typeface="Arial"/>
                <a:sym typeface="Arial"/>
              </a:defRPr>
            </a:lvl1pPr>
            <a:lvl2pPr indent="-377507" lvl="1" marL="914400" marR="0" rtl="0" algn="l">
              <a:lnSpc>
                <a:spcPct val="90000"/>
              </a:lnSpc>
              <a:spcBef>
                <a:spcPts val="488"/>
              </a:spcBef>
              <a:spcAft>
                <a:spcPts val="0"/>
              </a:spcAft>
              <a:buClr>
                <a:schemeClr val="dk1"/>
              </a:buClr>
              <a:buSzPts val="2345"/>
              <a:buFont typeface="Arial"/>
              <a:buChar char="•"/>
              <a:defRPr b="0" i="0" sz="2345" u="none" cap="none" strike="noStrike">
                <a:solidFill>
                  <a:schemeClr val="dk1"/>
                </a:solidFill>
                <a:latin typeface="Calibri"/>
                <a:ea typeface="Calibri"/>
                <a:cs typeface="Calibri"/>
                <a:sym typeface="Calibri"/>
              </a:defRPr>
            </a:lvl2pPr>
            <a:lvl3pPr indent="-352679" lvl="2" marL="1371600" marR="0" rtl="0" algn="l">
              <a:lnSpc>
                <a:spcPct val="90000"/>
              </a:lnSpc>
              <a:spcBef>
                <a:spcPts val="488"/>
              </a:spcBef>
              <a:spcAft>
                <a:spcPts val="0"/>
              </a:spcAft>
              <a:buClr>
                <a:schemeClr val="dk1"/>
              </a:buClr>
              <a:buSzPts val="1954"/>
              <a:buFont typeface="Arial"/>
              <a:buChar char="•"/>
              <a:defRPr b="0" i="0" sz="1954" u="none" cap="none" strike="noStrike">
                <a:solidFill>
                  <a:schemeClr val="dk1"/>
                </a:solidFill>
                <a:latin typeface="Calibri"/>
                <a:ea typeface="Calibri"/>
                <a:cs typeface="Calibri"/>
                <a:sym typeface="Calibri"/>
              </a:defRPr>
            </a:lvl3pPr>
            <a:lvl4pPr indent="-340233" lvl="3" marL="18288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Calibri"/>
                <a:ea typeface="Calibri"/>
                <a:cs typeface="Calibri"/>
                <a:sym typeface="Calibri"/>
              </a:defRPr>
            </a:lvl4pPr>
            <a:lvl5pPr indent="-340232" lvl="4" marL="22860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Calibri"/>
                <a:ea typeface="Calibri"/>
                <a:cs typeface="Calibri"/>
                <a:sym typeface="Calibri"/>
              </a:defRPr>
            </a:lvl5pPr>
            <a:lvl6pPr indent="-340232" lvl="5" marL="27432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Calibri"/>
                <a:ea typeface="Calibri"/>
                <a:cs typeface="Calibri"/>
                <a:sym typeface="Calibri"/>
              </a:defRPr>
            </a:lvl6pPr>
            <a:lvl7pPr indent="-340232" lvl="6" marL="32004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Calibri"/>
                <a:ea typeface="Calibri"/>
                <a:cs typeface="Calibri"/>
                <a:sym typeface="Calibri"/>
              </a:defRPr>
            </a:lvl7pPr>
            <a:lvl8pPr indent="-340233" lvl="7" marL="36576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Calibri"/>
                <a:ea typeface="Calibri"/>
                <a:cs typeface="Calibri"/>
                <a:sym typeface="Calibri"/>
              </a:defRPr>
            </a:lvl8pPr>
            <a:lvl9pPr indent="-340233" lvl="8" marL="41148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con foto">
  <p:cSld name="Intro con foto">
    <p:spTree>
      <p:nvGrpSpPr>
        <p:cNvPr id="22" name="Shape 22"/>
        <p:cNvGrpSpPr/>
        <p:nvPr/>
      </p:nvGrpSpPr>
      <p:grpSpPr>
        <a:xfrm>
          <a:off x="0" y="0"/>
          <a:ext cx="0" cy="0"/>
          <a:chOff x="0" y="0"/>
          <a:chExt cx="0" cy="0"/>
        </a:xfrm>
      </p:grpSpPr>
      <p:sp>
        <p:nvSpPr>
          <p:cNvPr id="23" name="Google Shape;23;p39"/>
          <p:cNvSpPr/>
          <p:nvPr>
            <p:ph idx="2" type="pic"/>
          </p:nvPr>
        </p:nvSpPr>
        <p:spPr>
          <a:xfrm>
            <a:off x="0" y="0"/>
            <a:ext cx="12192000" cy="6858000"/>
          </a:xfrm>
          <a:prstGeom prst="rect">
            <a:avLst/>
          </a:prstGeom>
          <a:solidFill>
            <a:srgbClr val="7F7F7F">
              <a:alpha val="80000"/>
            </a:srgbClr>
          </a:solidFill>
          <a:ln>
            <a:noFill/>
          </a:ln>
        </p:spPr>
      </p:sp>
      <p:sp>
        <p:nvSpPr>
          <p:cNvPr id="24" name="Google Shape;24;p39"/>
          <p:cNvSpPr txBox="1"/>
          <p:nvPr>
            <p:ph idx="1" type="body"/>
          </p:nvPr>
        </p:nvSpPr>
        <p:spPr>
          <a:xfrm>
            <a:off x="0" y="2641152"/>
            <a:ext cx="12192000" cy="815211"/>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5000"/>
              </a:lnSpc>
              <a:spcBef>
                <a:spcPts val="1329"/>
              </a:spcBef>
              <a:spcAft>
                <a:spcPts val="0"/>
              </a:spcAft>
              <a:buClr>
                <a:schemeClr val="lt1"/>
              </a:buClr>
              <a:buSzPts val="5443"/>
              <a:buFont typeface="Arial"/>
              <a:buNone/>
              <a:defRPr b="0" i="0" sz="5443" u="none" cap="none" strike="noStrike">
                <a:solidFill>
                  <a:schemeClr val="lt1"/>
                </a:solidFill>
                <a:latin typeface="Times New Roman"/>
                <a:ea typeface="Times New Roman"/>
                <a:cs typeface="Times New Roman"/>
                <a:sym typeface="Times New Roman"/>
              </a:defRPr>
            </a:lvl1pPr>
            <a:lvl2pPr indent="-315468" lvl="1" marL="914400" marR="0" rtl="0" algn="l">
              <a:lnSpc>
                <a:spcPct val="90000"/>
              </a:lnSpc>
              <a:spcBef>
                <a:spcPts val="488"/>
              </a:spcBef>
              <a:spcAft>
                <a:spcPts val="0"/>
              </a:spcAft>
              <a:buClr>
                <a:schemeClr val="dk1"/>
              </a:buClr>
              <a:buSzPts val="1368"/>
              <a:buFont typeface="Arial"/>
              <a:buChar char="•"/>
              <a:defRPr b="0" i="0" sz="1368" u="none" cap="none" strike="noStrike">
                <a:solidFill>
                  <a:schemeClr val="dk1"/>
                </a:solidFill>
                <a:latin typeface="Arial"/>
                <a:ea typeface="Arial"/>
                <a:cs typeface="Arial"/>
                <a:sym typeface="Arial"/>
              </a:defRPr>
            </a:lvl2pPr>
            <a:lvl3pPr indent="-315467" lvl="2" marL="1371600" marR="0" rtl="0" algn="l">
              <a:lnSpc>
                <a:spcPct val="90000"/>
              </a:lnSpc>
              <a:spcBef>
                <a:spcPts val="488"/>
              </a:spcBef>
              <a:spcAft>
                <a:spcPts val="0"/>
              </a:spcAft>
              <a:buClr>
                <a:schemeClr val="dk1"/>
              </a:buClr>
              <a:buSzPts val="1368"/>
              <a:buFont typeface="Arial"/>
              <a:buChar char="•"/>
              <a:defRPr b="0" i="0" sz="1368" u="none" cap="none" strike="noStrike">
                <a:solidFill>
                  <a:schemeClr val="dk1"/>
                </a:solidFill>
                <a:latin typeface="Arial"/>
                <a:ea typeface="Arial"/>
                <a:cs typeface="Arial"/>
                <a:sym typeface="Arial"/>
              </a:defRPr>
            </a:lvl3pPr>
            <a:lvl4pPr indent="-315467" lvl="3" marL="1828800" marR="0" rtl="0" algn="l">
              <a:lnSpc>
                <a:spcPct val="90000"/>
              </a:lnSpc>
              <a:spcBef>
                <a:spcPts val="488"/>
              </a:spcBef>
              <a:spcAft>
                <a:spcPts val="0"/>
              </a:spcAft>
              <a:buClr>
                <a:schemeClr val="dk1"/>
              </a:buClr>
              <a:buSzPts val="1368"/>
              <a:buFont typeface="Arial"/>
              <a:buChar char="•"/>
              <a:defRPr b="0" i="0" sz="1368" u="none" cap="none" strike="noStrike">
                <a:solidFill>
                  <a:schemeClr val="dk1"/>
                </a:solidFill>
                <a:latin typeface="Arial"/>
                <a:ea typeface="Arial"/>
                <a:cs typeface="Arial"/>
                <a:sym typeface="Arial"/>
              </a:defRPr>
            </a:lvl4pPr>
            <a:lvl5pPr indent="-315467" lvl="4" marL="2286000" marR="0" rtl="0" algn="l">
              <a:lnSpc>
                <a:spcPct val="90000"/>
              </a:lnSpc>
              <a:spcBef>
                <a:spcPts val="488"/>
              </a:spcBef>
              <a:spcAft>
                <a:spcPts val="0"/>
              </a:spcAft>
              <a:buClr>
                <a:schemeClr val="dk1"/>
              </a:buClr>
              <a:buSzPts val="1368"/>
              <a:buFont typeface="Arial"/>
              <a:buChar char="•"/>
              <a:defRPr b="0" i="0" sz="1368" u="none" cap="none" strike="noStrike">
                <a:solidFill>
                  <a:schemeClr val="dk1"/>
                </a:solidFill>
                <a:latin typeface="Arial"/>
                <a:ea typeface="Arial"/>
                <a:cs typeface="Arial"/>
                <a:sym typeface="Arial"/>
              </a:defRPr>
            </a:lvl5pPr>
            <a:lvl6pPr indent="-340232" lvl="5" marL="27432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Garamond"/>
                <a:ea typeface="Garamond"/>
                <a:cs typeface="Garamond"/>
                <a:sym typeface="Garamond"/>
              </a:defRPr>
            </a:lvl6pPr>
            <a:lvl7pPr indent="-340232" lvl="6" marL="32004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Garamond"/>
                <a:ea typeface="Garamond"/>
                <a:cs typeface="Garamond"/>
                <a:sym typeface="Garamond"/>
              </a:defRPr>
            </a:lvl7pPr>
            <a:lvl8pPr indent="-340233" lvl="7" marL="36576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Garamond"/>
                <a:ea typeface="Garamond"/>
                <a:cs typeface="Garamond"/>
                <a:sym typeface="Garamond"/>
              </a:defRPr>
            </a:lvl8pPr>
            <a:lvl9pPr indent="-340233" lvl="8" marL="41148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Garamond"/>
                <a:ea typeface="Garamond"/>
                <a:cs typeface="Garamond"/>
                <a:sym typeface="Garamond"/>
              </a:defRPr>
            </a:lvl9pPr>
          </a:lstStyle>
          <a:p/>
        </p:txBody>
      </p:sp>
      <p:sp>
        <p:nvSpPr>
          <p:cNvPr id="25" name="Google Shape;25;p39"/>
          <p:cNvSpPr txBox="1"/>
          <p:nvPr>
            <p:ph idx="3" type="body"/>
          </p:nvPr>
        </p:nvSpPr>
        <p:spPr>
          <a:xfrm>
            <a:off x="-1" y="3610720"/>
            <a:ext cx="12192001" cy="251473"/>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5000"/>
              </a:lnSpc>
              <a:spcBef>
                <a:spcPts val="1329"/>
              </a:spcBef>
              <a:spcAft>
                <a:spcPts val="0"/>
              </a:spcAft>
              <a:buClr>
                <a:schemeClr val="lt1"/>
              </a:buClr>
              <a:buSzPts val="1270"/>
              <a:buFont typeface="Arial"/>
              <a:buNone/>
              <a:defRPr b="0" i="0" sz="1270" u="none" cap="none" strike="noStrike">
                <a:solidFill>
                  <a:schemeClr val="lt1"/>
                </a:solidFill>
                <a:latin typeface="Arial"/>
                <a:ea typeface="Arial"/>
                <a:cs typeface="Arial"/>
                <a:sym typeface="Arial"/>
              </a:defRPr>
            </a:lvl1pPr>
            <a:lvl2pPr indent="-315468" lvl="1" marL="914400" marR="0" rtl="0" algn="l">
              <a:lnSpc>
                <a:spcPct val="90000"/>
              </a:lnSpc>
              <a:spcBef>
                <a:spcPts val="488"/>
              </a:spcBef>
              <a:spcAft>
                <a:spcPts val="0"/>
              </a:spcAft>
              <a:buClr>
                <a:schemeClr val="dk1"/>
              </a:buClr>
              <a:buSzPts val="1368"/>
              <a:buFont typeface="Arial"/>
              <a:buChar char="•"/>
              <a:defRPr b="0" i="0" sz="1368" u="none" cap="none" strike="noStrike">
                <a:solidFill>
                  <a:schemeClr val="dk1"/>
                </a:solidFill>
                <a:latin typeface="Arial"/>
                <a:ea typeface="Arial"/>
                <a:cs typeface="Arial"/>
                <a:sym typeface="Arial"/>
              </a:defRPr>
            </a:lvl2pPr>
            <a:lvl3pPr indent="-315467" lvl="2" marL="1371600" marR="0" rtl="0" algn="l">
              <a:lnSpc>
                <a:spcPct val="90000"/>
              </a:lnSpc>
              <a:spcBef>
                <a:spcPts val="488"/>
              </a:spcBef>
              <a:spcAft>
                <a:spcPts val="0"/>
              </a:spcAft>
              <a:buClr>
                <a:schemeClr val="dk1"/>
              </a:buClr>
              <a:buSzPts val="1368"/>
              <a:buFont typeface="Arial"/>
              <a:buChar char="•"/>
              <a:defRPr b="0" i="0" sz="1368" u="none" cap="none" strike="noStrike">
                <a:solidFill>
                  <a:schemeClr val="dk1"/>
                </a:solidFill>
                <a:latin typeface="Arial"/>
                <a:ea typeface="Arial"/>
                <a:cs typeface="Arial"/>
                <a:sym typeface="Arial"/>
              </a:defRPr>
            </a:lvl3pPr>
            <a:lvl4pPr indent="-315467" lvl="3" marL="1828800" marR="0" rtl="0" algn="l">
              <a:lnSpc>
                <a:spcPct val="90000"/>
              </a:lnSpc>
              <a:spcBef>
                <a:spcPts val="488"/>
              </a:spcBef>
              <a:spcAft>
                <a:spcPts val="0"/>
              </a:spcAft>
              <a:buClr>
                <a:schemeClr val="dk1"/>
              </a:buClr>
              <a:buSzPts val="1368"/>
              <a:buFont typeface="Arial"/>
              <a:buChar char="•"/>
              <a:defRPr b="0" i="0" sz="1368" u="none" cap="none" strike="noStrike">
                <a:solidFill>
                  <a:schemeClr val="dk1"/>
                </a:solidFill>
                <a:latin typeface="Arial"/>
                <a:ea typeface="Arial"/>
                <a:cs typeface="Arial"/>
                <a:sym typeface="Arial"/>
              </a:defRPr>
            </a:lvl4pPr>
            <a:lvl5pPr indent="-315467" lvl="4" marL="2286000" marR="0" rtl="0" algn="l">
              <a:lnSpc>
                <a:spcPct val="90000"/>
              </a:lnSpc>
              <a:spcBef>
                <a:spcPts val="488"/>
              </a:spcBef>
              <a:spcAft>
                <a:spcPts val="0"/>
              </a:spcAft>
              <a:buClr>
                <a:schemeClr val="dk1"/>
              </a:buClr>
              <a:buSzPts val="1368"/>
              <a:buFont typeface="Arial"/>
              <a:buChar char="•"/>
              <a:defRPr b="0" i="0" sz="1368" u="none" cap="none" strike="noStrike">
                <a:solidFill>
                  <a:schemeClr val="dk1"/>
                </a:solidFill>
                <a:latin typeface="Arial"/>
                <a:ea typeface="Arial"/>
                <a:cs typeface="Arial"/>
                <a:sym typeface="Arial"/>
              </a:defRPr>
            </a:lvl5pPr>
            <a:lvl6pPr indent="-340232" lvl="5" marL="27432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Garamond"/>
                <a:ea typeface="Garamond"/>
                <a:cs typeface="Garamond"/>
                <a:sym typeface="Garamond"/>
              </a:defRPr>
            </a:lvl6pPr>
            <a:lvl7pPr indent="-340232" lvl="6" marL="32004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Garamond"/>
                <a:ea typeface="Garamond"/>
                <a:cs typeface="Garamond"/>
                <a:sym typeface="Garamond"/>
              </a:defRPr>
            </a:lvl7pPr>
            <a:lvl8pPr indent="-340233" lvl="7" marL="36576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Garamond"/>
                <a:ea typeface="Garamond"/>
                <a:cs typeface="Garamond"/>
                <a:sym typeface="Garamond"/>
              </a:defRPr>
            </a:lvl8pPr>
            <a:lvl9pPr indent="-340233" lvl="8" marL="4114800" marR="0" rtl="0" algn="l">
              <a:lnSpc>
                <a:spcPct val="90000"/>
              </a:lnSpc>
              <a:spcBef>
                <a:spcPts val="488"/>
              </a:spcBef>
              <a:spcAft>
                <a:spcPts val="0"/>
              </a:spcAft>
              <a:buClr>
                <a:schemeClr val="dk1"/>
              </a:buClr>
              <a:buSzPts val="1758"/>
              <a:buFont typeface="Arial"/>
              <a:buChar char="•"/>
              <a:defRPr b="0" i="0" sz="1758" u="none" cap="none" strike="noStrike">
                <a:solidFill>
                  <a:schemeClr val="dk1"/>
                </a:solidFill>
                <a:latin typeface="Garamond"/>
                <a:ea typeface="Garamond"/>
                <a:cs typeface="Garamond"/>
                <a:sym typeface="Garamond"/>
              </a:defRPr>
            </a:lvl9pPr>
          </a:lstStyle>
          <a:p/>
        </p:txBody>
      </p:sp>
      <p:pic>
        <p:nvPicPr>
          <p:cNvPr id="26" name="Google Shape;26;p39"/>
          <p:cNvPicPr preferRelativeResize="0"/>
          <p:nvPr/>
        </p:nvPicPr>
        <p:blipFill rotWithShape="1">
          <a:blip r:embed="rId2">
            <a:alphaModFix/>
          </a:blip>
          <a:srcRect b="0" l="0" r="0" t="0"/>
          <a:stretch/>
        </p:blipFill>
        <p:spPr>
          <a:xfrm>
            <a:off x="5335693" y="6168951"/>
            <a:ext cx="1464376" cy="28029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33" name="Shape 33"/>
        <p:cNvGrpSpPr/>
        <p:nvPr/>
      </p:nvGrpSpPr>
      <p:grpSpPr>
        <a:xfrm>
          <a:off x="0" y="0"/>
          <a:ext cx="0" cy="0"/>
          <a:chOff x="0" y="0"/>
          <a:chExt cx="0" cy="0"/>
        </a:xfrm>
      </p:grpSpPr>
      <p:sp>
        <p:nvSpPr>
          <p:cNvPr id="34" name="Google Shape;34;p18"/>
          <p:cNvSpPr txBox="1"/>
          <p:nvPr>
            <p:ph type="ctrTitle"/>
          </p:nvPr>
        </p:nvSpPr>
        <p:spPr>
          <a:xfrm>
            <a:off x="1524003" y="1122361"/>
            <a:ext cx="9144000" cy="2387598"/>
          </a:xfrm>
          <a:prstGeom prst="rect">
            <a:avLst/>
          </a:prstGeom>
          <a:noFill/>
          <a:ln>
            <a:noFill/>
          </a:ln>
        </p:spPr>
        <p:txBody>
          <a:bodyPr anchorCtr="1" anchor="b" bIns="45700" lIns="91425" spcFirstLastPara="1" rIns="91425" wrap="square" tIns="45700">
            <a:normAutofit/>
          </a:bodyPr>
          <a:lstStyle>
            <a:lvl1pPr lvl="0" algn="ctr">
              <a:lnSpc>
                <a:spcPct val="90000"/>
              </a:lnSpc>
              <a:spcBef>
                <a:spcPts val="0"/>
              </a:spcBef>
              <a:spcAft>
                <a:spcPts val="0"/>
              </a:spcAft>
              <a:buClr>
                <a:srgbClr val="000000"/>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 type="subTitle"/>
          </p:nvPr>
        </p:nvSpPr>
        <p:spPr>
          <a:xfrm>
            <a:off x="1524003" y="3602041"/>
            <a:ext cx="9144000" cy="1655758"/>
          </a:xfrm>
          <a:prstGeom prst="rect">
            <a:avLst/>
          </a:prstGeom>
          <a:noFill/>
          <a:ln>
            <a:noFill/>
          </a:ln>
        </p:spPr>
        <p:txBody>
          <a:bodyPr anchorCtr="1" anchor="t" bIns="45700" lIns="91425" spcFirstLastPara="1" rIns="91425" wrap="square" tIns="45700">
            <a:normAutofit/>
          </a:bodyPr>
          <a:lstStyle>
            <a:lvl1pPr lvl="0" algn="ctr">
              <a:lnSpc>
                <a:spcPct val="90000"/>
              </a:lnSpc>
              <a:spcBef>
                <a:spcPts val="1000"/>
              </a:spcBef>
              <a:spcAft>
                <a:spcPts val="0"/>
              </a:spcAft>
              <a:buClr>
                <a:srgbClr val="000000"/>
              </a:buClr>
              <a:buSzPts val="2400"/>
              <a:buNone/>
              <a:defRPr sz="2400"/>
            </a:lvl1pPr>
            <a:lvl2pPr lvl="1" algn="l">
              <a:lnSpc>
                <a:spcPct val="90000"/>
              </a:lnSpc>
              <a:spcBef>
                <a:spcPts val="500"/>
              </a:spcBef>
              <a:spcAft>
                <a:spcPts val="0"/>
              </a:spcAft>
              <a:buClr>
                <a:srgbClr val="000000"/>
              </a:buClr>
              <a:buSzPts val="1800"/>
              <a:buChar char="•"/>
              <a:defRPr/>
            </a:lvl2pPr>
            <a:lvl3pPr lvl="2" algn="l">
              <a:lnSpc>
                <a:spcPct val="90000"/>
              </a:lnSpc>
              <a:spcBef>
                <a:spcPts val="500"/>
              </a:spcBef>
              <a:spcAft>
                <a:spcPts val="0"/>
              </a:spcAft>
              <a:buClr>
                <a:srgbClr val="000000"/>
              </a:buClr>
              <a:buSzPts val="1800"/>
              <a:buChar char="•"/>
              <a:defRPr/>
            </a:lvl3pPr>
            <a:lvl4pPr lvl="3" algn="l">
              <a:lnSpc>
                <a:spcPct val="90000"/>
              </a:lnSpc>
              <a:spcBef>
                <a:spcPts val="500"/>
              </a:spcBef>
              <a:spcAft>
                <a:spcPts val="0"/>
              </a:spcAft>
              <a:buClr>
                <a:srgbClr val="000000"/>
              </a:buClr>
              <a:buSzPts val="1800"/>
              <a:buChar char="•"/>
              <a:defRPr/>
            </a:lvl4pPr>
            <a:lvl5pPr lvl="4" algn="l">
              <a:lnSpc>
                <a:spcPct val="90000"/>
              </a:lnSpc>
              <a:spcBef>
                <a:spcPts val="500"/>
              </a:spcBef>
              <a:spcAft>
                <a:spcPts val="0"/>
              </a:spcAft>
              <a:buClr>
                <a:srgbClr val="000000"/>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36" name="Google Shape;36;p18"/>
          <p:cNvSpPr txBox="1"/>
          <p:nvPr>
            <p:ph idx="10" type="dt"/>
          </p:nvPr>
        </p:nvSpPr>
        <p:spPr>
          <a:xfrm>
            <a:off x="838203" y="6356351"/>
            <a:ext cx="2743200"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1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8"/>
          <p:cNvSpPr txBox="1"/>
          <p:nvPr>
            <p:ph idx="11" type="ftr"/>
          </p:nvPr>
        </p:nvSpPr>
        <p:spPr>
          <a:xfrm>
            <a:off x="4038603" y="6356351"/>
            <a:ext cx="4114800" cy="365129"/>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Clr>
                <a:srgbClr val="898989"/>
              </a:buClr>
              <a:buSzPts val="1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8"/>
          <p:cNvSpPr txBox="1"/>
          <p:nvPr>
            <p:ph idx="12" type="sldNum"/>
          </p:nvPr>
        </p:nvSpPr>
        <p:spPr>
          <a:xfrm>
            <a:off x="8610603" y="6356351"/>
            <a:ext cx="2743200"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39" name="Shape 39"/>
        <p:cNvGrpSpPr/>
        <p:nvPr/>
      </p:nvGrpSpPr>
      <p:grpSpPr>
        <a:xfrm>
          <a:off x="0" y="0"/>
          <a:ext cx="0" cy="0"/>
          <a:chOff x="0" y="0"/>
          <a:chExt cx="0" cy="0"/>
        </a:xfrm>
      </p:grpSpPr>
      <p:sp>
        <p:nvSpPr>
          <p:cNvPr id="40" name="Google Shape;40;p19"/>
          <p:cNvSpPr txBox="1"/>
          <p:nvPr>
            <p:ph idx="10" type="dt"/>
          </p:nvPr>
        </p:nvSpPr>
        <p:spPr>
          <a:xfrm>
            <a:off x="838203" y="6356351"/>
            <a:ext cx="2743200"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1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9"/>
          <p:cNvSpPr txBox="1"/>
          <p:nvPr>
            <p:ph idx="11" type="ftr"/>
          </p:nvPr>
        </p:nvSpPr>
        <p:spPr>
          <a:xfrm>
            <a:off x="4038603" y="6356351"/>
            <a:ext cx="4114800" cy="365129"/>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Clr>
                <a:srgbClr val="898989"/>
              </a:buClr>
              <a:buSzPts val="1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9"/>
          <p:cNvSpPr txBox="1"/>
          <p:nvPr>
            <p:ph idx="12" type="sldNum"/>
          </p:nvPr>
        </p:nvSpPr>
        <p:spPr>
          <a:xfrm>
            <a:off x="8610603" y="6356351"/>
            <a:ext cx="2743200"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in 1 block">
  <p:cSld name="Content in 1 block">
    <p:spTree>
      <p:nvGrpSpPr>
        <p:cNvPr id="43" name="Shape 43"/>
        <p:cNvGrpSpPr/>
        <p:nvPr/>
      </p:nvGrpSpPr>
      <p:grpSpPr>
        <a:xfrm>
          <a:off x="0" y="0"/>
          <a:ext cx="0" cy="0"/>
          <a:chOff x="0" y="0"/>
          <a:chExt cx="0" cy="0"/>
        </a:xfrm>
      </p:grpSpPr>
      <p:sp>
        <p:nvSpPr>
          <p:cNvPr id="44" name="Google Shape;44;p22"/>
          <p:cNvSpPr txBox="1"/>
          <p:nvPr>
            <p:ph idx="1" type="body"/>
          </p:nvPr>
        </p:nvSpPr>
        <p:spPr>
          <a:xfrm>
            <a:off x="315386" y="2216317"/>
            <a:ext cx="11561229" cy="388264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000000"/>
              </a:buClr>
              <a:buSzPts val="1361"/>
              <a:buNone/>
              <a:defRPr b="0" i="0" sz="1361">
                <a:latin typeface="Ultra"/>
                <a:ea typeface="Ultra"/>
                <a:cs typeface="Ultra"/>
                <a:sym typeface="Ultra"/>
              </a:defRPr>
            </a:lvl1pPr>
            <a:lvl2pPr indent="-315023" lvl="1" marL="914400" algn="l">
              <a:lnSpc>
                <a:spcPct val="90000"/>
              </a:lnSpc>
              <a:spcBef>
                <a:spcPts val="500"/>
              </a:spcBef>
              <a:spcAft>
                <a:spcPts val="0"/>
              </a:spcAft>
              <a:buClr>
                <a:srgbClr val="000000"/>
              </a:buClr>
              <a:buSzPts val="1361"/>
              <a:buChar char="•"/>
              <a:defRPr b="0" i="0" sz="1361">
                <a:latin typeface="Ultra"/>
                <a:ea typeface="Ultra"/>
                <a:cs typeface="Ultra"/>
                <a:sym typeface="Ultra"/>
              </a:defRPr>
            </a:lvl2pPr>
            <a:lvl3pPr indent="-315023" lvl="2" marL="1371600" algn="l">
              <a:lnSpc>
                <a:spcPct val="90000"/>
              </a:lnSpc>
              <a:spcBef>
                <a:spcPts val="500"/>
              </a:spcBef>
              <a:spcAft>
                <a:spcPts val="0"/>
              </a:spcAft>
              <a:buClr>
                <a:srgbClr val="000000"/>
              </a:buClr>
              <a:buSzPts val="1361"/>
              <a:buChar char="•"/>
              <a:defRPr b="0" i="0" sz="1361">
                <a:latin typeface="Ultra"/>
                <a:ea typeface="Ultra"/>
                <a:cs typeface="Ultra"/>
                <a:sym typeface="Ultra"/>
              </a:defRPr>
            </a:lvl3pPr>
            <a:lvl4pPr indent="-315023" lvl="3" marL="1828800" algn="l">
              <a:lnSpc>
                <a:spcPct val="90000"/>
              </a:lnSpc>
              <a:spcBef>
                <a:spcPts val="500"/>
              </a:spcBef>
              <a:spcAft>
                <a:spcPts val="0"/>
              </a:spcAft>
              <a:buClr>
                <a:srgbClr val="000000"/>
              </a:buClr>
              <a:buSzPts val="1361"/>
              <a:buChar char="•"/>
              <a:defRPr b="0" i="0" sz="1361">
                <a:latin typeface="Ultra"/>
                <a:ea typeface="Ultra"/>
                <a:cs typeface="Ultra"/>
                <a:sym typeface="Ultra"/>
              </a:defRPr>
            </a:lvl4pPr>
            <a:lvl5pPr indent="-315023" lvl="4" marL="2286000" algn="l">
              <a:lnSpc>
                <a:spcPct val="90000"/>
              </a:lnSpc>
              <a:spcBef>
                <a:spcPts val="500"/>
              </a:spcBef>
              <a:spcAft>
                <a:spcPts val="0"/>
              </a:spcAft>
              <a:buClr>
                <a:srgbClr val="000000"/>
              </a:buClr>
              <a:buSzPts val="1361"/>
              <a:buChar char="•"/>
              <a:defRPr b="0" i="0" sz="1361">
                <a:latin typeface="Ultra"/>
                <a:ea typeface="Ultra"/>
                <a:cs typeface="Ultra"/>
                <a:sym typeface="Ultr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2"/>
          <p:cNvSpPr txBox="1"/>
          <p:nvPr>
            <p:ph idx="2" type="body"/>
          </p:nvPr>
        </p:nvSpPr>
        <p:spPr>
          <a:xfrm>
            <a:off x="347068" y="227544"/>
            <a:ext cx="11529549" cy="425368"/>
          </a:xfrm>
          <a:prstGeom prst="rect">
            <a:avLst/>
          </a:prstGeom>
          <a:noFill/>
          <a:ln>
            <a:noFill/>
          </a:ln>
        </p:spPr>
        <p:txBody>
          <a:bodyPr anchorCtr="0" anchor="t" bIns="0" lIns="0" spcFirstLastPara="1" rIns="0" wrap="square" tIns="0">
            <a:noAutofit/>
          </a:bodyPr>
          <a:lstStyle>
            <a:lvl1pPr indent="-228600" lvl="0" marL="457200" algn="l">
              <a:lnSpc>
                <a:spcPct val="120017"/>
              </a:lnSpc>
              <a:spcBef>
                <a:spcPts val="1000"/>
              </a:spcBef>
              <a:spcAft>
                <a:spcPts val="0"/>
              </a:spcAft>
              <a:buClr>
                <a:srgbClr val="000000"/>
              </a:buClr>
              <a:buSzPts val="2268"/>
              <a:buNone/>
              <a:defRPr b="0" i="0" sz="2268">
                <a:latin typeface="Arial"/>
                <a:ea typeface="Arial"/>
                <a:cs typeface="Arial"/>
                <a:sym typeface="Arial"/>
              </a:defRPr>
            </a:lvl1pPr>
            <a:lvl2pPr indent="-342900" lvl="1" marL="914400" algn="l">
              <a:lnSpc>
                <a:spcPct val="90000"/>
              </a:lnSpc>
              <a:spcBef>
                <a:spcPts val="500"/>
              </a:spcBef>
              <a:spcAft>
                <a:spcPts val="0"/>
              </a:spcAft>
              <a:buClr>
                <a:srgbClr val="000000"/>
              </a:buClr>
              <a:buSzPts val="1800"/>
              <a:buChar char="•"/>
              <a:defRPr/>
            </a:lvl2pPr>
            <a:lvl3pPr indent="-342900" lvl="2" marL="1371600" algn="l">
              <a:lnSpc>
                <a:spcPct val="90000"/>
              </a:lnSpc>
              <a:spcBef>
                <a:spcPts val="500"/>
              </a:spcBef>
              <a:spcAft>
                <a:spcPts val="0"/>
              </a:spcAft>
              <a:buClr>
                <a:srgbClr val="000000"/>
              </a:buClr>
              <a:buSzPts val="18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2"/>
          <p:cNvSpPr txBox="1"/>
          <p:nvPr>
            <p:ph idx="3" type="body"/>
          </p:nvPr>
        </p:nvSpPr>
        <p:spPr>
          <a:xfrm>
            <a:off x="347067" y="689248"/>
            <a:ext cx="11529548" cy="490002"/>
          </a:xfrm>
          <a:prstGeom prst="rect">
            <a:avLst/>
          </a:prstGeom>
          <a:noFill/>
          <a:ln>
            <a:noFill/>
          </a:ln>
        </p:spPr>
        <p:txBody>
          <a:bodyPr anchorCtr="0" anchor="t" bIns="0" lIns="0" spcFirstLastPara="1" rIns="0" wrap="square" tIns="0">
            <a:noAutofit/>
          </a:bodyPr>
          <a:lstStyle>
            <a:lvl1pPr indent="-228600" lvl="0" marL="457200" algn="l">
              <a:lnSpc>
                <a:spcPct val="107001"/>
              </a:lnSpc>
              <a:spcBef>
                <a:spcPts val="1000"/>
              </a:spcBef>
              <a:spcAft>
                <a:spcPts val="0"/>
              </a:spcAft>
              <a:buClr>
                <a:srgbClr val="000000"/>
              </a:buClr>
              <a:buSzPts val="1814"/>
              <a:buNone/>
              <a:defRPr b="0" i="0" sz="1814">
                <a:latin typeface="Ultra"/>
                <a:ea typeface="Ultra"/>
                <a:cs typeface="Ultra"/>
                <a:sym typeface="Ultra"/>
              </a:defRPr>
            </a:lvl1pPr>
            <a:lvl2pPr indent="-342900" lvl="1" marL="914400" algn="l">
              <a:lnSpc>
                <a:spcPct val="90000"/>
              </a:lnSpc>
              <a:spcBef>
                <a:spcPts val="500"/>
              </a:spcBef>
              <a:spcAft>
                <a:spcPts val="0"/>
              </a:spcAft>
              <a:buClr>
                <a:srgbClr val="000000"/>
              </a:buClr>
              <a:buSzPts val="1800"/>
              <a:buChar char="•"/>
              <a:defRPr/>
            </a:lvl2pPr>
            <a:lvl3pPr indent="-342900" lvl="2" marL="1371600" algn="l">
              <a:lnSpc>
                <a:spcPct val="90000"/>
              </a:lnSpc>
              <a:spcBef>
                <a:spcPts val="500"/>
              </a:spcBef>
              <a:spcAft>
                <a:spcPts val="0"/>
              </a:spcAft>
              <a:buClr>
                <a:srgbClr val="000000"/>
              </a:buClr>
              <a:buSzPts val="18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2"/>
          <p:cNvSpPr txBox="1"/>
          <p:nvPr/>
        </p:nvSpPr>
        <p:spPr>
          <a:xfrm>
            <a:off x="11528118" y="6523839"/>
            <a:ext cx="353759" cy="97723"/>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635"/>
              <a:buFont typeface="Arial"/>
              <a:buNone/>
            </a:pPr>
            <a:fld id="{00000000-1234-1234-1234-123412341234}" type="slidenum">
              <a:rPr b="0" i="0" lang="es-ES" sz="635" u="none" cap="none" strike="noStrike">
                <a:solidFill>
                  <a:schemeClr val="dk1"/>
                </a:solidFill>
                <a:latin typeface="Arial"/>
                <a:ea typeface="Arial"/>
                <a:cs typeface="Arial"/>
                <a:sym typeface="Arial"/>
              </a:rPr>
              <a:t>‹#›</a:t>
            </a:fld>
            <a:endParaRPr b="0" i="0" sz="635" u="none" cap="none" strike="noStrike">
              <a:solidFill>
                <a:schemeClr val="dk1"/>
              </a:solidFill>
              <a:latin typeface="Arial"/>
              <a:ea typeface="Arial"/>
              <a:cs typeface="Arial"/>
              <a:sym typeface="Arial"/>
            </a:endParaRPr>
          </a:p>
        </p:txBody>
      </p:sp>
      <p:sp>
        <p:nvSpPr>
          <p:cNvPr id="48" name="Google Shape;48;p22"/>
          <p:cNvSpPr txBox="1"/>
          <p:nvPr/>
        </p:nvSpPr>
        <p:spPr>
          <a:xfrm>
            <a:off x="8848730" y="6498166"/>
            <a:ext cx="2862112" cy="130634"/>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635"/>
              <a:buFont typeface="Arial"/>
              <a:buNone/>
            </a:pPr>
            <a:r>
              <a:rPr b="0" i="0" lang="es-ES" sz="635" u="none" cap="none" strike="noStrike">
                <a:solidFill>
                  <a:srgbClr val="A5A5A5"/>
                </a:solidFill>
                <a:latin typeface="Arial"/>
                <a:ea typeface="Arial"/>
                <a:cs typeface="Arial"/>
                <a:sym typeface="Arial"/>
              </a:rPr>
              <a:t>© MANGO. STRICTLY CONFIDENTIAL, FOR INTERNAL USE ONLY.</a:t>
            </a:r>
            <a:endParaRPr b="0" i="0" sz="635" u="none" cap="none" strike="noStrike">
              <a:solidFill>
                <a:srgbClr val="A5A5A5"/>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meline overview 3 milestones">
  <p:cSld name="3_Timeline overview 3 milestones">
    <p:spTree>
      <p:nvGrpSpPr>
        <p:cNvPr id="49" name="Shape 49"/>
        <p:cNvGrpSpPr/>
        <p:nvPr/>
      </p:nvGrpSpPr>
      <p:grpSpPr>
        <a:xfrm>
          <a:off x="0" y="0"/>
          <a:ext cx="0" cy="0"/>
          <a:chOff x="0" y="0"/>
          <a:chExt cx="0" cy="0"/>
        </a:xfrm>
      </p:grpSpPr>
      <p:sp>
        <p:nvSpPr>
          <p:cNvPr id="50" name="Google Shape;50;p23"/>
          <p:cNvSpPr/>
          <p:nvPr>
            <p:ph idx="2" type="dgm"/>
          </p:nvPr>
        </p:nvSpPr>
        <p:spPr>
          <a:xfrm>
            <a:off x="432033" y="1941324"/>
            <a:ext cx="11322170" cy="430606"/>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1000"/>
              </a:spcBef>
              <a:spcAft>
                <a:spcPts val="0"/>
              </a:spcAft>
              <a:buClr>
                <a:srgbClr val="7F7F7F"/>
              </a:buClr>
              <a:buSzPts val="816"/>
              <a:buFont typeface="Arial"/>
              <a:buNone/>
              <a:defRPr b="0" i="0" sz="816" u="none" cap="none" strike="noStrike">
                <a:solidFill>
                  <a:srgbClr val="7F7F7F"/>
                </a:solidFill>
                <a:latin typeface="Arial"/>
                <a:ea typeface="Arial"/>
                <a:cs typeface="Arial"/>
                <a:sym typeface="Arial"/>
              </a:defRPr>
            </a:lvl1pPr>
            <a:lvl2pPr lvl="1" marR="0" rtl="0" algn="l">
              <a:lnSpc>
                <a:spcPct val="90000"/>
              </a:lnSpc>
              <a:spcBef>
                <a:spcPts val="5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2pPr>
            <a:lvl3pPr lvl="2" marR="0" rtl="0" algn="l">
              <a:lnSpc>
                <a:spcPct val="90000"/>
              </a:lnSpc>
              <a:spcBef>
                <a:spcPts val="500"/>
              </a:spcBef>
              <a:spcAft>
                <a:spcPts val="0"/>
              </a:spcAft>
              <a:buClr>
                <a:srgbClr val="000000"/>
              </a:buClr>
              <a:buSzPts val="2000"/>
              <a:buFont typeface="Arial"/>
              <a:buChar char="•"/>
              <a:defRPr b="0" i="0" sz="2000" u="none" cap="none" strike="noStrike">
                <a:solidFill>
                  <a:srgbClr val="000000"/>
                </a:solidFill>
                <a:latin typeface="Calibri"/>
                <a:ea typeface="Calibri"/>
                <a:cs typeface="Calibri"/>
                <a:sym typeface="Calibri"/>
              </a:defRPr>
            </a:lvl3pPr>
            <a:lvl4pPr lvl="3" marR="0" rtl="0" algn="l">
              <a:lnSpc>
                <a:spcPct val="90000"/>
              </a:lnSpc>
              <a:spcBef>
                <a:spcPts val="500"/>
              </a:spcBef>
              <a:spcAft>
                <a:spcPts val="0"/>
              </a:spcAft>
              <a:buClr>
                <a:srgbClr val="000000"/>
              </a:buClr>
              <a:buSzPts val="1800"/>
              <a:buFont typeface="Arial"/>
              <a:buChar char="•"/>
              <a:defRPr b="0" i="0" sz="1800" u="none" cap="none" strike="noStrike">
                <a:solidFill>
                  <a:srgbClr val="000000"/>
                </a:solidFill>
                <a:latin typeface="Calibri"/>
                <a:ea typeface="Calibri"/>
                <a:cs typeface="Calibri"/>
                <a:sym typeface="Calibri"/>
              </a:defRPr>
            </a:lvl4pPr>
            <a:lvl5pPr lvl="4" marR="0" rtl="0" algn="l">
              <a:lnSpc>
                <a:spcPct val="90000"/>
              </a:lnSpc>
              <a:spcBef>
                <a:spcPts val="500"/>
              </a:spcBef>
              <a:spcAft>
                <a:spcPts val="0"/>
              </a:spcAft>
              <a:buClr>
                <a:srgbClr val="000000"/>
              </a:buClr>
              <a:buSzPts val="1800"/>
              <a:buFont typeface="Arial"/>
              <a:buChar char="•"/>
              <a:defRPr b="0" i="0" sz="1800" u="none" cap="none" strike="noStrike">
                <a:solidFill>
                  <a:srgbClr val="000000"/>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1" name="Google Shape;51;p23"/>
          <p:cNvSpPr txBox="1"/>
          <p:nvPr>
            <p:ph idx="1" type="body"/>
          </p:nvPr>
        </p:nvSpPr>
        <p:spPr>
          <a:xfrm>
            <a:off x="432034" y="2460670"/>
            <a:ext cx="3230144" cy="490002"/>
          </a:xfrm>
          <a:prstGeom prst="rect">
            <a:avLst/>
          </a:prstGeom>
          <a:noFill/>
          <a:ln>
            <a:noFill/>
          </a:ln>
        </p:spPr>
        <p:txBody>
          <a:bodyPr anchorCtr="0" anchor="b" bIns="0" lIns="0" spcFirstLastPara="1" rIns="0" wrap="square" tIns="0">
            <a:noAutofit/>
          </a:bodyPr>
          <a:lstStyle>
            <a:lvl1pPr indent="-228600" lvl="0" marL="457200" algn="l">
              <a:lnSpc>
                <a:spcPct val="118860"/>
              </a:lnSpc>
              <a:spcBef>
                <a:spcPts val="1000"/>
              </a:spcBef>
              <a:spcAft>
                <a:spcPts val="0"/>
              </a:spcAft>
              <a:buClr>
                <a:srgbClr val="000000"/>
              </a:buClr>
              <a:buSzPts val="1633"/>
              <a:buNone/>
              <a:defRPr b="0" i="0" sz="1633">
                <a:latin typeface="Arial"/>
                <a:ea typeface="Arial"/>
                <a:cs typeface="Arial"/>
                <a:sym typeface="Arial"/>
              </a:defRPr>
            </a:lvl1pPr>
            <a:lvl2pPr indent="-342900" lvl="1" marL="914400" algn="l">
              <a:lnSpc>
                <a:spcPct val="90000"/>
              </a:lnSpc>
              <a:spcBef>
                <a:spcPts val="500"/>
              </a:spcBef>
              <a:spcAft>
                <a:spcPts val="0"/>
              </a:spcAft>
              <a:buClr>
                <a:srgbClr val="000000"/>
              </a:buClr>
              <a:buSzPts val="1800"/>
              <a:buChar char="•"/>
              <a:defRPr/>
            </a:lvl2pPr>
            <a:lvl3pPr indent="-342900" lvl="2" marL="1371600" algn="l">
              <a:lnSpc>
                <a:spcPct val="90000"/>
              </a:lnSpc>
              <a:spcBef>
                <a:spcPts val="500"/>
              </a:spcBef>
              <a:spcAft>
                <a:spcPts val="0"/>
              </a:spcAft>
              <a:buClr>
                <a:srgbClr val="000000"/>
              </a:buClr>
              <a:buSzPts val="18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23"/>
          <p:cNvSpPr txBox="1"/>
          <p:nvPr>
            <p:ph idx="3" type="body"/>
          </p:nvPr>
        </p:nvSpPr>
        <p:spPr>
          <a:xfrm>
            <a:off x="432034" y="3059862"/>
            <a:ext cx="3230143" cy="2347960"/>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907"/>
              </a:spcBef>
              <a:spcAft>
                <a:spcPts val="0"/>
              </a:spcAft>
              <a:buClr>
                <a:srgbClr val="000000"/>
              </a:buClr>
              <a:buSzPts val="1179"/>
              <a:buFont typeface="Arial"/>
              <a:buNone/>
              <a:defRPr b="0" i="0" sz="1179">
                <a:latin typeface="Ultra"/>
                <a:ea typeface="Ultra"/>
                <a:cs typeface="Ultra"/>
                <a:sym typeface="Ultra"/>
              </a:defRPr>
            </a:lvl1pPr>
            <a:lvl2pPr indent="-342900" lvl="1" marL="914400" algn="l">
              <a:lnSpc>
                <a:spcPct val="90000"/>
              </a:lnSpc>
              <a:spcBef>
                <a:spcPts val="500"/>
              </a:spcBef>
              <a:spcAft>
                <a:spcPts val="0"/>
              </a:spcAft>
              <a:buClr>
                <a:srgbClr val="000000"/>
              </a:buClr>
              <a:buSzPts val="1800"/>
              <a:buChar char="•"/>
              <a:defRPr/>
            </a:lvl2pPr>
            <a:lvl3pPr indent="-342900" lvl="2" marL="1371600" algn="l">
              <a:lnSpc>
                <a:spcPct val="90000"/>
              </a:lnSpc>
              <a:spcBef>
                <a:spcPts val="500"/>
              </a:spcBef>
              <a:spcAft>
                <a:spcPts val="0"/>
              </a:spcAft>
              <a:buClr>
                <a:srgbClr val="000000"/>
              </a:buClr>
              <a:buSzPts val="18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3"/>
          <p:cNvSpPr txBox="1"/>
          <p:nvPr>
            <p:ph idx="4" type="body"/>
          </p:nvPr>
        </p:nvSpPr>
        <p:spPr>
          <a:xfrm>
            <a:off x="4160365" y="2460670"/>
            <a:ext cx="3547826" cy="490002"/>
          </a:xfrm>
          <a:prstGeom prst="rect">
            <a:avLst/>
          </a:prstGeom>
          <a:noFill/>
          <a:ln>
            <a:noFill/>
          </a:ln>
        </p:spPr>
        <p:txBody>
          <a:bodyPr anchorCtr="0" anchor="b" bIns="0" lIns="0" spcFirstLastPara="1" rIns="0" wrap="square" tIns="0">
            <a:noAutofit/>
          </a:bodyPr>
          <a:lstStyle>
            <a:lvl1pPr indent="-228600" lvl="0" marL="457200" algn="l">
              <a:lnSpc>
                <a:spcPct val="118860"/>
              </a:lnSpc>
              <a:spcBef>
                <a:spcPts val="1000"/>
              </a:spcBef>
              <a:spcAft>
                <a:spcPts val="0"/>
              </a:spcAft>
              <a:buClr>
                <a:srgbClr val="000000"/>
              </a:buClr>
              <a:buSzPts val="1633"/>
              <a:buNone/>
              <a:defRPr b="0" i="0" sz="1633">
                <a:latin typeface="Arial"/>
                <a:ea typeface="Arial"/>
                <a:cs typeface="Arial"/>
                <a:sym typeface="Arial"/>
              </a:defRPr>
            </a:lvl1pPr>
            <a:lvl2pPr indent="-342900" lvl="1" marL="914400" algn="l">
              <a:lnSpc>
                <a:spcPct val="90000"/>
              </a:lnSpc>
              <a:spcBef>
                <a:spcPts val="500"/>
              </a:spcBef>
              <a:spcAft>
                <a:spcPts val="0"/>
              </a:spcAft>
              <a:buClr>
                <a:srgbClr val="000000"/>
              </a:buClr>
              <a:buSzPts val="1800"/>
              <a:buChar char="•"/>
              <a:defRPr/>
            </a:lvl2pPr>
            <a:lvl3pPr indent="-342900" lvl="2" marL="1371600" algn="l">
              <a:lnSpc>
                <a:spcPct val="90000"/>
              </a:lnSpc>
              <a:spcBef>
                <a:spcPts val="500"/>
              </a:spcBef>
              <a:spcAft>
                <a:spcPts val="0"/>
              </a:spcAft>
              <a:buClr>
                <a:srgbClr val="000000"/>
              </a:buClr>
              <a:buSzPts val="18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23"/>
          <p:cNvSpPr txBox="1"/>
          <p:nvPr>
            <p:ph idx="5" type="body"/>
          </p:nvPr>
        </p:nvSpPr>
        <p:spPr>
          <a:xfrm>
            <a:off x="4160364" y="3059862"/>
            <a:ext cx="3547825" cy="2347960"/>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907"/>
              </a:spcBef>
              <a:spcAft>
                <a:spcPts val="0"/>
              </a:spcAft>
              <a:buClr>
                <a:srgbClr val="000000"/>
              </a:buClr>
              <a:buSzPts val="1179"/>
              <a:buFont typeface="Arial"/>
              <a:buNone/>
              <a:defRPr b="0" i="0" sz="1179">
                <a:latin typeface="Ultra"/>
                <a:ea typeface="Ultra"/>
                <a:cs typeface="Ultra"/>
                <a:sym typeface="Ultra"/>
              </a:defRPr>
            </a:lvl1pPr>
            <a:lvl2pPr indent="-342900" lvl="1" marL="914400" algn="l">
              <a:lnSpc>
                <a:spcPct val="90000"/>
              </a:lnSpc>
              <a:spcBef>
                <a:spcPts val="500"/>
              </a:spcBef>
              <a:spcAft>
                <a:spcPts val="0"/>
              </a:spcAft>
              <a:buClr>
                <a:srgbClr val="000000"/>
              </a:buClr>
              <a:buSzPts val="1800"/>
              <a:buChar char="•"/>
              <a:defRPr/>
            </a:lvl2pPr>
            <a:lvl3pPr indent="-342900" lvl="2" marL="1371600" algn="l">
              <a:lnSpc>
                <a:spcPct val="90000"/>
              </a:lnSpc>
              <a:spcBef>
                <a:spcPts val="500"/>
              </a:spcBef>
              <a:spcAft>
                <a:spcPts val="0"/>
              </a:spcAft>
              <a:buClr>
                <a:srgbClr val="000000"/>
              </a:buClr>
              <a:buSzPts val="18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3"/>
          <p:cNvSpPr txBox="1"/>
          <p:nvPr>
            <p:ph idx="6" type="body"/>
          </p:nvPr>
        </p:nvSpPr>
        <p:spPr>
          <a:xfrm>
            <a:off x="8206378" y="2460670"/>
            <a:ext cx="3547825" cy="490002"/>
          </a:xfrm>
          <a:prstGeom prst="rect">
            <a:avLst/>
          </a:prstGeom>
          <a:noFill/>
          <a:ln>
            <a:noFill/>
          </a:ln>
        </p:spPr>
        <p:txBody>
          <a:bodyPr anchorCtr="0" anchor="b" bIns="0" lIns="0" spcFirstLastPara="1" rIns="0" wrap="square" tIns="0">
            <a:noAutofit/>
          </a:bodyPr>
          <a:lstStyle>
            <a:lvl1pPr indent="-228600" lvl="0" marL="457200" algn="l">
              <a:lnSpc>
                <a:spcPct val="118860"/>
              </a:lnSpc>
              <a:spcBef>
                <a:spcPts val="1000"/>
              </a:spcBef>
              <a:spcAft>
                <a:spcPts val="0"/>
              </a:spcAft>
              <a:buClr>
                <a:srgbClr val="000000"/>
              </a:buClr>
              <a:buSzPts val="1633"/>
              <a:buNone/>
              <a:defRPr b="0" i="0" sz="1633">
                <a:latin typeface="Arial"/>
                <a:ea typeface="Arial"/>
                <a:cs typeface="Arial"/>
                <a:sym typeface="Arial"/>
              </a:defRPr>
            </a:lvl1pPr>
            <a:lvl2pPr indent="-342900" lvl="1" marL="914400" algn="l">
              <a:lnSpc>
                <a:spcPct val="90000"/>
              </a:lnSpc>
              <a:spcBef>
                <a:spcPts val="500"/>
              </a:spcBef>
              <a:spcAft>
                <a:spcPts val="0"/>
              </a:spcAft>
              <a:buClr>
                <a:srgbClr val="000000"/>
              </a:buClr>
              <a:buSzPts val="1800"/>
              <a:buChar char="•"/>
              <a:defRPr/>
            </a:lvl2pPr>
            <a:lvl3pPr indent="-342900" lvl="2" marL="1371600" algn="l">
              <a:lnSpc>
                <a:spcPct val="90000"/>
              </a:lnSpc>
              <a:spcBef>
                <a:spcPts val="500"/>
              </a:spcBef>
              <a:spcAft>
                <a:spcPts val="0"/>
              </a:spcAft>
              <a:buClr>
                <a:srgbClr val="000000"/>
              </a:buClr>
              <a:buSzPts val="18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23"/>
          <p:cNvSpPr txBox="1"/>
          <p:nvPr>
            <p:ph idx="7" type="body"/>
          </p:nvPr>
        </p:nvSpPr>
        <p:spPr>
          <a:xfrm>
            <a:off x="8206379" y="3059862"/>
            <a:ext cx="3547824" cy="2347960"/>
          </a:xfrm>
          <a:prstGeom prst="rect">
            <a:avLst/>
          </a:prstGeom>
          <a:noFill/>
          <a:ln>
            <a:noFill/>
          </a:ln>
        </p:spPr>
        <p:txBody>
          <a:bodyPr anchorCtr="0" anchor="t" bIns="0" lIns="0" spcFirstLastPara="1" rIns="0" wrap="square" tIns="0">
            <a:noAutofit/>
          </a:bodyPr>
          <a:lstStyle>
            <a:lvl1pPr indent="-228600" lvl="0" marL="457200" marR="0" algn="l">
              <a:lnSpc>
                <a:spcPct val="90000"/>
              </a:lnSpc>
              <a:spcBef>
                <a:spcPts val="907"/>
              </a:spcBef>
              <a:spcAft>
                <a:spcPts val="0"/>
              </a:spcAft>
              <a:buClr>
                <a:srgbClr val="000000"/>
              </a:buClr>
              <a:buSzPts val="1179"/>
              <a:buFont typeface="Arial"/>
              <a:buNone/>
              <a:defRPr b="0" i="0" sz="1179">
                <a:latin typeface="Ultra"/>
                <a:ea typeface="Ultra"/>
                <a:cs typeface="Ultra"/>
                <a:sym typeface="Ultra"/>
              </a:defRPr>
            </a:lvl1pPr>
            <a:lvl2pPr indent="-342900" lvl="1" marL="914400" algn="l">
              <a:lnSpc>
                <a:spcPct val="90000"/>
              </a:lnSpc>
              <a:spcBef>
                <a:spcPts val="500"/>
              </a:spcBef>
              <a:spcAft>
                <a:spcPts val="0"/>
              </a:spcAft>
              <a:buClr>
                <a:srgbClr val="000000"/>
              </a:buClr>
              <a:buSzPts val="1800"/>
              <a:buChar char="•"/>
              <a:defRPr/>
            </a:lvl2pPr>
            <a:lvl3pPr indent="-342900" lvl="2" marL="1371600" algn="l">
              <a:lnSpc>
                <a:spcPct val="90000"/>
              </a:lnSpc>
              <a:spcBef>
                <a:spcPts val="500"/>
              </a:spcBef>
              <a:spcAft>
                <a:spcPts val="0"/>
              </a:spcAft>
              <a:buClr>
                <a:srgbClr val="000000"/>
              </a:buClr>
              <a:buSzPts val="18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3"/>
          <p:cNvSpPr txBox="1"/>
          <p:nvPr>
            <p:ph idx="8" type="body"/>
          </p:nvPr>
        </p:nvSpPr>
        <p:spPr>
          <a:xfrm>
            <a:off x="347068" y="227544"/>
            <a:ext cx="11529549" cy="425368"/>
          </a:xfrm>
          <a:prstGeom prst="rect">
            <a:avLst/>
          </a:prstGeom>
          <a:noFill/>
          <a:ln>
            <a:noFill/>
          </a:ln>
        </p:spPr>
        <p:txBody>
          <a:bodyPr anchorCtr="0" anchor="t" bIns="0" lIns="0" spcFirstLastPara="1" rIns="0" wrap="square" tIns="0">
            <a:noAutofit/>
          </a:bodyPr>
          <a:lstStyle>
            <a:lvl1pPr indent="-228600" lvl="0" marL="457200" algn="l">
              <a:lnSpc>
                <a:spcPct val="120017"/>
              </a:lnSpc>
              <a:spcBef>
                <a:spcPts val="1000"/>
              </a:spcBef>
              <a:spcAft>
                <a:spcPts val="0"/>
              </a:spcAft>
              <a:buClr>
                <a:srgbClr val="000000"/>
              </a:buClr>
              <a:buSzPts val="2268"/>
              <a:buNone/>
              <a:defRPr b="0" i="0" sz="2268">
                <a:latin typeface="Arial"/>
                <a:ea typeface="Arial"/>
                <a:cs typeface="Arial"/>
                <a:sym typeface="Arial"/>
              </a:defRPr>
            </a:lvl1pPr>
            <a:lvl2pPr indent="-342900" lvl="1" marL="914400" algn="l">
              <a:lnSpc>
                <a:spcPct val="90000"/>
              </a:lnSpc>
              <a:spcBef>
                <a:spcPts val="500"/>
              </a:spcBef>
              <a:spcAft>
                <a:spcPts val="0"/>
              </a:spcAft>
              <a:buClr>
                <a:srgbClr val="000000"/>
              </a:buClr>
              <a:buSzPts val="1800"/>
              <a:buChar char="•"/>
              <a:defRPr/>
            </a:lvl2pPr>
            <a:lvl3pPr indent="-342900" lvl="2" marL="1371600" algn="l">
              <a:lnSpc>
                <a:spcPct val="90000"/>
              </a:lnSpc>
              <a:spcBef>
                <a:spcPts val="500"/>
              </a:spcBef>
              <a:spcAft>
                <a:spcPts val="0"/>
              </a:spcAft>
              <a:buClr>
                <a:srgbClr val="000000"/>
              </a:buClr>
              <a:buSzPts val="18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23"/>
          <p:cNvSpPr txBox="1"/>
          <p:nvPr>
            <p:ph idx="9" type="body"/>
          </p:nvPr>
        </p:nvSpPr>
        <p:spPr>
          <a:xfrm>
            <a:off x="347067" y="689248"/>
            <a:ext cx="11529548" cy="490002"/>
          </a:xfrm>
          <a:prstGeom prst="rect">
            <a:avLst/>
          </a:prstGeom>
          <a:noFill/>
          <a:ln>
            <a:noFill/>
          </a:ln>
        </p:spPr>
        <p:txBody>
          <a:bodyPr anchorCtr="0" anchor="t" bIns="0" lIns="0" spcFirstLastPara="1" rIns="0" wrap="square" tIns="0">
            <a:noAutofit/>
          </a:bodyPr>
          <a:lstStyle>
            <a:lvl1pPr indent="-228600" lvl="0" marL="457200" algn="l">
              <a:lnSpc>
                <a:spcPct val="107001"/>
              </a:lnSpc>
              <a:spcBef>
                <a:spcPts val="1000"/>
              </a:spcBef>
              <a:spcAft>
                <a:spcPts val="0"/>
              </a:spcAft>
              <a:buClr>
                <a:srgbClr val="000000"/>
              </a:buClr>
              <a:buSzPts val="1814"/>
              <a:buNone/>
              <a:defRPr b="0" i="0" sz="1814">
                <a:latin typeface="Ultra"/>
                <a:ea typeface="Ultra"/>
                <a:cs typeface="Ultra"/>
                <a:sym typeface="Ultra"/>
              </a:defRPr>
            </a:lvl1pPr>
            <a:lvl2pPr indent="-342900" lvl="1" marL="914400" algn="l">
              <a:lnSpc>
                <a:spcPct val="90000"/>
              </a:lnSpc>
              <a:spcBef>
                <a:spcPts val="500"/>
              </a:spcBef>
              <a:spcAft>
                <a:spcPts val="0"/>
              </a:spcAft>
              <a:buClr>
                <a:srgbClr val="000000"/>
              </a:buClr>
              <a:buSzPts val="1800"/>
              <a:buChar char="•"/>
              <a:defRPr/>
            </a:lvl2pPr>
            <a:lvl3pPr indent="-342900" lvl="2" marL="1371600" algn="l">
              <a:lnSpc>
                <a:spcPct val="90000"/>
              </a:lnSpc>
              <a:spcBef>
                <a:spcPts val="500"/>
              </a:spcBef>
              <a:spcAft>
                <a:spcPts val="0"/>
              </a:spcAft>
              <a:buClr>
                <a:srgbClr val="000000"/>
              </a:buClr>
              <a:buSzPts val="18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23"/>
          <p:cNvSpPr txBox="1"/>
          <p:nvPr/>
        </p:nvSpPr>
        <p:spPr>
          <a:xfrm>
            <a:off x="11528118" y="6523839"/>
            <a:ext cx="353759" cy="97723"/>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635"/>
              <a:buFont typeface="Arial"/>
              <a:buNone/>
            </a:pPr>
            <a:fld id="{00000000-1234-1234-1234-123412341234}" type="slidenum">
              <a:rPr b="0" i="0" lang="es-ES" sz="635" u="none" cap="none" strike="noStrike">
                <a:solidFill>
                  <a:schemeClr val="dk1"/>
                </a:solidFill>
                <a:latin typeface="Arial"/>
                <a:ea typeface="Arial"/>
                <a:cs typeface="Arial"/>
                <a:sym typeface="Arial"/>
              </a:rPr>
              <a:t>‹#›</a:t>
            </a:fld>
            <a:endParaRPr b="0" i="0" sz="635" u="none" cap="none" strike="noStrike">
              <a:solidFill>
                <a:schemeClr val="dk1"/>
              </a:solidFill>
              <a:latin typeface="Arial"/>
              <a:ea typeface="Arial"/>
              <a:cs typeface="Arial"/>
              <a:sym typeface="Arial"/>
            </a:endParaRPr>
          </a:p>
        </p:txBody>
      </p:sp>
      <p:sp>
        <p:nvSpPr>
          <p:cNvPr id="60" name="Google Shape;60;p23"/>
          <p:cNvSpPr txBox="1"/>
          <p:nvPr/>
        </p:nvSpPr>
        <p:spPr>
          <a:xfrm>
            <a:off x="8848730" y="6498166"/>
            <a:ext cx="2862112" cy="130634"/>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A5A5A5"/>
              </a:buClr>
              <a:buSzPts val="635"/>
              <a:buFont typeface="Arial"/>
              <a:buNone/>
            </a:pPr>
            <a:r>
              <a:rPr b="0" i="0" lang="es-ES" sz="635" u="none" cap="none" strike="noStrike">
                <a:solidFill>
                  <a:srgbClr val="A5A5A5"/>
                </a:solidFill>
                <a:latin typeface="Arial"/>
                <a:ea typeface="Arial"/>
                <a:cs typeface="Arial"/>
                <a:sym typeface="Arial"/>
              </a:rPr>
              <a:t>© MANGO. STRICTLY CONFIDENTIAL, FOR INTERNAL USE ONLY.</a:t>
            </a:r>
            <a:endParaRPr b="0" i="0" sz="635" u="none" cap="none" strike="noStrike">
              <a:solidFill>
                <a:srgbClr val="A5A5A5"/>
              </a:solidFill>
              <a:latin typeface="Arial"/>
              <a:ea typeface="Arial"/>
              <a:cs typeface="Arial"/>
              <a:sym typeface="Arial"/>
            </a:endParaRPr>
          </a:p>
        </p:txBody>
      </p:sp>
      <p:sp>
        <p:nvSpPr>
          <p:cNvPr id="61" name="Google Shape;61;p23"/>
          <p:cNvSpPr txBox="1"/>
          <p:nvPr>
            <p:ph idx="13" type="body"/>
          </p:nvPr>
        </p:nvSpPr>
        <p:spPr>
          <a:xfrm>
            <a:off x="330067" y="6502185"/>
            <a:ext cx="5203130" cy="133788"/>
          </a:xfrm>
          <a:prstGeom prst="rect">
            <a:avLst/>
          </a:prstGeom>
          <a:noFill/>
          <a:ln>
            <a:noFill/>
          </a:ln>
        </p:spPr>
        <p:txBody>
          <a:bodyPr anchorCtr="0" anchor="t" bIns="0" lIns="0" spcFirstLastPara="1" rIns="0" wrap="square" tIns="0">
            <a:noAutofit/>
          </a:bodyPr>
          <a:lstStyle>
            <a:lvl1pPr indent="-228600" lvl="0" marL="457200" algn="l">
              <a:lnSpc>
                <a:spcPct val="191496"/>
              </a:lnSpc>
              <a:spcBef>
                <a:spcPts val="0"/>
              </a:spcBef>
              <a:spcAft>
                <a:spcPts val="0"/>
              </a:spcAft>
              <a:buClr>
                <a:srgbClr val="000000"/>
              </a:buClr>
              <a:buSzPts val="635"/>
              <a:buNone/>
              <a:defRPr b="0" i="0" sz="635">
                <a:latin typeface="Arial"/>
                <a:ea typeface="Arial"/>
                <a:cs typeface="Arial"/>
                <a:sym typeface="Arial"/>
              </a:defRPr>
            </a:lvl1pPr>
            <a:lvl2pPr indent="-342900" lvl="1" marL="914400" algn="l">
              <a:lnSpc>
                <a:spcPct val="90000"/>
              </a:lnSpc>
              <a:spcBef>
                <a:spcPts val="500"/>
              </a:spcBef>
              <a:spcAft>
                <a:spcPts val="0"/>
              </a:spcAft>
              <a:buClr>
                <a:srgbClr val="000000"/>
              </a:buClr>
              <a:buSzPts val="1800"/>
              <a:buChar char="•"/>
              <a:defRPr/>
            </a:lvl2pPr>
            <a:lvl3pPr indent="-342900" lvl="2" marL="1371600" algn="l">
              <a:lnSpc>
                <a:spcPct val="90000"/>
              </a:lnSpc>
              <a:spcBef>
                <a:spcPts val="500"/>
              </a:spcBef>
              <a:spcAft>
                <a:spcPts val="0"/>
              </a:spcAft>
              <a:buClr>
                <a:srgbClr val="000000"/>
              </a:buClr>
              <a:buSzPts val="18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uchas gracias + texto legal">
  <p:cSld name="muchas gracias + texto legal">
    <p:bg>
      <p:bgPr>
        <a:solidFill>
          <a:schemeClr val="lt1"/>
        </a:solidFill>
      </p:bgPr>
    </p:bg>
    <p:spTree>
      <p:nvGrpSpPr>
        <p:cNvPr id="62" name="Shape 62"/>
        <p:cNvGrpSpPr/>
        <p:nvPr/>
      </p:nvGrpSpPr>
      <p:grpSpPr>
        <a:xfrm>
          <a:off x="0" y="0"/>
          <a:ext cx="0" cy="0"/>
          <a:chOff x="0" y="0"/>
          <a:chExt cx="0" cy="0"/>
        </a:xfrm>
      </p:grpSpPr>
      <p:sp>
        <p:nvSpPr>
          <p:cNvPr id="63" name="Google Shape;63;p24"/>
          <p:cNvSpPr txBox="1"/>
          <p:nvPr>
            <p:ph idx="1" type="body"/>
          </p:nvPr>
        </p:nvSpPr>
        <p:spPr>
          <a:xfrm>
            <a:off x="2" y="2769168"/>
            <a:ext cx="12191998" cy="925999"/>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000000"/>
              </a:buClr>
              <a:buSzPts val="5443"/>
              <a:buNone/>
              <a:defRPr sz="5443">
                <a:latin typeface="Times New Roman"/>
                <a:ea typeface="Times New Roman"/>
                <a:cs typeface="Times New Roman"/>
                <a:sym typeface="Times New Roman"/>
              </a:defRPr>
            </a:lvl1pPr>
            <a:lvl2pPr indent="-342900" lvl="1" marL="914400" algn="l">
              <a:lnSpc>
                <a:spcPct val="90000"/>
              </a:lnSpc>
              <a:spcBef>
                <a:spcPts val="500"/>
              </a:spcBef>
              <a:spcAft>
                <a:spcPts val="0"/>
              </a:spcAft>
              <a:buClr>
                <a:srgbClr val="000000"/>
              </a:buClr>
              <a:buSzPts val="1800"/>
              <a:buChar char="•"/>
              <a:defRPr/>
            </a:lvl2pPr>
            <a:lvl3pPr indent="-342900" lvl="2" marL="1371600" algn="l">
              <a:lnSpc>
                <a:spcPct val="90000"/>
              </a:lnSpc>
              <a:spcBef>
                <a:spcPts val="500"/>
              </a:spcBef>
              <a:spcAft>
                <a:spcPts val="0"/>
              </a:spcAft>
              <a:buClr>
                <a:srgbClr val="000000"/>
              </a:buClr>
              <a:buSzPts val="18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64" name="Shape 64"/>
        <p:cNvGrpSpPr/>
        <p:nvPr/>
      </p:nvGrpSpPr>
      <p:grpSpPr>
        <a:xfrm>
          <a:off x="0" y="0"/>
          <a:ext cx="0" cy="0"/>
          <a:chOff x="0" y="0"/>
          <a:chExt cx="0" cy="0"/>
        </a:xfrm>
      </p:grpSpPr>
      <p:sp>
        <p:nvSpPr>
          <p:cNvPr id="65" name="Google Shape;65;p27"/>
          <p:cNvSpPr txBox="1"/>
          <p:nvPr>
            <p:ph type="title"/>
          </p:nvPr>
        </p:nvSpPr>
        <p:spPr>
          <a:xfrm>
            <a:off x="838203" y="365129"/>
            <a:ext cx="10515600" cy="132555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0000"/>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7"/>
          <p:cNvSpPr txBox="1"/>
          <p:nvPr>
            <p:ph idx="1" type="body"/>
          </p:nvPr>
        </p:nvSpPr>
        <p:spPr>
          <a:xfrm>
            <a:off x="838203" y="1825627"/>
            <a:ext cx="10515600" cy="4351336"/>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000000"/>
              </a:buClr>
              <a:buSzPts val="2800"/>
              <a:buChar char="•"/>
              <a:defRPr/>
            </a:lvl1pPr>
            <a:lvl2pPr indent="-381000" lvl="1" marL="914400" algn="l">
              <a:lnSpc>
                <a:spcPct val="90000"/>
              </a:lnSpc>
              <a:spcBef>
                <a:spcPts val="500"/>
              </a:spcBef>
              <a:spcAft>
                <a:spcPts val="0"/>
              </a:spcAft>
              <a:buClr>
                <a:srgbClr val="000000"/>
              </a:buClr>
              <a:buSzPts val="2400"/>
              <a:buChar char="•"/>
              <a:defRPr/>
            </a:lvl2pPr>
            <a:lvl3pPr indent="-355600" lvl="2" marL="1371600" algn="l">
              <a:lnSpc>
                <a:spcPct val="90000"/>
              </a:lnSpc>
              <a:spcBef>
                <a:spcPts val="500"/>
              </a:spcBef>
              <a:spcAft>
                <a:spcPts val="0"/>
              </a:spcAft>
              <a:buClr>
                <a:srgbClr val="000000"/>
              </a:buClr>
              <a:buSzPts val="20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27"/>
          <p:cNvSpPr txBox="1"/>
          <p:nvPr>
            <p:ph idx="10" type="dt"/>
          </p:nvPr>
        </p:nvSpPr>
        <p:spPr>
          <a:xfrm>
            <a:off x="838203" y="6356351"/>
            <a:ext cx="2743200" cy="3651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98989"/>
              </a:buClr>
              <a:buSzPts val="1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7"/>
          <p:cNvSpPr txBox="1"/>
          <p:nvPr>
            <p:ph idx="11" type="ftr"/>
          </p:nvPr>
        </p:nvSpPr>
        <p:spPr>
          <a:xfrm>
            <a:off x="4038603" y="6356351"/>
            <a:ext cx="4114800" cy="365129"/>
          </a:xfrm>
          <a:prstGeom prst="rect">
            <a:avLst/>
          </a:prstGeom>
          <a:noFill/>
          <a:ln>
            <a:noFill/>
          </a:ln>
        </p:spPr>
        <p:txBody>
          <a:bodyPr anchorCtr="1" anchor="ctr" bIns="45700" lIns="91425" spcFirstLastPara="1" rIns="91425" wrap="square" tIns="45700">
            <a:noAutofit/>
          </a:bodyPr>
          <a:lstStyle>
            <a:lvl1pPr lvl="0" algn="ctr">
              <a:lnSpc>
                <a:spcPct val="100000"/>
              </a:lnSpc>
              <a:spcBef>
                <a:spcPts val="0"/>
              </a:spcBef>
              <a:spcAft>
                <a:spcPts val="0"/>
              </a:spcAft>
              <a:buClr>
                <a:srgbClr val="898989"/>
              </a:buClr>
              <a:buSzPts val="12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7"/>
          <p:cNvSpPr txBox="1"/>
          <p:nvPr>
            <p:ph idx="12" type="sldNum"/>
          </p:nvPr>
        </p:nvSpPr>
        <p:spPr>
          <a:xfrm>
            <a:off x="8610603" y="6356351"/>
            <a:ext cx="2743200" cy="3651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4.xml"/><Relationship Id="rId10" Type="http://schemas.openxmlformats.org/officeDocument/2006/relationships/slideLayout" Target="../slideLayouts/slideLayout13.xml"/><Relationship Id="rId13" Type="http://schemas.openxmlformats.org/officeDocument/2006/relationships/slideLayout" Target="../slideLayouts/slideLayout16.xml"/><Relationship Id="rId12" Type="http://schemas.openxmlformats.org/officeDocument/2006/relationships/slideLayout" Target="../slideLayouts/slideLayout15.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9" Type="http://schemas.openxmlformats.org/officeDocument/2006/relationships/slideLayout" Target="../slideLayouts/slideLayout12.xml"/><Relationship Id="rId15" Type="http://schemas.openxmlformats.org/officeDocument/2006/relationships/theme" Target="../theme/theme3.xml"/><Relationship Id="rId14" Type="http://schemas.openxmlformats.org/officeDocument/2006/relationships/slideLayout" Target="../slideLayouts/slideLayout1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nvSpPr>
        <p:spPr>
          <a:xfrm>
            <a:off x="3223651" y="3951754"/>
            <a:ext cx="184731" cy="3978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985"/>
              <a:buFont typeface="Arial"/>
              <a:buNone/>
            </a:pPr>
            <a:r>
              <a:t/>
            </a:r>
            <a:endParaRPr b="0" i="0" sz="1985" u="none" cap="none" strike="noStrike">
              <a:solidFill>
                <a:schemeClr val="dk1"/>
              </a:solidFill>
              <a:latin typeface="Arial"/>
              <a:ea typeface="Arial"/>
              <a:cs typeface="Arial"/>
              <a:sym typeface="Arial"/>
            </a:endParaRPr>
          </a:p>
        </p:txBody>
      </p:sp>
      <p:sp>
        <p:nvSpPr>
          <p:cNvPr id="11" name="Google Shape;11;p15"/>
          <p:cNvSpPr txBox="1"/>
          <p:nvPr/>
        </p:nvSpPr>
        <p:spPr>
          <a:xfrm>
            <a:off x="4498007" y="6449248"/>
            <a:ext cx="3195986" cy="287964"/>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A5A5A5"/>
              </a:buClr>
              <a:buSzPts val="953"/>
              <a:buFont typeface="Arial"/>
              <a:buNone/>
            </a:pPr>
            <a:r>
              <a:rPr b="0" i="0" lang="es-ES" sz="953" u="none" cap="none" strike="noStrike">
                <a:solidFill>
                  <a:srgbClr val="A5A5A5"/>
                </a:solidFill>
                <a:latin typeface="Arial"/>
                <a:ea typeface="Arial"/>
                <a:cs typeface="Arial"/>
                <a:sym typeface="Arial"/>
              </a:rPr>
              <a:t>© MANGO. Strictly confidential, for internal use only.</a:t>
            </a:r>
            <a:endParaRPr b="0" i="0" sz="953" u="none" cap="none" strike="noStrike">
              <a:solidFill>
                <a:srgbClr val="A5A5A5"/>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 name="Shape 27"/>
        <p:cNvGrpSpPr/>
        <p:nvPr/>
      </p:nvGrpSpPr>
      <p:grpSpPr>
        <a:xfrm>
          <a:off x="0" y="0"/>
          <a:ext cx="0" cy="0"/>
          <a:chOff x="0" y="0"/>
          <a:chExt cx="0" cy="0"/>
        </a:xfrm>
      </p:grpSpPr>
      <p:sp>
        <p:nvSpPr>
          <p:cNvPr id="28" name="Google Shape;28;p17"/>
          <p:cNvSpPr txBox="1"/>
          <p:nvPr>
            <p:ph type="title"/>
          </p:nvPr>
        </p:nvSpPr>
        <p:spPr>
          <a:xfrm>
            <a:off x="838203" y="365129"/>
            <a:ext cx="10515600" cy="1325559"/>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9" name="Google Shape;29;p17"/>
          <p:cNvSpPr txBox="1"/>
          <p:nvPr>
            <p:ph idx="1" type="body"/>
          </p:nvPr>
        </p:nvSpPr>
        <p:spPr>
          <a:xfrm>
            <a:off x="838203" y="1825627"/>
            <a:ext cx="10515600" cy="4351336"/>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381000" lvl="1" marL="914400" marR="0" rtl="0" algn="l">
              <a:lnSpc>
                <a:spcPct val="90000"/>
              </a:lnSpc>
              <a:spcBef>
                <a:spcPts val="5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2pPr>
            <a:lvl3pPr indent="-355600" lvl="2" marL="1371600" marR="0" rtl="0" algn="l">
              <a:lnSpc>
                <a:spcPct val="90000"/>
              </a:lnSpc>
              <a:spcBef>
                <a:spcPts val="500"/>
              </a:spcBef>
              <a:spcAft>
                <a:spcPts val="0"/>
              </a:spcAft>
              <a:buClr>
                <a:srgbClr val="000000"/>
              </a:buClr>
              <a:buSzPts val="2000"/>
              <a:buFont typeface="Arial"/>
              <a:buChar char="•"/>
              <a:defRPr b="0" i="0" sz="2000" u="none" cap="none" strike="noStrike">
                <a:solidFill>
                  <a:srgbClr val="000000"/>
                </a:solidFill>
                <a:latin typeface="Calibri"/>
                <a:ea typeface="Calibri"/>
                <a:cs typeface="Calibri"/>
                <a:sym typeface="Calibri"/>
              </a:defRPr>
            </a:lvl3pPr>
            <a:lvl4pPr indent="-342900" lvl="3" marL="1828800" marR="0" rtl="0" algn="l">
              <a:lnSpc>
                <a:spcPct val="90000"/>
              </a:lnSpc>
              <a:spcBef>
                <a:spcPts val="500"/>
              </a:spcBef>
              <a:spcAft>
                <a:spcPts val="0"/>
              </a:spcAft>
              <a:buClr>
                <a:srgbClr val="000000"/>
              </a:buClr>
              <a:buSzPts val="1800"/>
              <a:buFont typeface="Arial"/>
              <a:buChar char="•"/>
              <a:defRPr b="0" i="0" sz="1800" u="none" cap="none" strike="noStrike">
                <a:solidFill>
                  <a:srgbClr val="000000"/>
                </a:solidFill>
                <a:latin typeface="Calibri"/>
                <a:ea typeface="Calibri"/>
                <a:cs typeface="Calibri"/>
                <a:sym typeface="Calibri"/>
              </a:defRPr>
            </a:lvl4pPr>
            <a:lvl5pPr indent="-342900" lvl="4" marL="2286000" marR="0" rtl="0" algn="l">
              <a:lnSpc>
                <a:spcPct val="90000"/>
              </a:lnSpc>
              <a:spcBef>
                <a:spcPts val="500"/>
              </a:spcBef>
              <a:spcAft>
                <a:spcPts val="0"/>
              </a:spcAft>
              <a:buClr>
                <a:srgbClr val="000000"/>
              </a:buClr>
              <a:buSzPts val="1800"/>
              <a:buFont typeface="Arial"/>
              <a:buChar char="•"/>
              <a:defRPr b="0" i="0" sz="1800" u="none" cap="none" strike="noStrike">
                <a:solidFill>
                  <a:srgbClr val="000000"/>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0" name="Google Shape;30;p17"/>
          <p:cNvSpPr txBox="1"/>
          <p:nvPr>
            <p:ph idx="10" type="dt"/>
          </p:nvPr>
        </p:nvSpPr>
        <p:spPr>
          <a:xfrm>
            <a:off x="838203" y="6356351"/>
            <a:ext cx="2743200" cy="365129"/>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1" name="Google Shape;31;p17"/>
          <p:cNvSpPr txBox="1"/>
          <p:nvPr>
            <p:ph idx="11" type="ftr"/>
          </p:nvPr>
        </p:nvSpPr>
        <p:spPr>
          <a:xfrm>
            <a:off x="4038603" y="6356351"/>
            <a:ext cx="4114800" cy="365129"/>
          </a:xfrm>
          <a:prstGeom prst="rect">
            <a:avLst/>
          </a:prstGeom>
          <a:noFill/>
          <a:ln>
            <a:noFill/>
          </a:ln>
        </p:spPr>
        <p:txBody>
          <a:bodyPr anchorCtr="1" anchor="ctr" bIns="45700" lIns="91425" spcFirstLastPara="1" rIns="91425" wrap="square" tIns="45700">
            <a:noAutofit/>
          </a:bodyPr>
          <a:lstStyle>
            <a:lvl1pPr lvl="0" marR="0" rtl="0" algn="ct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2" name="Google Shape;32;p17"/>
          <p:cNvSpPr txBox="1"/>
          <p:nvPr>
            <p:ph idx="12" type="sldNum"/>
          </p:nvPr>
        </p:nvSpPr>
        <p:spPr>
          <a:xfrm>
            <a:off x="8610603" y="6356351"/>
            <a:ext cx="2743200" cy="365129"/>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sp>
        <p:nvSpPr>
          <p:cNvPr id="124" name="Google Shape;124;p25"/>
          <p:cNvSpPr txBox="1"/>
          <p:nvPr/>
        </p:nvSpPr>
        <p:spPr>
          <a:xfrm>
            <a:off x="3223651" y="3951754"/>
            <a:ext cx="184731" cy="3978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985"/>
              <a:buFont typeface="Arial"/>
              <a:buNone/>
            </a:pPr>
            <a:r>
              <a:t/>
            </a:r>
            <a:endParaRPr b="0" i="0" sz="1985" u="none" cap="none" strike="noStrike">
              <a:solidFill>
                <a:schemeClr val="dk1"/>
              </a:solidFill>
              <a:latin typeface="Arial"/>
              <a:ea typeface="Arial"/>
              <a:cs typeface="Arial"/>
              <a:sym typeface="Arial"/>
            </a:endParaRPr>
          </a:p>
        </p:txBody>
      </p:sp>
      <p:sp>
        <p:nvSpPr>
          <p:cNvPr id="125" name="Google Shape;125;p25"/>
          <p:cNvSpPr txBox="1"/>
          <p:nvPr/>
        </p:nvSpPr>
        <p:spPr>
          <a:xfrm>
            <a:off x="4498007" y="6449248"/>
            <a:ext cx="3195986" cy="287964"/>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A5A5A5"/>
              </a:buClr>
              <a:buSzPts val="953"/>
              <a:buFont typeface="Arial"/>
              <a:buNone/>
            </a:pPr>
            <a:r>
              <a:rPr b="0" i="0" lang="es-ES" sz="953" u="none" cap="none" strike="noStrike">
                <a:solidFill>
                  <a:srgbClr val="A5A5A5"/>
                </a:solidFill>
                <a:latin typeface="Arial"/>
                <a:ea typeface="Arial"/>
                <a:cs typeface="Arial"/>
                <a:sym typeface="Arial"/>
              </a:rPr>
              <a:t>© MANGO. Strictly confidential, for internal use only.</a:t>
            </a:r>
            <a:endParaRPr b="0" i="0" sz="953" u="none" cap="none" strike="noStrike">
              <a:solidFill>
                <a:srgbClr val="A5A5A5"/>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8" r:id="rId1"/>
    <p:sldLayoutId id="2147483669" r:id="rId2"/>
    <p:sldLayoutId id="214748367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167">
          <p15:clr>
            <a:srgbClr val="F26B43"/>
          </p15:clr>
        </p15:guide>
        <p15:guide id="2" pos="4333">
          <p15:clr>
            <a:srgbClr val="F26B43"/>
          </p15:clr>
        </p15:guide>
        <p15:guide id="3" pos="2999">
          <p15:clr>
            <a:srgbClr val="F26B43"/>
          </p15:clr>
        </p15:guide>
        <p15:guide id="4" pos="2832">
          <p15:clr>
            <a:srgbClr val="F26B43"/>
          </p15:clr>
        </p15:guide>
        <p15:guide id="5" pos="5467">
          <p15:clr>
            <a:srgbClr val="F26B43"/>
          </p15:clr>
        </p15:guide>
        <p15:guide id="6" pos="5634">
          <p15:clr>
            <a:srgbClr val="F26B43"/>
          </p15:clr>
        </p15:guide>
        <p15:guide id="7" pos="1667">
          <p15:clr>
            <a:srgbClr val="F26B43"/>
          </p15:clr>
        </p15:guide>
        <p15:guide id="8" pos="1500">
          <p15:clr>
            <a:srgbClr val="F26B43"/>
          </p15:clr>
        </p15:guide>
        <p15:guide id="9" pos="6799">
          <p15:clr>
            <a:srgbClr val="F26B43"/>
          </p15:clr>
        </p15:guide>
        <p15:guide id="10" pos="6966">
          <p15:clr>
            <a:srgbClr val="F26B43"/>
          </p15:clr>
        </p15:guide>
        <p15:guide id="11" pos="700">
          <p15:clr>
            <a:srgbClr val="F26B43"/>
          </p15:clr>
        </p15:guide>
        <p15:guide id="12" pos="7766">
          <p15:clr>
            <a:srgbClr val="F26B43"/>
          </p15:clr>
        </p15:guide>
        <p15:guide id="13" pos="332">
          <p15:clr>
            <a:srgbClr val="F26B43"/>
          </p15:clr>
        </p15:guide>
        <p15:guide id="14" pos="8134">
          <p15:clr>
            <a:srgbClr val="F26B43"/>
          </p15:clr>
        </p15:guide>
        <p15:guide id="15" orient="horz" pos="2429">
          <p15:clr>
            <a:srgbClr val="F26B43"/>
          </p15:clr>
        </p15:guide>
        <p15:guide id="16" orient="horz" pos="2308">
          <p15:clr>
            <a:srgbClr val="F26B43"/>
          </p15:clr>
        </p15:guide>
        <p15:guide id="17" orient="horz" pos="1379">
          <p15:clr>
            <a:srgbClr val="F26B43"/>
          </p15:clr>
        </p15:guide>
        <p15:guide id="18" orient="horz" pos="1258">
          <p15:clr>
            <a:srgbClr val="F26B43"/>
          </p15:clr>
        </p15:guide>
        <p15:guide id="19" orient="horz" pos="3383">
          <p15:clr>
            <a:srgbClr val="F26B43"/>
          </p15:clr>
        </p15:guide>
        <p15:guide id="20" orient="horz" pos="3504">
          <p15:clr>
            <a:srgbClr val="F26B43"/>
          </p15:clr>
        </p15:guide>
        <p15:guide id="21" orient="horz" pos="4238">
          <p15:clr>
            <a:srgbClr val="F26B43"/>
          </p15:clr>
        </p15:guide>
        <p15:guide id="22" orient="horz" pos="794">
          <p15:clr>
            <a:srgbClr val="F26B43"/>
          </p15:clr>
        </p15:guide>
        <p15:guide id="23" orient="horz" pos="4481">
          <p15:clr>
            <a:srgbClr val="F26B43"/>
          </p15:clr>
        </p15:guide>
        <p15:guide id="24" orient="horz" pos="549">
          <p15:clr>
            <a:srgbClr val="F26B43"/>
          </p15:clr>
        </p15:guide>
        <p15:guide id="25" orient="horz" pos="25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hyperlink" Target="https://app.loyal.guru/#/signin" TargetMode="External"/><Relationship Id="rId5"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
          <p:cNvSpPr txBox="1"/>
          <p:nvPr>
            <p:ph idx="1" type="body"/>
          </p:nvPr>
        </p:nvSpPr>
        <p:spPr>
          <a:xfrm>
            <a:off x="0" y="2641152"/>
            <a:ext cx="12192000" cy="815211"/>
          </a:xfrm>
          <a:prstGeom prst="rect">
            <a:avLst/>
          </a:prstGeom>
          <a:noFill/>
          <a:ln>
            <a:noFill/>
          </a:ln>
        </p:spPr>
        <p:txBody>
          <a:bodyPr anchorCtr="0" anchor="t" bIns="45700" lIns="91425" spcFirstLastPara="1" rIns="91425" wrap="square" tIns="45700">
            <a:noAutofit/>
          </a:bodyPr>
          <a:lstStyle/>
          <a:p>
            <a:pPr indent="0" lvl="0" marL="0" marR="0" rtl="0" algn="ctr">
              <a:lnSpc>
                <a:spcPct val="85000"/>
              </a:lnSpc>
              <a:spcBef>
                <a:spcPts val="0"/>
              </a:spcBef>
              <a:spcAft>
                <a:spcPts val="0"/>
              </a:spcAft>
              <a:buClr>
                <a:schemeClr val="dk1"/>
              </a:buClr>
              <a:buSzPts val="6000"/>
              <a:buFont typeface="Arial"/>
              <a:buNone/>
            </a:pPr>
            <a:r>
              <a:rPr lang="es-ES" sz="6000">
                <a:latin typeface="Arial"/>
                <a:ea typeface="Arial"/>
                <a:cs typeface="Arial"/>
                <a:sym typeface="Arial"/>
              </a:rPr>
              <a:t>MANGO likes you</a:t>
            </a:r>
            <a:endParaRPr sz="60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
          <p:cNvSpPr/>
          <p:nvPr/>
        </p:nvSpPr>
        <p:spPr>
          <a:xfrm>
            <a:off x="1239926" y="2148227"/>
            <a:ext cx="1551273" cy="7756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641465" y="2890224"/>
            <a:ext cx="2513045" cy="2542363"/>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Earn Likes (points) for every purchase at MANGO, on your birthday, for recycling items, collecting online orders, and more.</a:t>
            </a:r>
            <a:endParaRPr b="0" i="0" sz="1800" u="none" cap="none" strike="noStrike">
              <a:solidFill>
                <a:schemeClr val="dk1"/>
              </a:solidFill>
              <a:latin typeface="Calibri"/>
              <a:ea typeface="Calibri"/>
              <a:cs typeface="Calibri"/>
              <a:sym typeface="Calibri"/>
            </a:endParaRPr>
          </a:p>
        </p:txBody>
      </p:sp>
      <p:sp>
        <p:nvSpPr>
          <p:cNvPr id="145" name="Google Shape;145;p2"/>
          <p:cNvSpPr/>
          <p:nvPr/>
        </p:nvSpPr>
        <p:spPr>
          <a:xfrm>
            <a:off x="3906689" y="2092554"/>
            <a:ext cx="1551273" cy="7756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3533104" y="2923864"/>
            <a:ext cx="2298444" cy="1711366"/>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Use your Likes to get a unique discount on the items you love the most.</a:t>
            </a:r>
            <a:endParaRPr b="0" i="0" sz="1800" u="none" cap="none" strike="noStrike">
              <a:solidFill>
                <a:schemeClr val="dk1"/>
              </a:solidFill>
              <a:latin typeface="Calibri"/>
              <a:ea typeface="Calibri"/>
              <a:cs typeface="Calibri"/>
              <a:sym typeface="Calibri"/>
            </a:endParaRPr>
          </a:p>
        </p:txBody>
      </p:sp>
      <p:sp>
        <p:nvSpPr>
          <p:cNvPr id="147" name="Google Shape;147;p2"/>
          <p:cNvSpPr/>
          <p:nvPr/>
        </p:nvSpPr>
        <p:spPr>
          <a:xfrm>
            <a:off x="6744589" y="2092554"/>
            <a:ext cx="1551273" cy="7756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5834090" y="2923864"/>
            <a:ext cx="3146395" cy="3570208"/>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800"/>
              <a:buFont typeface="Arial"/>
              <a:buNone/>
            </a:pPr>
            <a:r>
              <a:rPr b="0" i="0" lang="es-ES" sz="1800" u="none" cap="none" strike="noStrike">
                <a:solidFill>
                  <a:srgbClr val="A5A5A5"/>
                </a:solidFill>
                <a:latin typeface="Calibri"/>
                <a:ea typeface="Calibri"/>
                <a:cs typeface="Calibri"/>
                <a:sym typeface="Calibri"/>
              </a:rPr>
              <a:t>Redeem your Likes for experiences such as music streaming platforms, Premium services, HBO, movie tickets, donations to NGOs, and more.</a:t>
            </a:r>
            <a:r>
              <a:rPr b="0" i="0" lang="es-ES" sz="1800" u="none" cap="none" strike="noStrike">
                <a:solidFill>
                  <a:srgbClr val="A5A5A5"/>
                </a:solidFill>
                <a:latin typeface="Arial"/>
                <a:ea typeface="Arial"/>
                <a:cs typeface="Arial"/>
                <a:sym typeface="Arial"/>
              </a:rPr>
              <a:t>.</a:t>
            </a:r>
            <a:br>
              <a:rPr b="0" i="0" lang="es-ES" sz="1800" u="none" cap="none" strike="noStrike">
                <a:solidFill>
                  <a:srgbClr val="000000"/>
                </a:solidFill>
                <a:latin typeface="Arial"/>
                <a:ea typeface="Arial"/>
                <a:cs typeface="Arial"/>
                <a:sym typeface="Arial"/>
              </a:rPr>
            </a:br>
            <a:r>
              <a:rPr b="0" i="0" lang="es-ES" sz="1000" u="sng" cap="none" strike="noStrike">
                <a:solidFill>
                  <a:srgbClr val="FF0000"/>
                </a:solidFill>
                <a:latin typeface="Arial"/>
                <a:ea typeface="Arial"/>
                <a:cs typeface="Arial"/>
                <a:sym typeface="Arial"/>
              </a:rPr>
              <a:t>Experiences</a:t>
            </a:r>
            <a:r>
              <a:rPr b="0" i="0" lang="es-ES" sz="1000" u="none" cap="none" strike="noStrike">
                <a:solidFill>
                  <a:srgbClr val="FF0000"/>
                </a:solidFill>
                <a:latin typeface="Arial"/>
                <a:ea typeface="Arial"/>
                <a:cs typeface="Arial"/>
                <a:sym typeface="Arial"/>
              </a:rPr>
              <a:t>: being deprecated since April 2025 in some countries</a:t>
            </a:r>
            <a:br>
              <a:rPr b="0" i="0" lang="es-ES" sz="1000" u="none" cap="none" strike="noStrike">
                <a:solidFill>
                  <a:srgbClr val="000000"/>
                </a:solidFill>
                <a:latin typeface="Arial"/>
                <a:ea typeface="Arial"/>
                <a:cs typeface="Arial"/>
                <a:sym typeface="Arial"/>
              </a:rPr>
            </a:br>
            <a:br>
              <a:rPr b="0" i="0" lang="es-ES" sz="1000" u="none" cap="none" strike="noStrike">
                <a:solidFill>
                  <a:srgbClr val="000000"/>
                </a:solidFill>
                <a:latin typeface="Arial"/>
                <a:ea typeface="Arial"/>
                <a:cs typeface="Arial"/>
                <a:sym typeface="Arial"/>
              </a:rPr>
            </a:br>
            <a:r>
              <a:rPr b="0" i="0" lang="es-ES" sz="1000" u="sng" cap="none" strike="noStrike">
                <a:solidFill>
                  <a:srgbClr val="FF0000"/>
                </a:solidFill>
                <a:latin typeface="Arial"/>
                <a:ea typeface="Arial"/>
                <a:cs typeface="Arial"/>
                <a:sym typeface="Arial"/>
              </a:rPr>
              <a:t>Donations to NGO’s</a:t>
            </a:r>
            <a:r>
              <a:rPr b="0" i="0" lang="es-ES" sz="1000" u="none" cap="none" strike="noStrike">
                <a:solidFill>
                  <a:srgbClr val="FF0000"/>
                </a:solidFill>
                <a:latin typeface="Arial"/>
                <a:ea typeface="Arial"/>
                <a:cs typeface="Arial"/>
                <a:sym typeface="Arial"/>
              </a:rPr>
              <a:t>: deprecated in all countries since April 2025</a:t>
            </a:r>
            <a:endParaRPr b="0" i="0" sz="10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Calibri"/>
              <a:buNone/>
            </a:pPr>
            <a:r>
              <a:t/>
            </a:r>
            <a:endParaRPr b="0" i="0" sz="1600" u="none" cap="none" strike="noStrike">
              <a:solidFill>
                <a:srgbClr val="000000"/>
              </a:solidFill>
              <a:latin typeface="Arial"/>
              <a:ea typeface="Arial"/>
              <a:cs typeface="Arial"/>
              <a:sym typeface="Arial"/>
            </a:endParaRPr>
          </a:p>
        </p:txBody>
      </p:sp>
      <p:sp>
        <p:nvSpPr>
          <p:cNvPr id="149" name="Google Shape;149;p2"/>
          <p:cNvSpPr/>
          <p:nvPr/>
        </p:nvSpPr>
        <p:spPr>
          <a:xfrm>
            <a:off x="9582489" y="2046703"/>
            <a:ext cx="1551273" cy="77563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9037490" y="2890224"/>
            <a:ext cx="2513045" cy="2819362"/>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Check your available Likes on the website or app and receive your purchase receipts directly via email.</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1" name="Google Shape;151;p2"/>
          <p:cNvSpPr txBox="1"/>
          <p:nvPr/>
        </p:nvSpPr>
        <p:spPr>
          <a:xfrm>
            <a:off x="1450338" y="1438455"/>
            <a:ext cx="951960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rgbClr val="000000"/>
                </a:solidFill>
                <a:latin typeface="Calibri"/>
                <a:ea typeface="Calibri"/>
                <a:cs typeface="Calibri"/>
                <a:sym typeface="Calibri"/>
              </a:rPr>
              <a:t>MANGO likes you, Our loyalty club where customers can enjoy exclusive benefits, including:</a:t>
            </a:r>
            <a:endParaRPr b="0" i="0" sz="1800" u="none" cap="none" strike="noStrike">
              <a:solidFill>
                <a:schemeClr val="dk1"/>
              </a:solidFill>
              <a:latin typeface="Calibri"/>
              <a:ea typeface="Calibri"/>
              <a:cs typeface="Calibri"/>
              <a:sym typeface="Calibri"/>
            </a:endParaRPr>
          </a:p>
        </p:txBody>
      </p:sp>
      <p:pic>
        <p:nvPicPr>
          <p:cNvPr id="152" name="Google Shape;152;p2"/>
          <p:cNvPicPr preferRelativeResize="0"/>
          <p:nvPr/>
        </p:nvPicPr>
        <p:blipFill rotWithShape="1">
          <a:blip r:embed="rId3">
            <a:alphaModFix/>
          </a:blip>
          <a:srcRect b="0" l="0" r="0" t="0"/>
          <a:stretch/>
        </p:blipFill>
        <p:spPr>
          <a:xfrm>
            <a:off x="3640872" y="-2122"/>
            <a:ext cx="4910256" cy="1320086"/>
          </a:xfrm>
          <a:prstGeom prst="rect">
            <a:avLst/>
          </a:prstGeom>
          <a:noFill/>
          <a:ln>
            <a:noFill/>
          </a:ln>
        </p:spPr>
      </p:pic>
      <p:sp>
        <p:nvSpPr>
          <p:cNvPr id="153" name="Google Shape;153;p2"/>
          <p:cNvSpPr txBox="1"/>
          <p:nvPr/>
        </p:nvSpPr>
        <p:spPr>
          <a:xfrm>
            <a:off x="4038600" y="6492871"/>
            <a:ext cx="4114800" cy="365129"/>
          </a:xfrm>
          <a:prstGeom prst="rect">
            <a:avLst/>
          </a:prstGeom>
          <a:noFill/>
          <a:ln>
            <a:noFill/>
          </a:ln>
        </p:spPr>
        <p:txBody>
          <a:bodyPr anchorCtr="1" anchor="ctr" bIns="45700" lIns="91425" spcFirstLastPara="1" rIns="91425" wrap="square" tIns="45700">
            <a:spAutoFit/>
          </a:bodyPr>
          <a:lstStyle/>
          <a:p>
            <a:pPr indent="0" lvl="0" marL="0" marR="0" rtl="0" algn="ctr">
              <a:lnSpc>
                <a:spcPct val="150000"/>
              </a:lnSpc>
              <a:spcBef>
                <a:spcPts val="0"/>
              </a:spcBef>
              <a:spcAft>
                <a:spcPts val="0"/>
              </a:spcAft>
              <a:buClr>
                <a:srgbClr val="A6A6A6"/>
              </a:buClr>
              <a:buSzPts val="1050"/>
              <a:buFont typeface="Arial"/>
              <a:buNone/>
            </a:pPr>
            <a:r>
              <a:rPr b="0" i="0" lang="es-ES" sz="1050" u="none" cap="none" strike="noStrike">
                <a:solidFill>
                  <a:srgbClr val="A6A6A6"/>
                </a:solidFill>
                <a:latin typeface="Arial"/>
                <a:ea typeface="Arial"/>
                <a:cs typeface="Arial"/>
                <a:sym typeface="Arial"/>
              </a:rPr>
              <a:t>© MANGO. Strictly confidential, for internal use only.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3"/>
          <p:cNvPicPr preferRelativeResize="0"/>
          <p:nvPr/>
        </p:nvPicPr>
        <p:blipFill rotWithShape="1">
          <a:blip r:embed="rId3">
            <a:alphaModFix/>
          </a:blip>
          <a:srcRect b="21077" l="0" r="0" t="46014"/>
          <a:stretch/>
        </p:blipFill>
        <p:spPr>
          <a:xfrm>
            <a:off x="712198" y="1490632"/>
            <a:ext cx="10839849" cy="1829661"/>
          </a:xfrm>
          <a:prstGeom prst="rect">
            <a:avLst/>
          </a:prstGeom>
          <a:noFill/>
          <a:ln>
            <a:noFill/>
          </a:ln>
        </p:spPr>
      </p:pic>
      <p:sp>
        <p:nvSpPr>
          <p:cNvPr id="159" name="Google Shape;159;p3"/>
          <p:cNvSpPr txBox="1"/>
          <p:nvPr/>
        </p:nvSpPr>
        <p:spPr>
          <a:xfrm>
            <a:off x="2617641" y="1229782"/>
            <a:ext cx="685756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s-ES" sz="1800" u="none" cap="none" strike="noStrike">
                <a:solidFill>
                  <a:srgbClr val="000000"/>
                </a:solidFill>
                <a:latin typeface="Arial"/>
                <a:ea typeface="Arial"/>
                <a:cs typeface="Arial"/>
                <a:sym typeface="Arial"/>
              </a:rPr>
              <a:t>MANGO likes you, our loyalty club:</a:t>
            </a:r>
            <a:endParaRPr b="0" i="0" sz="1400" u="none" cap="none" strike="noStrike">
              <a:solidFill>
                <a:srgbClr val="000000"/>
              </a:solidFill>
              <a:latin typeface="Arial"/>
              <a:ea typeface="Arial"/>
              <a:cs typeface="Arial"/>
              <a:sym typeface="Arial"/>
            </a:endParaRPr>
          </a:p>
        </p:txBody>
      </p:sp>
      <p:sp>
        <p:nvSpPr>
          <p:cNvPr id="160" name="Google Shape;160;p3"/>
          <p:cNvSpPr/>
          <p:nvPr/>
        </p:nvSpPr>
        <p:spPr>
          <a:xfrm>
            <a:off x="1042306" y="3219603"/>
            <a:ext cx="2513045" cy="3373359"/>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800"/>
              <a:buFont typeface="Arial"/>
              <a:buNone/>
            </a:pPr>
            <a:r>
              <a:rPr b="0" i="0" lang="es-ES" sz="1800" u="none" cap="none" strike="noStrike">
                <a:solidFill>
                  <a:srgbClr val="000000"/>
                </a:solidFill>
                <a:latin typeface="Arial"/>
                <a:ea typeface="Arial"/>
                <a:cs typeface="Arial"/>
                <a:sym typeface="Arial"/>
              </a:rPr>
              <a:t>It's much easier to collect our customers' email addresses and phone numbers because they have a reason to provide them</a:t>
            </a:r>
            <a:r>
              <a:rPr b="1" i="0" lang="es-ES" sz="1800" u="none" cap="none" strike="noStrike">
                <a:solidFill>
                  <a:srgbClr val="000000"/>
                </a:solidFill>
                <a:latin typeface="Arial"/>
                <a:ea typeface="Arial"/>
                <a:cs typeface="Arial"/>
                <a:sym typeface="Arial"/>
              </a:rPr>
              <a:t>: to receive discounts.</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61" name="Google Shape;161;p3"/>
          <p:cNvSpPr/>
          <p:nvPr/>
        </p:nvSpPr>
        <p:spPr>
          <a:xfrm>
            <a:off x="3764985" y="3227396"/>
            <a:ext cx="2298444" cy="2957861"/>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800"/>
              <a:buFont typeface="Arial"/>
              <a:buNone/>
            </a:pPr>
            <a:r>
              <a:rPr b="0" i="0" lang="es-ES" sz="1800" u="none" cap="none" strike="noStrike">
                <a:solidFill>
                  <a:srgbClr val="000000"/>
                </a:solidFill>
                <a:latin typeface="Arial"/>
                <a:ea typeface="Arial"/>
                <a:cs typeface="Arial"/>
                <a:sym typeface="Arial"/>
              </a:rPr>
              <a:t>Customer data is automatically saved in our system, and they receive a digital receipt for all their purchases.</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62" name="Google Shape;162;p3"/>
          <p:cNvSpPr/>
          <p:nvPr/>
        </p:nvSpPr>
        <p:spPr>
          <a:xfrm>
            <a:off x="6273063" y="3221578"/>
            <a:ext cx="2641673" cy="2957861"/>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800"/>
              <a:buFont typeface="Arial"/>
              <a:buNone/>
            </a:pPr>
            <a:r>
              <a:rPr b="0" i="0" lang="es-ES" sz="1800" u="none" cap="none" strike="noStrike">
                <a:solidFill>
                  <a:srgbClr val="000000"/>
                </a:solidFill>
                <a:latin typeface="Arial"/>
                <a:ea typeface="Arial"/>
                <a:cs typeface="Arial"/>
                <a:sym typeface="Arial"/>
              </a:rPr>
              <a:t>We understand our customers better and can send them personalized communications based on their interests and shopping preferences.</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63" name="Google Shape;163;p3"/>
          <p:cNvSpPr/>
          <p:nvPr/>
        </p:nvSpPr>
        <p:spPr>
          <a:xfrm>
            <a:off x="9124370" y="3227396"/>
            <a:ext cx="2427677" cy="2542363"/>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800"/>
              <a:buFont typeface="Arial"/>
              <a:buNone/>
            </a:pPr>
            <a:r>
              <a:rPr b="0" i="0" lang="es-ES" sz="1800" u="none" cap="none" strike="noStrike">
                <a:solidFill>
                  <a:srgbClr val="000000"/>
                </a:solidFill>
                <a:latin typeface="Arial"/>
                <a:ea typeface="Arial"/>
                <a:cs typeface="Arial"/>
                <a:sym typeface="Arial"/>
              </a:rPr>
              <a:t>We build customer loyalty and encourage them to shop more frequently and make more purchases.</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64" name="Google Shape;164;p3"/>
          <p:cNvSpPr txBox="1"/>
          <p:nvPr/>
        </p:nvSpPr>
        <p:spPr>
          <a:xfrm>
            <a:off x="4038600" y="6492871"/>
            <a:ext cx="4114800" cy="365129"/>
          </a:xfrm>
          <a:prstGeom prst="rect">
            <a:avLst/>
          </a:prstGeom>
          <a:noFill/>
          <a:ln>
            <a:noFill/>
          </a:ln>
        </p:spPr>
        <p:txBody>
          <a:bodyPr anchorCtr="1" anchor="ctr" bIns="45700" lIns="91425" spcFirstLastPara="1" rIns="91425" wrap="square" tIns="45700">
            <a:spAutoFit/>
          </a:bodyPr>
          <a:lstStyle/>
          <a:p>
            <a:pPr indent="0" lvl="0" marL="0" marR="0" rtl="0" algn="ctr">
              <a:lnSpc>
                <a:spcPct val="150000"/>
              </a:lnSpc>
              <a:spcBef>
                <a:spcPts val="0"/>
              </a:spcBef>
              <a:spcAft>
                <a:spcPts val="0"/>
              </a:spcAft>
              <a:buClr>
                <a:srgbClr val="A6A6A6"/>
              </a:buClr>
              <a:buSzPts val="1050"/>
              <a:buFont typeface="Arial"/>
              <a:buNone/>
            </a:pPr>
            <a:r>
              <a:rPr b="0" i="0" lang="es-ES" sz="1050" u="none" cap="none" strike="noStrike">
                <a:solidFill>
                  <a:srgbClr val="A6A6A6"/>
                </a:solidFill>
                <a:latin typeface="Arial"/>
                <a:ea typeface="Arial"/>
                <a:cs typeface="Arial"/>
                <a:sym typeface="Arial"/>
              </a:rPr>
              <a:t>© MANGO. Strictly confidential, for internal use only.</a:t>
            </a:r>
            <a:endParaRPr b="0" i="0" sz="1400" u="none" cap="none" strike="noStrike">
              <a:solidFill>
                <a:srgbClr val="000000"/>
              </a:solidFill>
              <a:latin typeface="Arial"/>
              <a:ea typeface="Arial"/>
              <a:cs typeface="Arial"/>
              <a:sym typeface="Arial"/>
            </a:endParaRPr>
          </a:p>
        </p:txBody>
      </p:sp>
      <p:pic>
        <p:nvPicPr>
          <p:cNvPr id="165" name="Google Shape;165;p3"/>
          <p:cNvPicPr preferRelativeResize="0"/>
          <p:nvPr/>
        </p:nvPicPr>
        <p:blipFill rotWithShape="1">
          <a:blip r:embed="rId4">
            <a:alphaModFix/>
          </a:blip>
          <a:srcRect b="0" l="0" r="0" t="0"/>
          <a:stretch/>
        </p:blipFill>
        <p:spPr>
          <a:xfrm>
            <a:off x="3640872" y="0"/>
            <a:ext cx="4910256" cy="132008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4"/>
          <p:cNvSpPr txBox="1"/>
          <p:nvPr/>
        </p:nvSpPr>
        <p:spPr>
          <a:xfrm>
            <a:off x="912339" y="136520"/>
            <a:ext cx="10367320" cy="86177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s-ES" sz="3200" u="none" cap="none" strike="noStrike">
                <a:solidFill>
                  <a:srgbClr val="000000"/>
                </a:solidFill>
                <a:latin typeface="Arial"/>
                <a:ea typeface="Arial"/>
                <a:cs typeface="Arial"/>
                <a:sym typeface="Arial"/>
              </a:rPr>
              <a:t>How to register?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1" name="Google Shape;171;p4"/>
          <p:cNvSpPr txBox="1"/>
          <p:nvPr/>
        </p:nvSpPr>
        <p:spPr>
          <a:xfrm>
            <a:off x="4038599" y="6492871"/>
            <a:ext cx="4114800" cy="365129"/>
          </a:xfrm>
          <a:prstGeom prst="rect">
            <a:avLst/>
          </a:prstGeom>
          <a:noFill/>
          <a:ln>
            <a:noFill/>
          </a:ln>
        </p:spPr>
        <p:txBody>
          <a:bodyPr anchorCtr="1" anchor="ctr" bIns="45700" lIns="91425" spcFirstLastPara="1" rIns="91425" wrap="square" tIns="45700">
            <a:spAutoFit/>
          </a:bodyPr>
          <a:lstStyle/>
          <a:p>
            <a:pPr indent="0" lvl="0" marL="0" marR="0" rtl="0" algn="ctr">
              <a:lnSpc>
                <a:spcPct val="150000"/>
              </a:lnSpc>
              <a:spcBef>
                <a:spcPts val="0"/>
              </a:spcBef>
              <a:spcAft>
                <a:spcPts val="0"/>
              </a:spcAft>
              <a:buClr>
                <a:srgbClr val="A6A6A6"/>
              </a:buClr>
              <a:buSzPts val="1050"/>
              <a:buFont typeface="Arial"/>
              <a:buNone/>
            </a:pPr>
            <a:r>
              <a:rPr b="0" i="0" lang="es-ES" sz="1050" u="none" cap="none" strike="noStrike">
                <a:solidFill>
                  <a:srgbClr val="A6A6A6"/>
                </a:solidFill>
                <a:latin typeface="Arial"/>
                <a:ea typeface="Arial"/>
                <a:cs typeface="Arial"/>
                <a:sym typeface="Arial"/>
              </a:rPr>
              <a:t>© MANGO. Strictly confidential, for internal use only.</a:t>
            </a:r>
            <a:endParaRPr b="0" i="0" sz="1400" u="none" cap="none" strike="noStrike">
              <a:solidFill>
                <a:srgbClr val="000000"/>
              </a:solidFill>
              <a:latin typeface="Arial"/>
              <a:ea typeface="Arial"/>
              <a:cs typeface="Arial"/>
              <a:sym typeface="Arial"/>
            </a:endParaRPr>
          </a:p>
        </p:txBody>
      </p:sp>
      <p:sp>
        <p:nvSpPr>
          <p:cNvPr id="172" name="Google Shape;172;p4"/>
          <p:cNvSpPr txBox="1"/>
          <p:nvPr/>
        </p:nvSpPr>
        <p:spPr>
          <a:xfrm>
            <a:off x="751001" y="879855"/>
            <a:ext cx="10689995" cy="894732"/>
          </a:xfrm>
          <a:prstGeom prst="rect">
            <a:avLst/>
          </a:prstGeom>
          <a:noFill/>
          <a:ln>
            <a:noFill/>
          </a:ln>
        </p:spPr>
        <p:txBody>
          <a:bodyPr anchorCtr="0" anchor="t" bIns="45700" lIns="91425" spcFirstLastPara="1" rIns="91425" wrap="square" tIns="45700">
            <a:spAutoFit/>
          </a:bodyPr>
          <a:lstStyle/>
          <a:p>
            <a:pPr indent="-285750" lvl="0" marL="285750" marR="0" rtl="0" algn="ctr">
              <a:lnSpc>
                <a:spcPct val="150000"/>
              </a:lnSpc>
              <a:spcBef>
                <a:spcPts val="0"/>
              </a:spcBef>
              <a:spcAft>
                <a:spcPts val="0"/>
              </a:spcAft>
              <a:buClr>
                <a:srgbClr val="000000"/>
              </a:buClr>
              <a:buSzPts val="1200"/>
              <a:buFont typeface="Noto Sans Symbols"/>
              <a:buChar char="⮚"/>
            </a:pPr>
            <a:r>
              <a:rPr b="1" i="0" lang="es-ES" sz="1200" u="none" cap="none" strike="noStrike">
                <a:solidFill>
                  <a:srgbClr val="000000"/>
                </a:solidFill>
                <a:latin typeface="Arial"/>
                <a:ea typeface="Arial"/>
                <a:cs typeface="Arial"/>
                <a:sym typeface="Arial"/>
              </a:rPr>
              <a:t>In Stores: </a:t>
            </a:r>
            <a:r>
              <a:rPr b="0" i="0" lang="es-ES" sz="1200" u="none" cap="none" strike="noStrike">
                <a:solidFill>
                  <a:srgbClr val="000000"/>
                </a:solidFill>
                <a:latin typeface="Arial"/>
                <a:ea typeface="Arial"/>
                <a:cs typeface="Arial"/>
                <a:sym typeface="Arial"/>
              </a:rPr>
              <a:t>Provide your email and phone number at Mango stores (excluding Outlet stores, airport stores, and stores without Mango's checkout system).</a:t>
            </a:r>
            <a:endParaRPr b="0" i="0" sz="1400" u="none" cap="none" strike="noStrike">
              <a:solidFill>
                <a:srgbClr val="000000"/>
              </a:solidFill>
              <a:latin typeface="Arial"/>
              <a:ea typeface="Arial"/>
              <a:cs typeface="Arial"/>
              <a:sym typeface="Arial"/>
            </a:endParaRPr>
          </a:p>
          <a:p>
            <a:pPr indent="-285750" lvl="0" marL="285750" marR="0" rtl="0" algn="ctr">
              <a:lnSpc>
                <a:spcPct val="150000"/>
              </a:lnSpc>
              <a:spcBef>
                <a:spcPts val="0"/>
              </a:spcBef>
              <a:spcAft>
                <a:spcPts val="0"/>
              </a:spcAft>
              <a:buClr>
                <a:srgbClr val="000000"/>
              </a:buClr>
              <a:buSzPts val="1200"/>
              <a:buFont typeface="Noto Sans Symbols"/>
              <a:buChar char="⮚"/>
            </a:pPr>
            <a:r>
              <a:rPr b="1" i="0" lang="es-ES" sz="1200" u="none" cap="none" strike="noStrike">
                <a:solidFill>
                  <a:srgbClr val="000000"/>
                </a:solidFill>
                <a:latin typeface="Arial"/>
                <a:ea typeface="Arial"/>
                <a:cs typeface="Arial"/>
                <a:sym typeface="Arial"/>
              </a:rPr>
              <a:t>Online: </a:t>
            </a:r>
            <a:r>
              <a:rPr b="0" i="0" lang="es-ES" sz="1200" u="none" cap="none" strike="noStrike">
                <a:solidFill>
                  <a:srgbClr val="000000"/>
                </a:solidFill>
                <a:latin typeface="Arial"/>
                <a:ea typeface="Arial"/>
                <a:cs typeface="Arial"/>
                <a:sym typeface="Arial"/>
              </a:rPr>
              <a:t>Register on MANGO.COM or through the APP.</a:t>
            </a:r>
            <a:endParaRPr b="0" i="0" sz="1400" u="none" cap="none" strike="noStrike">
              <a:solidFill>
                <a:srgbClr val="000000"/>
              </a:solidFill>
              <a:latin typeface="Arial"/>
              <a:ea typeface="Arial"/>
              <a:cs typeface="Arial"/>
              <a:sym typeface="Arial"/>
            </a:endParaRPr>
          </a:p>
          <a:p>
            <a:pPr indent="-285750" lvl="0" marL="285750" marR="0" rtl="0" algn="ctr">
              <a:lnSpc>
                <a:spcPct val="150000"/>
              </a:lnSpc>
              <a:spcBef>
                <a:spcPts val="0"/>
              </a:spcBef>
              <a:spcAft>
                <a:spcPts val="0"/>
              </a:spcAft>
              <a:buClr>
                <a:srgbClr val="000000"/>
              </a:buClr>
              <a:buSzPts val="1200"/>
              <a:buFont typeface="Noto Sans Symbols"/>
              <a:buChar char="⮚"/>
            </a:pPr>
            <a:r>
              <a:rPr b="1" i="0" lang="es-ES" sz="1200" u="none" cap="none" strike="noStrike">
                <a:solidFill>
                  <a:srgbClr val="000000"/>
                </a:solidFill>
                <a:latin typeface="Arial"/>
                <a:ea typeface="Arial"/>
                <a:cs typeface="Arial"/>
                <a:sym typeface="Arial"/>
              </a:rPr>
              <a:t>Available Countries: </a:t>
            </a:r>
            <a:r>
              <a:rPr b="0" i="0" lang="es-ES" sz="1200" u="none" cap="none" strike="noStrike">
                <a:solidFill>
                  <a:srgbClr val="000000"/>
                </a:solidFill>
                <a:latin typeface="Arial"/>
                <a:ea typeface="Arial"/>
                <a:cs typeface="Arial"/>
                <a:sym typeface="Arial"/>
              </a:rPr>
              <a:t>The Club is available in select countries, which are: </a:t>
            </a:r>
            <a:endParaRPr b="0" i="0" sz="1800" u="none" cap="none" strike="noStrike">
              <a:solidFill>
                <a:schemeClr val="dk1"/>
              </a:solidFill>
              <a:latin typeface="Arial"/>
              <a:ea typeface="Arial"/>
              <a:cs typeface="Arial"/>
              <a:sym typeface="Arial"/>
            </a:endParaRPr>
          </a:p>
        </p:txBody>
      </p:sp>
      <p:graphicFrame>
        <p:nvGraphicFramePr>
          <p:cNvPr id="173" name="Google Shape;173;p4"/>
          <p:cNvGraphicFramePr/>
          <p:nvPr/>
        </p:nvGraphicFramePr>
        <p:xfrm>
          <a:off x="482337" y="2149311"/>
          <a:ext cx="3000000" cy="3000000"/>
        </p:xfrm>
        <a:graphic>
          <a:graphicData uri="http://schemas.openxmlformats.org/drawingml/2006/table">
            <a:tbl>
              <a:tblPr bandRow="1" firstCol="1" firstRow="1">
                <a:noFill/>
                <a:tableStyleId>{E2189F46-BCFF-4C6D-8226-8C8E1D013D72}</a:tableStyleId>
              </a:tblPr>
              <a:tblGrid>
                <a:gridCol w="11057650"/>
              </a:tblGrid>
              <a:tr h="254100">
                <a:tc>
                  <a:txBody>
                    <a:bodyPr/>
                    <a:lstStyle/>
                    <a:p>
                      <a:pPr indent="0" lvl="0" marL="0" marR="0" rtl="0" algn="ctr">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Arial"/>
                          <a:ea typeface="Arial"/>
                          <a:cs typeface="Arial"/>
                          <a:sym typeface="Arial"/>
                        </a:rPr>
                        <a:t>Spain since 9/04/2019</a:t>
                      </a:r>
                      <a:endParaRPr sz="1400" u="none" cap="none" strike="noStrike"/>
                    </a:p>
                  </a:txBody>
                  <a:tcPr marT="7625" marB="0" marR="7625" marL="76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r>
              <a:tr h="254100">
                <a:tc>
                  <a:txBody>
                    <a:bodyPr/>
                    <a:lstStyle/>
                    <a:p>
                      <a:pPr indent="0" lvl="0" marL="0" marR="0" rtl="0" algn="ctr">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Arial"/>
                          <a:ea typeface="Arial"/>
                          <a:cs typeface="Arial"/>
                          <a:sym typeface="Arial"/>
                        </a:rPr>
                        <a:t>France since 29/05/2019 (not active at the moment in DOM-TOM: Martinique, Guyana, Guadalupe, Reunion, etc.).</a:t>
                      </a:r>
                      <a:endParaRPr sz="1400" u="none" cap="none" strike="noStrike"/>
                    </a:p>
                  </a:txBody>
                  <a:tcPr marT="7625" marB="0" marR="7625" marL="76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r>
              <a:tr h="254100">
                <a:tc>
                  <a:txBody>
                    <a:bodyPr/>
                    <a:lstStyle/>
                    <a:p>
                      <a:pPr indent="0" lvl="0" marL="0" marR="0" rtl="0" algn="ctr">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Arial"/>
                          <a:ea typeface="Arial"/>
                          <a:cs typeface="Arial"/>
                          <a:sym typeface="Arial"/>
                        </a:rPr>
                        <a:t>The Netherlands since 20/05/2020</a:t>
                      </a:r>
                      <a:endParaRPr sz="1400" u="none" cap="none" strike="noStrike"/>
                    </a:p>
                  </a:txBody>
                  <a:tcPr marT="7625" marB="0" marR="7625" marL="76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r>
              <a:tr h="254100">
                <a:tc>
                  <a:txBody>
                    <a:bodyPr/>
                    <a:lstStyle/>
                    <a:p>
                      <a:pPr indent="0" lvl="0" marL="0" marR="0" rtl="0" algn="ctr">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Arial"/>
                          <a:ea typeface="Arial"/>
                          <a:cs typeface="Arial"/>
                          <a:sym typeface="Arial"/>
                        </a:rPr>
                        <a:t>Belgium since 10/06/2020</a:t>
                      </a:r>
                      <a:endParaRPr sz="1400" u="none" cap="none" strike="noStrike"/>
                    </a:p>
                  </a:txBody>
                  <a:tcPr marT="7625" marB="0" marR="7625" marL="76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r>
              <a:tr h="254100">
                <a:tc>
                  <a:txBody>
                    <a:bodyPr/>
                    <a:lstStyle/>
                    <a:p>
                      <a:pPr indent="0" lvl="0" marL="0" marR="0" rtl="0" algn="ctr">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Arial"/>
                          <a:ea typeface="Arial"/>
                          <a:cs typeface="Arial"/>
                          <a:sym typeface="Arial"/>
                        </a:rPr>
                        <a:t>Luxembourg since 10/06/2020</a:t>
                      </a:r>
                      <a:endParaRPr sz="1400" u="none" cap="none" strike="noStrike"/>
                    </a:p>
                  </a:txBody>
                  <a:tcPr marT="7625" marB="0" marR="7625" marL="76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r>
              <a:tr h="254100">
                <a:tc>
                  <a:txBody>
                    <a:bodyPr/>
                    <a:lstStyle/>
                    <a:p>
                      <a:pPr indent="0" lvl="0" marL="0" marR="0" rtl="0" algn="ctr">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Arial"/>
                          <a:ea typeface="Arial"/>
                          <a:cs typeface="Arial"/>
                          <a:sym typeface="Arial"/>
                        </a:rPr>
                        <a:t>Germany since 22/07/2020</a:t>
                      </a:r>
                      <a:endParaRPr sz="1400" u="none" cap="none" strike="noStrike"/>
                    </a:p>
                  </a:txBody>
                  <a:tcPr marT="7625" marB="0" marR="7625" marL="76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r>
              <a:tr h="278000">
                <a:tc>
                  <a:txBody>
                    <a:bodyPr/>
                    <a:lstStyle/>
                    <a:p>
                      <a:pPr indent="0" lvl="0" marL="0" marR="0" rtl="0" algn="ctr">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Arial"/>
                          <a:ea typeface="Arial"/>
                          <a:cs typeface="Arial"/>
                          <a:sym typeface="Arial"/>
                        </a:rPr>
                        <a:t>Portugal since 9/09/2020</a:t>
                      </a:r>
                      <a:endParaRPr sz="1400" u="none" cap="none" strike="noStrike"/>
                    </a:p>
                  </a:txBody>
                  <a:tcPr marT="7625" marB="0" marR="7625" marL="76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r>
              <a:tr h="254100">
                <a:tc>
                  <a:txBody>
                    <a:bodyPr/>
                    <a:lstStyle/>
                    <a:p>
                      <a:pPr indent="0" lvl="0" marL="0" marR="0" rtl="0" algn="ctr">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Arial"/>
                          <a:ea typeface="Arial"/>
                          <a:cs typeface="Arial"/>
                          <a:sym typeface="Arial"/>
                        </a:rPr>
                        <a:t>United Kingdom since 28/10/2020</a:t>
                      </a:r>
                      <a:endParaRPr sz="1400" u="none" cap="none" strike="noStrike"/>
                    </a:p>
                  </a:txBody>
                  <a:tcPr marT="7625" marB="0" marR="7625" marL="76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r>
              <a:tr h="254100">
                <a:tc>
                  <a:txBody>
                    <a:bodyPr/>
                    <a:lstStyle/>
                    <a:p>
                      <a:pPr indent="0" lvl="0" marL="0" marR="0" rtl="0" algn="ctr">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Arial"/>
                          <a:ea typeface="Arial"/>
                          <a:cs typeface="Arial"/>
                          <a:sym typeface="Arial"/>
                        </a:rPr>
                        <a:t>Austria since 24/02/2021</a:t>
                      </a:r>
                      <a:endParaRPr sz="1400" u="none" cap="none" strike="noStrike"/>
                    </a:p>
                  </a:txBody>
                  <a:tcPr marT="7625" marB="0" marR="7625" marL="76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r>
              <a:tr h="254100">
                <a:tc>
                  <a:txBody>
                    <a:bodyPr/>
                    <a:lstStyle/>
                    <a:p>
                      <a:pPr indent="0" lvl="0" marL="0" marR="0" rtl="0" algn="ctr">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Arial"/>
                          <a:ea typeface="Arial"/>
                          <a:cs typeface="Arial"/>
                          <a:sym typeface="Arial"/>
                        </a:rPr>
                        <a:t>Italy since 10/03/2021</a:t>
                      </a:r>
                      <a:endParaRPr sz="1400" u="none" cap="none" strike="noStrike"/>
                    </a:p>
                  </a:txBody>
                  <a:tcPr marT="7625" marB="0" marR="7625" marL="76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r>
              <a:tr h="254100">
                <a:tc>
                  <a:txBody>
                    <a:bodyPr/>
                    <a:lstStyle/>
                    <a:p>
                      <a:pPr indent="0" lvl="0" marL="0" marR="0" rtl="0" algn="ctr">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Arial"/>
                          <a:ea typeface="Arial"/>
                          <a:cs typeface="Arial"/>
                          <a:sym typeface="Arial"/>
                        </a:rPr>
                        <a:t>Andorra since 24/03/2021</a:t>
                      </a:r>
                      <a:endParaRPr sz="1400" u="none" cap="none" strike="noStrike"/>
                    </a:p>
                  </a:txBody>
                  <a:tcPr marT="7625" marB="0" marR="7625" marL="76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r>
              <a:tr h="254100">
                <a:tc>
                  <a:txBody>
                    <a:bodyPr/>
                    <a:lstStyle/>
                    <a:p>
                      <a:pPr indent="0" lvl="0" marL="0" marR="0" rtl="0" algn="ctr">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Arial"/>
                          <a:ea typeface="Arial"/>
                          <a:cs typeface="Arial"/>
                          <a:sym typeface="Arial"/>
                        </a:rPr>
                        <a:t>Türkiye since 02/06/2021</a:t>
                      </a:r>
                      <a:endParaRPr sz="1400" u="none" cap="none" strike="noStrike"/>
                    </a:p>
                  </a:txBody>
                  <a:tcPr marT="7625" marB="0" marR="7625" marL="76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r>
              <a:tr h="254100">
                <a:tc>
                  <a:txBody>
                    <a:bodyPr/>
                    <a:lstStyle/>
                    <a:p>
                      <a:pPr indent="0" lvl="0" marL="0" marR="0" rtl="0" algn="ctr">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Arial"/>
                          <a:ea typeface="Arial"/>
                          <a:cs typeface="Arial"/>
                          <a:sym typeface="Arial"/>
                        </a:rPr>
                        <a:t>Switzerland since 15/09/2021</a:t>
                      </a:r>
                      <a:endParaRPr sz="1400" u="none" cap="none" strike="noStrike"/>
                    </a:p>
                  </a:txBody>
                  <a:tcPr marT="7625" marB="0" marR="7625" marL="76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r>
              <a:tr h="254100">
                <a:tc>
                  <a:txBody>
                    <a:bodyPr/>
                    <a:lstStyle/>
                    <a:p>
                      <a:pPr indent="0" lvl="0" marL="0" marR="0" rtl="0" algn="ctr">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Arial"/>
                          <a:ea typeface="Arial"/>
                          <a:cs typeface="Arial"/>
                          <a:sym typeface="Arial"/>
                        </a:rPr>
                        <a:t>Ireland since 15/09/2021</a:t>
                      </a:r>
                      <a:endParaRPr sz="1400" u="none" cap="none" strike="noStrike"/>
                    </a:p>
                  </a:txBody>
                  <a:tcPr marT="7625" marB="0" marR="7625" marL="76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r>
              <a:tr h="254100">
                <a:tc>
                  <a:txBody>
                    <a:bodyPr/>
                    <a:lstStyle/>
                    <a:p>
                      <a:pPr indent="0" lvl="0" marL="0" marR="0" rtl="0" algn="ctr">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Arial"/>
                          <a:ea typeface="Arial"/>
                          <a:cs typeface="Arial"/>
                          <a:sym typeface="Arial"/>
                        </a:rPr>
                        <a:t>Poland since 21/04/2022</a:t>
                      </a:r>
                      <a:endParaRPr sz="1400" u="none" cap="none" strike="noStrike"/>
                    </a:p>
                  </a:txBody>
                  <a:tcPr marT="7625" marB="0" marR="7625" marL="76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r>
              <a:tr h="254100">
                <a:tc>
                  <a:txBody>
                    <a:bodyPr/>
                    <a:lstStyle/>
                    <a:p>
                      <a:pPr indent="0" lvl="0" marL="0" marR="0" rtl="0" algn="ctr">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Arial"/>
                          <a:ea typeface="Arial"/>
                          <a:cs typeface="Arial"/>
                          <a:sym typeface="Arial"/>
                        </a:rPr>
                        <a:t>Saudi Arabia since 7/11/2022</a:t>
                      </a:r>
                      <a:endParaRPr sz="1400" u="none" cap="none" strike="noStrike"/>
                    </a:p>
                  </a:txBody>
                  <a:tcPr marT="7625" marB="0" marR="7625" marL="76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r>
              <a:tr h="254100">
                <a:tc>
                  <a:txBody>
                    <a:bodyPr/>
                    <a:lstStyle/>
                    <a:p>
                      <a:pPr indent="0" lvl="0" marL="0" marR="0" rtl="0" algn="ctr">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Arial"/>
                          <a:ea typeface="Arial"/>
                          <a:cs typeface="Arial"/>
                          <a:sym typeface="Arial"/>
                        </a:rPr>
                        <a:t>United States of America since 8/04/2024</a:t>
                      </a:r>
                      <a:endParaRPr sz="1400" u="none" cap="none" strike="noStrike"/>
                    </a:p>
                  </a:txBody>
                  <a:tcPr marT="7625" marB="0" marR="7625" marL="76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5"/>
          <p:cNvSpPr txBox="1"/>
          <p:nvPr/>
        </p:nvSpPr>
        <p:spPr>
          <a:xfrm>
            <a:off x="2430947" y="136520"/>
            <a:ext cx="6606073" cy="584775"/>
          </a:xfrm>
          <a:prstGeom prst="rect">
            <a:avLst/>
          </a:prstGeom>
          <a:noFill/>
          <a:ln>
            <a:noFill/>
          </a:ln>
        </p:spPr>
        <p:txBody>
          <a:bodyPr anchorCtr="1"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0" i="0" lang="es-ES" sz="3200" u="none" cap="none" strike="noStrike">
                <a:solidFill>
                  <a:srgbClr val="000000"/>
                </a:solidFill>
                <a:latin typeface="Arial"/>
                <a:ea typeface="Arial"/>
                <a:cs typeface="Arial"/>
                <a:sym typeface="Arial"/>
              </a:rPr>
              <a:t>Earn LIKES – (Example: Spain)</a:t>
            </a:r>
            <a:endParaRPr b="0" i="0" sz="2800" u="none" cap="none" strike="noStrike">
              <a:solidFill>
                <a:srgbClr val="000000"/>
              </a:solidFill>
              <a:latin typeface="Arial"/>
              <a:ea typeface="Arial"/>
              <a:cs typeface="Arial"/>
              <a:sym typeface="Arial"/>
            </a:endParaRPr>
          </a:p>
        </p:txBody>
      </p:sp>
      <p:sp>
        <p:nvSpPr>
          <p:cNvPr id="179" name="Google Shape;179;p5"/>
          <p:cNvSpPr txBox="1"/>
          <p:nvPr/>
        </p:nvSpPr>
        <p:spPr>
          <a:xfrm>
            <a:off x="4038600" y="6492871"/>
            <a:ext cx="4114800" cy="365129"/>
          </a:xfrm>
          <a:prstGeom prst="rect">
            <a:avLst/>
          </a:prstGeom>
          <a:noFill/>
          <a:ln>
            <a:noFill/>
          </a:ln>
        </p:spPr>
        <p:txBody>
          <a:bodyPr anchorCtr="1" anchor="ctr" bIns="45700" lIns="91425" spcFirstLastPara="1" rIns="91425" wrap="square" tIns="45700">
            <a:spAutoFit/>
          </a:bodyPr>
          <a:lstStyle/>
          <a:p>
            <a:pPr indent="0" lvl="0" marL="0" marR="0" rtl="0" algn="ctr">
              <a:lnSpc>
                <a:spcPct val="150000"/>
              </a:lnSpc>
              <a:spcBef>
                <a:spcPts val="0"/>
              </a:spcBef>
              <a:spcAft>
                <a:spcPts val="0"/>
              </a:spcAft>
              <a:buClr>
                <a:srgbClr val="A6A6A6"/>
              </a:buClr>
              <a:buSzPts val="1050"/>
              <a:buFont typeface="Arial"/>
              <a:buNone/>
            </a:pPr>
            <a:r>
              <a:rPr b="0" i="0" lang="es-ES" sz="1050" u="none" cap="none" strike="noStrike">
                <a:solidFill>
                  <a:srgbClr val="A6A6A6"/>
                </a:solidFill>
                <a:latin typeface="Arial"/>
                <a:ea typeface="Arial"/>
                <a:cs typeface="Arial"/>
                <a:sym typeface="Arial"/>
              </a:rPr>
              <a:t>© MANGO. Strictly confidential, for internal use only.</a:t>
            </a:r>
            <a:endParaRPr b="0" i="0" sz="1400" u="none" cap="none" strike="noStrike">
              <a:solidFill>
                <a:srgbClr val="000000"/>
              </a:solidFill>
              <a:latin typeface="Arial"/>
              <a:ea typeface="Arial"/>
              <a:cs typeface="Arial"/>
              <a:sym typeface="Arial"/>
            </a:endParaRPr>
          </a:p>
        </p:txBody>
      </p:sp>
      <p:pic>
        <p:nvPicPr>
          <p:cNvPr id="180" name="Google Shape;180;p5"/>
          <p:cNvPicPr preferRelativeResize="0"/>
          <p:nvPr/>
        </p:nvPicPr>
        <p:blipFill rotWithShape="1">
          <a:blip r:embed="rId3">
            <a:alphaModFix/>
          </a:blip>
          <a:srcRect b="0" l="0" r="0" t="0"/>
          <a:stretch/>
        </p:blipFill>
        <p:spPr>
          <a:xfrm>
            <a:off x="1148775" y="1384278"/>
            <a:ext cx="10728800" cy="1839415"/>
          </a:xfrm>
          <a:prstGeom prst="rect">
            <a:avLst/>
          </a:prstGeom>
          <a:noFill/>
          <a:ln>
            <a:noFill/>
          </a:ln>
        </p:spPr>
      </p:pic>
      <p:sp>
        <p:nvSpPr>
          <p:cNvPr id="181" name="Google Shape;181;p5"/>
          <p:cNvSpPr txBox="1"/>
          <p:nvPr/>
        </p:nvSpPr>
        <p:spPr>
          <a:xfrm>
            <a:off x="2807208" y="3585722"/>
            <a:ext cx="6809700" cy="25452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800"/>
              <a:buFont typeface="Arial"/>
              <a:buNone/>
            </a:pPr>
            <a:r>
              <a:rPr b="0" i="0" lang="es-ES" sz="1800" u="none" cap="none" strike="noStrike">
                <a:solidFill>
                  <a:srgbClr val="121314"/>
                </a:solidFill>
                <a:latin typeface="Arial"/>
                <a:ea typeface="Arial"/>
                <a:cs typeface="Arial"/>
                <a:sym typeface="Arial"/>
              </a:rPr>
              <a:t>Birthday Likes expire </a:t>
            </a:r>
            <a:r>
              <a:rPr b="1" i="0" lang="es-ES" sz="1800" u="none" cap="none" strike="noStrike">
                <a:solidFill>
                  <a:srgbClr val="121314"/>
                </a:solidFill>
                <a:latin typeface="Arial"/>
                <a:ea typeface="Arial"/>
                <a:cs typeface="Arial"/>
                <a:sym typeface="Arial"/>
              </a:rPr>
              <a:t>30 days </a:t>
            </a:r>
            <a:r>
              <a:rPr b="0" i="0" lang="es-ES" sz="1800" u="none" cap="none" strike="noStrike">
                <a:solidFill>
                  <a:srgbClr val="121314"/>
                </a:solidFill>
                <a:latin typeface="Arial"/>
                <a:ea typeface="Arial"/>
                <a:cs typeface="Arial"/>
                <a:sym typeface="Arial"/>
              </a:rPr>
              <a:t>after being received, while other Likes are valid for </a:t>
            </a:r>
            <a:r>
              <a:rPr b="1" i="0" lang="es-ES" sz="1800" u="none" cap="none" strike="noStrike">
                <a:solidFill>
                  <a:srgbClr val="121314"/>
                </a:solidFill>
                <a:latin typeface="Arial"/>
                <a:ea typeface="Arial"/>
                <a:cs typeface="Arial"/>
                <a:sym typeface="Arial"/>
              </a:rPr>
              <a:t>1 year. </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800"/>
              <a:buFont typeface="Arial"/>
              <a:buNone/>
            </a:pPr>
            <a:r>
              <a:t/>
            </a:r>
            <a:endParaRPr b="0" i="0" sz="1800" u="none" cap="none" strike="noStrike">
              <a:solidFill>
                <a:srgbClr val="121314"/>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800"/>
              <a:buFont typeface="Arial"/>
              <a:buNone/>
            </a:pPr>
            <a:r>
              <a:rPr b="0" i="0" lang="es-ES" sz="1800" u="none" cap="none" strike="noStrike">
                <a:solidFill>
                  <a:srgbClr val="121314"/>
                </a:solidFill>
                <a:latin typeface="Arial"/>
                <a:ea typeface="Arial"/>
                <a:cs typeface="Arial"/>
                <a:sym typeface="Arial"/>
              </a:rPr>
              <a:t>If Likes are used in a purchase later returned, the returned Likes are valid for 1 year from the initial accumulation date. If they expire before use, they will not be returned.</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descr="Loyal Guru" id="186" name="Google Shape;186;p8"/>
          <p:cNvPicPr preferRelativeResize="0"/>
          <p:nvPr/>
        </p:nvPicPr>
        <p:blipFill rotWithShape="1">
          <a:blip r:embed="rId3">
            <a:alphaModFix/>
          </a:blip>
          <a:srcRect b="0" l="0" r="0" t="0"/>
          <a:stretch/>
        </p:blipFill>
        <p:spPr>
          <a:xfrm>
            <a:off x="8810142" y="1114799"/>
            <a:ext cx="2137206" cy="369333"/>
          </a:xfrm>
          <a:prstGeom prst="rect">
            <a:avLst/>
          </a:prstGeom>
          <a:noFill/>
          <a:ln>
            <a:noFill/>
          </a:ln>
        </p:spPr>
      </p:pic>
      <p:sp>
        <p:nvSpPr>
          <p:cNvPr id="187" name="Google Shape;187;p8"/>
          <p:cNvSpPr txBox="1"/>
          <p:nvPr/>
        </p:nvSpPr>
        <p:spPr>
          <a:xfrm>
            <a:off x="1871400" y="222921"/>
            <a:ext cx="8449200" cy="1077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0" i="0" lang="es-ES" sz="3200" u="none" cap="none" strike="noStrike">
                <a:solidFill>
                  <a:schemeClr val="dk1"/>
                </a:solidFill>
                <a:latin typeface="Arial"/>
                <a:ea typeface="Arial"/>
                <a:cs typeface="Arial"/>
                <a:sym typeface="Arial"/>
              </a:rPr>
              <a:t>MANAGEMENT of MANGO likes you CUSTOMERS</a:t>
            </a:r>
            <a:endParaRPr b="0" i="0" sz="3200" u="none" cap="none" strike="noStrike">
              <a:solidFill>
                <a:schemeClr val="dk1"/>
              </a:solidFill>
              <a:latin typeface="Arial"/>
              <a:ea typeface="Arial"/>
              <a:cs typeface="Arial"/>
              <a:sym typeface="Arial"/>
            </a:endParaRPr>
          </a:p>
        </p:txBody>
      </p:sp>
      <p:sp>
        <p:nvSpPr>
          <p:cNvPr id="188" name="Google Shape;188;p8"/>
          <p:cNvSpPr txBox="1"/>
          <p:nvPr/>
        </p:nvSpPr>
        <p:spPr>
          <a:xfrm>
            <a:off x="157809" y="1419617"/>
            <a:ext cx="9075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s-ES" sz="1800" u="none" cap="none" strike="noStrike">
                <a:solidFill>
                  <a:schemeClr val="dk1"/>
                </a:solidFill>
                <a:latin typeface="Arial"/>
                <a:ea typeface="Arial"/>
                <a:cs typeface="Arial"/>
                <a:sym typeface="Arial"/>
              </a:rPr>
              <a:t>The management of the members of the Club is carried out through the platform</a:t>
            </a:r>
            <a:endParaRPr b="0" i="0" sz="1800" u="none" cap="none" strike="noStrike">
              <a:solidFill>
                <a:schemeClr val="dk1"/>
              </a:solidFill>
              <a:latin typeface="Arial"/>
              <a:ea typeface="Arial"/>
              <a:cs typeface="Arial"/>
              <a:sym typeface="Arial"/>
            </a:endParaRPr>
          </a:p>
        </p:txBody>
      </p:sp>
      <p:sp>
        <p:nvSpPr>
          <p:cNvPr id="189" name="Google Shape;189;p8"/>
          <p:cNvSpPr txBox="1"/>
          <p:nvPr/>
        </p:nvSpPr>
        <p:spPr>
          <a:xfrm>
            <a:off x="538705" y="2157231"/>
            <a:ext cx="8069538" cy="3662541"/>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800"/>
              <a:buFont typeface="Arial"/>
              <a:buNone/>
            </a:pPr>
            <a:r>
              <a:rPr b="0" i="0" lang="es-ES" sz="1800" u="none" cap="none" strike="noStrike">
                <a:solidFill>
                  <a:schemeClr val="dk1"/>
                </a:solidFill>
                <a:latin typeface="Arial"/>
                <a:ea typeface="Arial"/>
                <a:cs typeface="Arial"/>
                <a:sym typeface="Arial"/>
              </a:rPr>
              <a:t>The platform allows us to view:</a:t>
            </a:r>
            <a:endParaRPr b="0" i="0" sz="1400" u="none" cap="none" strike="noStrike">
              <a:solidFill>
                <a:srgbClr val="000000"/>
              </a:solidFill>
              <a:latin typeface="Arial"/>
              <a:ea typeface="Arial"/>
              <a:cs typeface="Arial"/>
              <a:sym typeface="Arial"/>
            </a:endParaRPr>
          </a:p>
          <a:p>
            <a:pPr indent="-171450" lvl="0" marL="285750" marR="0" rtl="0" algn="ctr">
              <a:lnSpc>
                <a:spcPct val="15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Arial"/>
              <a:ea typeface="Arial"/>
              <a:cs typeface="Arial"/>
              <a:sym typeface="Arial"/>
            </a:endParaRPr>
          </a:p>
          <a:p>
            <a:pPr indent="-285750" lvl="0" marL="285750" marR="0" rtl="0" algn="ctr">
              <a:lnSpc>
                <a:spcPct val="150000"/>
              </a:lnSpc>
              <a:spcBef>
                <a:spcPts val="0"/>
              </a:spcBef>
              <a:spcAft>
                <a:spcPts val="0"/>
              </a:spcAft>
              <a:buClr>
                <a:schemeClr val="dk1"/>
              </a:buClr>
              <a:buSzPts val="1800"/>
              <a:buFont typeface="Noto Sans Symbols"/>
              <a:buChar char="⮚"/>
            </a:pPr>
            <a:r>
              <a:rPr b="0" i="0" lang="es-ES" sz="1800" u="none" cap="none" strike="noStrike">
                <a:solidFill>
                  <a:schemeClr val="dk1"/>
                </a:solidFill>
                <a:latin typeface="Arial"/>
                <a:ea typeface="Arial"/>
                <a:cs typeface="Arial"/>
                <a:sym typeface="Arial"/>
              </a:rPr>
              <a:t>Registration date, birthday, available Likes.</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285750" lvl="0" marL="285750" marR="0" rtl="0" algn="ctr">
              <a:lnSpc>
                <a:spcPct val="150000"/>
              </a:lnSpc>
              <a:spcBef>
                <a:spcPts val="0"/>
              </a:spcBef>
              <a:spcAft>
                <a:spcPts val="0"/>
              </a:spcAft>
              <a:buClr>
                <a:schemeClr val="dk1"/>
              </a:buClr>
              <a:buSzPts val="1800"/>
              <a:buFont typeface="Noto Sans Symbols"/>
              <a:buChar char="⮚"/>
            </a:pPr>
            <a:r>
              <a:rPr b="0" i="0" lang="es-ES" sz="1800" u="none" cap="none" strike="noStrike">
                <a:solidFill>
                  <a:schemeClr val="dk1"/>
                </a:solidFill>
                <a:latin typeface="Arial"/>
                <a:ea typeface="Arial"/>
                <a:cs typeface="Arial"/>
                <a:sym typeface="Arial"/>
              </a:rPr>
              <a:t>Online/physical store purchase and return history (purchase receipts, items purchased, etc.).</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285750" lvl="0" marL="285750" marR="0" rtl="0" algn="ctr">
              <a:lnSpc>
                <a:spcPct val="150000"/>
              </a:lnSpc>
              <a:spcBef>
                <a:spcPts val="0"/>
              </a:spcBef>
              <a:spcAft>
                <a:spcPts val="0"/>
              </a:spcAft>
              <a:buClr>
                <a:schemeClr val="dk1"/>
              </a:buClr>
              <a:buSzPts val="1800"/>
              <a:buFont typeface="Noto Sans Symbols"/>
              <a:buChar char="⮚"/>
            </a:pPr>
            <a:r>
              <a:rPr b="0" i="0" lang="es-ES" sz="1800" u="none" cap="none" strike="noStrike">
                <a:solidFill>
                  <a:schemeClr val="dk1"/>
                </a:solidFill>
                <a:latin typeface="Arial"/>
                <a:ea typeface="Arial"/>
                <a:cs typeface="Arial"/>
                <a:sym typeface="Arial"/>
              </a:rPr>
              <a:t>Benefits and experiences where the customer has spent/redeemed Likes.</a:t>
            </a:r>
            <a:endParaRPr b="0" i="0" sz="1400" u="none" cap="none" strike="noStrike">
              <a:solidFill>
                <a:srgbClr val="000000"/>
              </a:solidFill>
              <a:latin typeface="Arial"/>
              <a:ea typeface="Arial"/>
              <a:cs typeface="Arial"/>
              <a:sym typeface="Arial"/>
            </a:endParaRPr>
          </a:p>
          <a:p>
            <a:pPr indent="-184150" lvl="0" marL="285750" marR="0" rtl="0" algn="ctr">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p:txBody>
      </p:sp>
      <p:pic>
        <p:nvPicPr>
          <p:cNvPr descr="Interfaz de usuario gráfica, Texto, Aplicación&#10;&#10;Descripción generada automáticamente" id="190" name="Google Shape;190;p8">
            <a:hlinkClick r:id="rId4"/>
          </p:cNvPr>
          <p:cNvPicPr preferRelativeResize="0"/>
          <p:nvPr/>
        </p:nvPicPr>
        <p:blipFill rotWithShape="1">
          <a:blip r:embed="rId5">
            <a:alphaModFix/>
          </a:blip>
          <a:srcRect b="0" l="0" r="0" t="0"/>
          <a:stretch/>
        </p:blipFill>
        <p:spPr>
          <a:xfrm>
            <a:off x="8810142" y="2094280"/>
            <a:ext cx="2574491" cy="3791984"/>
          </a:xfrm>
          <a:prstGeom prst="rect">
            <a:avLst/>
          </a:prstGeom>
          <a:solidFill>
            <a:srgbClr val="ECECEC"/>
          </a:solidFill>
          <a:ln cap="rnd" cmpd="sng" w="190500">
            <a:solidFill>
              <a:srgbClr val="FFFFFF"/>
            </a:solidFill>
            <a:prstDash val="solid"/>
            <a:round/>
            <a:headEnd len="sm" w="sm" type="none"/>
            <a:tailEnd len="sm" w="sm" type="none"/>
          </a:ln>
          <a:effectLst>
            <a:outerShdw blurRad="50000" rotWithShape="0" algn="tl">
              <a:srgbClr val="000000">
                <a:alpha val="40392"/>
              </a:srgbClr>
            </a:outerShdw>
          </a:effectLst>
        </p:spPr>
      </p:pic>
      <p:sp>
        <p:nvSpPr>
          <p:cNvPr id="191" name="Google Shape;191;p8"/>
          <p:cNvSpPr txBox="1"/>
          <p:nvPr/>
        </p:nvSpPr>
        <p:spPr>
          <a:xfrm>
            <a:off x="4038603" y="6492871"/>
            <a:ext cx="4114800" cy="365129"/>
          </a:xfrm>
          <a:prstGeom prst="rect">
            <a:avLst/>
          </a:prstGeom>
          <a:noFill/>
          <a:ln>
            <a:noFill/>
          </a:ln>
        </p:spPr>
        <p:txBody>
          <a:bodyPr anchorCtr="1" anchor="ctr" bIns="45700" lIns="91425" spcFirstLastPara="1" rIns="91425" wrap="square" tIns="45700">
            <a:spAutoFit/>
          </a:bodyPr>
          <a:lstStyle/>
          <a:p>
            <a:pPr indent="0" lvl="0" marL="0" marR="0" rtl="0" algn="ctr">
              <a:lnSpc>
                <a:spcPct val="150000"/>
              </a:lnSpc>
              <a:spcBef>
                <a:spcPts val="0"/>
              </a:spcBef>
              <a:spcAft>
                <a:spcPts val="0"/>
              </a:spcAft>
              <a:buClr>
                <a:srgbClr val="A6A6A6"/>
              </a:buClr>
              <a:buSzPts val="1050"/>
              <a:buFont typeface="Arial"/>
              <a:buNone/>
            </a:pPr>
            <a:r>
              <a:rPr b="0" i="0" lang="es-ES" sz="1050" u="none" cap="none" strike="noStrike">
                <a:solidFill>
                  <a:srgbClr val="A6A6A6"/>
                </a:solidFill>
                <a:latin typeface="Arial"/>
                <a:ea typeface="Arial"/>
                <a:cs typeface="Arial"/>
                <a:sym typeface="Arial"/>
              </a:rPr>
              <a:t>© MANGO. Strictly confidential, for internal use only.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9"/>
          <p:cNvSpPr txBox="1"/>
          <p:nvPr>
            <p:ph idx="2" type="body"/>
          </p:nvPr>
        </p:nvSpPr>
        <p:spPr>
          <a:xfrm>
            <a:off x="347068" y="227629"/>
            <a:ext cx="2606444" cy="425356"/>
          </a:xfrm>
          <a:prstGeom prst="rect">
            <a:avLst/>
          </a:prstGeom>
          <a:noFill/>
          <a:ln>
            <a:noFill/>
          </a:ln>
        </p:spPr>
        <p:txBody>
          <a:bodyPr anchorCtr="0" anchor="t" bIns="0" lIns="0" spcFirstLastPara="1" rIns="0" wrap="square" tIns="0">
            <a:noAutofit/>
          </a:bodyPr>
          <a:lstStyle/>
          <a:p>
            <a:pPr indent="0" lvl="0" marL="0" rtl="0" algn="l">
              <a:lnSpc>
                <a:spcPct val="123727"/>
              </a:lnSpc>
              <a:spcBef>
                <a:spcPts val="0"/>
              </a:spcBef>
              <a:spcAft>
                <a:spcPts val="0"/>
              </a:spcAft>
              <a:buClr>
                <a:srgbClr val="000000"/>
              </a:buClr>
              <a:buSzPts val="2200"/>
              <a:buNone/>
            </a:pPr>
            <a:r>
              <a:rPr lang="es-ES">
                <a:latin typeface="Arial"/>
                <a:ea typeface="Arial"/>
                <a:cs typeface="Arial"/>
                <a:sym typeface="Arial"/>
              </a:rPr>
              <a:t>Mango Likes you</a:t>
            </a:r>
            <a:endParaRPr/>
          </a:p>
        </p:txBody>
      </p:sp>
      <p:sp>
        <p:nvSpPr>
          <p:cNvPr id="197" name="Google Shape;197;p9"/>
          <p:cNvSpPr/>
          <p:nvPr/>
        </p:nvSpPr>
        <p:spPr>
          <a:xfrm>
            <a:off x="8783293" y="118593"/>
            <a:ext cx="3084418" cy="3117638"/>
          </a:xfrm>
          <a:prstGeom prst="roundRect">
            <a:avLst>
              <a:gd fmla="val 16667" name="adj"/>
            </a:avLst>
          </a:prstGeom>
          <a:solidFill>
            <a:srgbClr val="F5F3F0"/>
          </a:solidFill>
          <a:ln>
            <a:noFill/>
          </a:ln>
        </p:spPr>
        <p:txBody>
          <a:bodyPr anchorCtr="0" anchor="ctr" bIns="41475" lIns="82950" spcFirstLastPara="1" rIns="82950" wrap="square" tIns="41475">
            <a:noAutofit/>
          </a:bodyPr>
          <a:lstStyle/>
          <a:p>
            <a:pPr indent="-80645" lvl="0" marL="0" marR="0" rtl="0" algn="l">
              <a:lnSpc>
                <a:spcPct val="100000"/>
              </a:lnSpc>
              <a:spcBef>
                <a:spcPts val="0"/>
              </a:spcBef>
              <a:spcAft>
                <a:spcPts val="0"/>
              </a:spcAft>
              <a:buClr>
                <a:srgbClr val="595959"/>
              </a:buClr>
              <a:buSzPts val="1270"/>
              <a:buFont typeface="Arial"/>
              <a:buChar char="•"/>
            </a:pPr>
            <a:r>
              <a:rPr b="0" i="0" lang="es-ES" sz="1270" u="none" cap="none" strike="noStrike">
                <a:solidFill>
                  <a:srgbClr val="595959"/>
                </a:solidFill>
                <a:latin typeface="Arial"/>
                <a:ea typeface="Arial"/>
                <a:cs typeface="Arial"/>
                <a:sym typeface="Arial"/>
              </a:rPr>
              <a:t>KB articles: </a:t>
            </a:r>
            <a:endParaRPr b="0" i="0" sz="997" u="none" cap="none" strike="noStrike">
              <a:solidFill>
                <a:srgbClr val="595959"/>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97"/>
              <a:buFont typeface="Arial"/>
              <a:buNone/>
            </a:pPr>
            <a:r>
              <a:rPr b="0" i="0" lang="es-ES" sz="997" u="none" cap="none" strike="noStrike">
                <a:solidFill>
                  <a:srgbClr val="595959"/>
                </a:solidFill>
                <a:latin typeface="Calibri"/>
                <a:ea typeface="Calibri"/>
                <a:cs typeface="Calibri"/>
                <a:sym typeface="Calibri"/>
              </a:rPr>
              <a:t>Mango Likes You – description</a:t>
            </a:r>
            <a:endParaRPr b="0" i="0" sz="997" u="none" cap="none" strike="noStrike">
              <a:solidFill>
                <a:srgbClr val="595959"/>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97"/>
              <a:buFont typeface="Arial"/>
              <a:buNone/>
            </a:pPr>
            <a:r>
              <a:rPr b="0" i="0" lang="es-ES" sz="997" u="none" cap="none" strike="noStrike">
                <a:solidFill>
                  <a:srgbClr val="595959"/>
                </a:solidFill>
                <a:latin typeface="Calibri"/>
                <a:ea typeface="Calibri"/>
                <a:cs typeface="Calibri"/>
                <a:sym typeface="Calibri"/>
              </a:rPr>
              <a:t>Mango Likes You – General Conditions</a:t>
            </a:r>
            <a:endParaRPr b="0" i="0" sz="997" u="none" cap="none" strike="noStrike">
              <a:solidFill>
                <a:srgbClr val="595959"/>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97"/>
              <a:buFont typeface="Arial"/>
              <a:buNone/>
            </a:pPr>
            <a:r>
              <a:rPr b="0" i="0" lang="es-ES" sz="997" u="none" cap="none" strike="noStrike">
                <a:solidFill>
                  <a:srgbClr val="595959"/>
                </a:solidFill>
                <a:latin typeface="Calibri"/>
                <a:ea typeface="Calibri"/>
                <a:cs typeface="Calibri"/>
                <a:sym typeface="Calibri"/>
              </a:rPr>
              <a:t>Likes expired</a:t>
            </a:r>
            <a:endParaRPr b="0" i="0" sz="997" u="none" cap="none" strike="noStrike">
              <a:solidFill>
                <a:srgbClr val="595959"/>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97"/>
              <a:buFont typeface="Arial"/>
              <a:buNone/>
            </a:pPr>
            <a:r>
              <a:rPr b="0" i="0" lang="es-ES" sz="997" u="none" cap="none" strike="noStrike">
                <a:solidFill>
                  <a:srgbClr val="595959"/>
                </a:solidFill>
                <a:latin typeface="Calibri"/>
                <a:ea typeface="Calibri"/>
                <a:cs typeface="Calibri"/>
                <a:sym typeface="Calibri"/>
              </a:rPr>
              <a:t>Likes Balance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97"/>
              <a:buFont typeface="Arial"/>
              <a:buNone/>
            </a:pPr>
            <a:r>
              <a:rPr b="0" i="0" lang="es-ES" sz="997" u="none" cap="none" strike="noStrike">
                <a:solidFill>
                  <a:srgbClr val="595959"/>
                </a:solidFill>
                <a:latin typeface="Calibri"/>
                <a:ea typeface="Calibri"/>
                <a:cs typeface="Calibri"/>
                <a:sym typeface="Calibri"/>
              </a:rPr>
              <a:t>Likes wrongly calculated receipt/order</a:t>
            </a:r>
            <a:endParaRPr b="0" i="0" sz="997" u="none" cap="none" strike="noStrike">
              <a:solidFill>
                <a:srgbClr val="595959"/>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97"/>
              <a:buFont typeface="Arial"/>
              <a:buNone/>
            </a:pPr>
            <a:r>
              <a:rPr b="0" i="0" lang="es-ES" sz="997" u="none" cap="none" strike="noStrike">
                <a:solidFill>
                  <a:srgbClr val="595959"/>
                </a:solidFill>
                <a:latin typeface="Calibri"/>
                <a:ea typeface="Calibri"/>
                <a:cs typeface="Calibri"/>
                <a:sym typeface="Calibri"/>
              </a:rPr>
              <a:t>Likes from a purchase not added</a:t>
            </a:r>
            <a:endParaRPr b="0" i="0" sz="997" u="none" cap="none" strike="noStrike">
              <a:solidFill>
                <a:srgbClr val="595959"/>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97"/>
              <a:buFont typeface="Arial"/>
              <a:buNone/>
            </a:pPr>
            <a:r>
              <a:rPr b="0" i="0" lang="es-ES" sz="997" u="none" cap="none" strike="noStrike">
                <a:solidFill>
                  <a:srgbClr val="595959"/>
                </a:solidFill>
                <a:latin typeface="Calibri"/>
                <a:ea typeface="Calibri"/>
                <a:cs typeface="Calibri"/>
                <a:sym typeface="Calibri"/>
              </a:rPr>
              <a:t>Apply Likes to an existing purchase</a:t>
            </a:r>
            <a:endParaRPr b="0" i="0" sz="997" u="none" cap="none" strike="noStrike">
              <a:solidFill>
                <a:srgbClr val="595959"/>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97"/>
              <a:buFont typeface="Arial"/>
              <a:buNone/>
            </a:pPr>
            <a:r>
              <a:rPr b="0" i="0" lang="es-ES" sz="997" u="none" cap="none" strike="noStrike">
                <a:solidFill>
                  <a:srgbClr val="595959"/>
                </a:solidFill>
                <a:latin typeface="Calibri"/>
                <a:ea typeface="Calibri"/>
                <a:cs typeface="Calibri"/>
                <a:sym typeface="Calibri"/>
              </a:rPr>
              <a:t>Not receiving likes (bday, recyc, checkin).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97"/>
              <a:buFont typeface="Arial"/>
              <a:buNone/>
            </a:pPr>
            <a:r>
              <a:rPr b="0" i="0" lang="es-ES" sz="997" u="none" cap="none" strike="noStrike">
                <a:solidFill>
                  <a:srgbClr val="595959"/>
                </a:solidFill>
                <a:latin typeface="Calibri"/>
                <a:ea typeface="Calibri"/>
                <a:cs typeface="Calibri"/>
                <a:sym typeface="Calibri"/>
              </a:rPr>
              <a:t>Likes Transfer Request</a:t>
            </a:r>
            <a:endParaRPr b="0" i="0" sz="997" u="none" cap="none" strike="noStrike">
              <a:solidFill>
                <a:srgbClr val="595959"/>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97"/>
              <a:buFont typeface="Arial"/>
              <a:buNone/>
            </a:pPr>
            <a:r>
              <a:rPr b="0" i="0" lang="es-ES" sz="997" u="none" cap="none" strike="noStrike">
                <a:solidFill>
                  <a:srgbClr val="595959"/>
                </a:solidFill>
                <a:latin typeface="Calibri"/>
                <a:ea typeface="Calibri"/>
                <a:cs typeface="Calibri"/>
                <a:sym typeface="Calibri"/>
              </a:rPr>
              <a:t>Mango Likes you – Likes redeem conditions</a:t>
            </a:r>
            <a:endParaRPr b="0" i="0" sz="997" u="none" cap="none" strike="noStrike">
              <a:solidFill>
                <a:srgbClr val="595959"/>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97"/>
              <a:buFont typeface="Arial"/>
              <a:buNone/>
            </a:pPr>
            <a:r>
              <a:rPr b="0" i="0" lang="es-ES" sz="997" u="none" cap="none" strike="noStrike">
                <a:solidFill>
                  <a:srgbClr val="595959"/>
                </a:solidFill>
                <a:latin typeface="Calibri"/>
                <a:ea typeface="Calibri"/>
                <a:cs typeface="Calibri"/>
                <a:sym typeface="Calibri"/>
              </a:rPr>
              <a:t>Cannot redeem likes</a:t>
            </a:r>
            <a:endParaRPr b="0" i="0" sz="997" u="none" cap="none" strike="noStrike">
              <a:solidFill>
                <a:srgbClr val="595959"/>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97"/>
              <a:buFont typeface="Arial"/>
              <a:buNone/>
            </a:pPr>
            <a:r>
              <a:rPr b="0" i="0" lang="es-ES" sz="997" u="none" cap="none" strike="noStrike">
                <a:solidFill>
                  <a:srgbClr val="595959"/>
                </a:solidFill>
                <a:latin typeface="Calibri"/>
                <a:ea typeface="Calibri"/>
                <a:cs typeface="Calibri"/>
                <a:sym typeface="Calibri"/>
              </a:rPr>
              <a:t>Mango Likes You Partners Incidence</a:t>
            </a:r>
            <a:endParaRPr b="0" i="0" sz="997" u="none" cap="none" strike="noStrike">
              <a:solidFill>
                <a:srgbClr val="595959"/>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97"/>
              <a:buFont typeface="Arial"/>
              <a:buNone/>
            </a:pPr>
            <a:r>
              <a:rPr b="0" i="0" lang="es-ES" sz="997" u="none" cap="none" strike="noStrike">
                <a:solidFill>
                  <a:srgbClr val="595959"/>
                </a:solidFill>
                <a:latin typeface="Calibri"/>
                <a:ea typeface="Calibri"/>
                <a:cs typeface="Calibri"/>
                <a:sym typeface="Calibri"/>
              </a:rPr>
              <a:t>Loyal Guru</a:t>
            </a:r>
            <a:endParaRPr b="0" i="0" sz="1633" u="none" cap="none" strike="noStrike">
              <a:solidFill>
                <a:schemeClr val="lt1"/>
              </a:solidFill>
              <a:latin typeface="Calibri"/>
              <a:ea typeface="Calibri"/>
              <a:cs typeface="Calibri"/>
              <a:sym typeface="Calibri"/>
            </a:endParaRPr>
          </a:p>
        </p:txBody>
      </p:sp>
      <p:sp>
        <p:nvSpPr>
          <p:cNvPr id="198" name="Google Shape;198;p9"/>
          <p:cNvSpPr txBox="1"/>
          <p:nvPr/>
        </p:nvSpPr>
        <p:spPr>
          <a:xfrm>
            <a:off x="455987" y="801156"/>
            <a:ext cx="7662697" cy="921425"/>
          </a:xfrm>
          <a:prstGeom prst="rect">
            <a:avLst/>
          </a:prstGeom>
          <a:noFill/>
          <a:ln>
            <a:noFill/>
          </a:ln>
        </p:spPr>
        <p:txBody>
          <a:bodyPr anchorCtr="0" anchor="t" bIns="41475" lIns="82950" spcFirstLastPara="1" rIns="82950" wrap="square" tIns="41475">
            <a:spAutoFit/>
          </a:bodyPr>
          <a:lstStyle/>
          <a:p>
            <a:pPr indent="0" lvl="0" marL="0" marR="0" rtl="0" algn="just">
              <a:lnSpc>
                <a:spcPct val="100000"/>
              </a:lnSpc>
              <a:spcBef>
                <a:spcPts val="0"/>
              </a:spcBef>
              <a:spcAft>
                <a:spcPts val="0"/>
              </a:spcAft>
              <a:buClr>
                <a:srgbClr val="000000"/>
              </a:buClr>
              <a:buSzPts val="1361"/>
              <a:buFont typeface="Arial"/>
              <a:buNone/>
            </a:pPr>
            <a:r>
              <a:rPr b="0" i="0" lang="es-ES" sz="1361" u="none" cap="none" strike="noStrike">
                <a:solidFill>
                  <a:srgbClr val="595959"/>
                </a:solidFill>
                <a:latin typeface="Calibri"/>
                <a:ea typeface="Calibri"/>
                <a:cs typeface="Calibri"/>
                <a:sym typeface="Calibri"/>
              </a:rPr>
              <a:t>Info about our loyalty program, obtaining and using MLY card codes, benefits, earning and redeeming likes, transferring/gifting likes, checking balances, managing returns with likes, and resolving issues such as unadded likes, redemption difficulties, check-in problems, failed donations, and unapplied likes during purchases.</a:t>
            </a:r>
            <a:endParaRPr b="0" i="0" sz="1633" u="none" cap="none" strike="noStrike">
              <a:solidFill>
                <a:schemeClr val="dk1"/>
              </a:solidFill>
              <a:latin typeface="Calibri"/>
              <a:ea typeface="Calibri"/>
              <a:cs typeface="Calibri"/>
              <a:sym typeface="Calibri"/>
            </a:endParaRPr>
          </a:p>
        </p:txBody>
      </p:sp>
      <p:sp>
        <p:nvSpPr>
          <p:cNvPr id="199" name="Google Shape;199;p9"/>
          <p:cNvSpPr/>
          <p:nvPr/>
        </p:nvSpPr>
        <p:spPr>
          <a:xfrm>
            <a:off x="8779285" y="3314700"/>
            <a:ext cx="3094300" cy="1139627"/>
          </a:xfrm>
          <a:prstGeom prst="roundRect">
            <a:avLst>
              <a:gd fmla="val 16667" name="adj"/>
            </a:avLst>
          </a:prstGeom>
          <a:solidFill>
            <a:srgbClr val="D5DBE5"/>
          </a:solidFill>
          <a:ln>
            <a:noFill/>
          </a:ln>
        </p:spPr>
        <p:txBody>
          <a:bodyPr anchorCtr="0" anchor="ctr" bIns="41475" lIns="82950" spcFirstLastPara="1" rIns="82950" wrap="square" tIns="41475">
            <a:noAutofit/>
          </a:bodyPr>
          <a:lstStyle/>
          <a:p>
            <a:pPr indent="0" lvl="0" marL="0" marR="0" rtl="0" algn="ctr">
              <a:lnSpc>
                <a:spcPct val="100000"/>
              </a:lnSpc>
              <a:spcBef>
                <a:spcPts val="0"/>
              </a:spcBef>
              <a:spcAft>
                <a:spcPts val="0"/>
              </a:spcAft>
              <a:buClr>
                <a:srgbClr val="000000"/>
              </a:buClr>
              <a:buSzPts val="1270"/>
              <a:buFont typeface="Arial"/>
              <a:buNone/>
            </a:pPr>
            <a:r>
              <a:rPr b="1" i="0" lang="es-ES" sz="1270" u="none" cap="none" strike="noStrike">
                <a:solidFill>
                  <a:srgbClr val="828282"/>
                </a:solidFill>
                <a:latin typeface="Arial"/>
                <a:ea typeface="Arial"/>
                <a:cs typeface="Arial"/>
                <a:sym typeface="Arial"/>
              </a:rPr>
              <a:t>Tools?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14"/>
              <a:buFont typeface="Arial"/>
              <a:buNone/>
            </a:pPr>
            <a:r>
              <a:rPr b="0" i="0" lang="es-ES" sz="1814" u="none" cap="none" strike="noStrike">
                <a:solidFill>
                  <a:srgbClr val="828282"/>
                </a:solidFill>
                <a:latin typeface="Calibri"/>
                <a:ea typeface="Calibri"/>
                <a:cs typeface="Calibri"/>
                <a:sym typeface="Calibri"/>
              </a:rPr>
              <a:t>KB / Mango Website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14"/>
              <a:buFont typeface="Arial"/>
              <a:buNone/>
            </a:pPr>
            <a:r>
              <a:rPr b="0" i="0" lang="es-ES" sz="1814" u="none" cap="none" strike="noStrike">
                <a:solidFill>
                  <a:srgbClr val="828282"/>
                </a:solidFill>
                <a:latin typeface="Calibri"/>
                <a:ea typeface="Calibri"/>
                <a:cs typeface="Calibri"/>
                <a:sym typeface="Calibri"/>
              </a:rPr>
              <a:t>Loyal Guru</a:t>
            </a:r>
            <a:endParaRPr b="0" i="0" sz="1400" u="none" cap="none" strike="noStrike">
              <a:solidFill>
                <a:srgbClr val="000000"/>
              </a:solidFill>
              <a:latin typeface="Arial"/>
              <a:ea typeface="Arial"/>
              <a:cs typeface="Arial"/>
              <a:sym typeface="Arial"/>
            </a:endParaRPr>
          </a:p>
        </p:txBody>
      </p:sp>
      <p:sp>
        <p:nvSpPr>
          <p:cNvPr id="200" name="Google Shape;200;p9"/>
          <p:cNvSpPr/>
          <p:nvPr/>
        </p:nvSpPr>
        <p:spPr>
          <a:xfrm>
            <a:off x="8779255" y="4532796"/>
            <a:ext cx="3094301" cy="1897224"/>
          </a:xfrm>
          <a:prstGeom prst="roundRect">
            <a:avLst>
              <a:gd fmla="val 16667" name="adj"/>
            </a:avLst>
          </a:prstGeom>
          <a:solidFill>
            <a:srgbClr val="FFF2CC"/>
          </a:solidFill>
          <a:ln>
            <a:noFill/>
          </a:ln>
        </p:spPr>
        <p:txBody>
          <a:bodyPr anchorCtr="0" anchor="ctr" bIns="41475" lIns="82950" spcFirstLastPara="1" rIns="82950" wrap="square" tIns="41475">
            <a:noAutofit/>
          </a:bodyPr>
          <a:lstStyle/>
          <a:p>
            <a:pPr indent="0" lvl="0" marL="0" marR="0" rtl="0" algn="ctr">
              <a:lnSpc>
                <a:spcPct val="100000"/>
              </a:lnSpc>
              <a:spcBef>
                <a:spcPts val="0"/>
              </a:spcBef>
              <a:spcAft>
                <a:spcPts val="0"/>
              </a:spcAft>
              <a:buClr>
                <a:srgbClr val="000000"/>
              </a:buClr>
              <a:buSzPts val="1270"/>
              <a:buFont typeface="Arial"/>
              <a:buNone/>
            </a:pPr>
            <a:r>
              <a:rPr b="1" i="0" lang="es-ES" sz="1270" u="none" cap="none" strike="noStrike">
                <a:solidFill>
                  <a:srgbClr val="828282"/>
                </a:solidFill>
                <a:latin typeface="Arial"/>
                <a:ea typeface="Arial"/>
                <a:cs typeface="Arial"/>
                <a:sym typeface="Arial"/>
              </a:rPr>
              <a:t>What about Outlet?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14"/>
              <a:buFont typeface="Arial"/>
              <a:buNone/>
            </a:pPr>
            <a:r>
              <a:t/>
            </a:r>
            <a:endParaRPr b="0" i="0" sz="1814" u="none" cap="none" strike="noStrike">
              <a:solidFill>
                <a:srgbClr val="828282"/>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14"/>
              <a:buFont typeface="Arial"/>
              <a:buNone/>
            </a:pPr>
            <a:r>
              <a:rPr b="0" i="0" lang="es-ES" sz="1814" u="none" cap="none" strike="noStrike">
                <a:solidFill>
                  <a:srgbClr val="828282"/>
                </a:solidFill>
                <a:latin typeface="Calibri"/>
                <a:ea typeface="Calibri"/>
                <a:cs typeface="Calibri"/>
                <a:sym typeface="Calibri"/>
              </a:rPr>
              <a:t>Mango Likes you is only available for Mango.com and Mango Stores.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14"/>
              <a:buFont typeface="Arial"/>
              <a:buNone/>
            </a:pPr>
            <a:r>
              <a:t/>
            </a:r>
            <a:endParaRPr b="0" i="0" sz="1814" u="none" cap="none" strike="noStrike">
              <a:solidFill>
                <a:srgbClr val="828282"/>
              </a:solidFill>
              <a:latin typeface="Calibri"/>
              <a:ea typeface="Calibri"/>
              <a:cs typeface="Calibri"/>
              <a:sym typeface="Calibri"/>
            </a:endParaRPr>
          </a:p>
        </p:txBody>
      </p:sp>
      <p:sp>
        <p:nvSpPr>
          <p:cNvPr id="201" name="Google Shape;201;p9"/>
          <p:cNvSpPr txBox="1"/>
          <p:nvPr/>
        </p:nvSpPr>
        <p:spPr>
          <a:xfrm>
            <a:off x="455975" y="1631650"/>
            <a:ext cx="8327400" cy="6240600"/>
          </a:xfrm>
          <a:prstGeom prst="rect">
            <a:avLst/>
          </a:prstGeom>
          <a:noFill/>
          <a:ln>
            <a:noFill/>
          </a:ln>
        </p:spPr>
        <p:txBody>
          <a:bodyPr anchorCtr="0" anchor="t" bIns="41475" lIns="82950" spcFirstLastPara="1" rIns="82950" wrap="square" tIns="41475">
            <a:spAutoFit/>
          </a:bodyPr>
          <a:lstStyle/>
          <a:p>
            <a:pPr indent="0" lvl="0" marL="0" marR="0" rtl="0" algn="l">
              <a:lnSpc>
                <a:spcPct val="100000"/>
              </a:lnSpc>
              <a:spcBef>
                <a:spcPts val="0"/>
              </a:spcBef>
              <a:spcAft>
                <a:spcPts val="0"/>
              </a:spcAft>
              <a:buClr>
                <a:srgbClr val="000000"/>
              </a:buClr>
              <a:buSzPts val="900"/>
              <a:buFont typeface="Arial"/>
              <a:buNone/>
            </a:pPr>
            <a:r>
              <a:rPr b="1" lang="es-ES" sz="1300">
                <a:solidFill>
                  <a:schemeClr val="dk1"/>
                </a:solidFill>
              </a:rPr>
              <a:t>Accessing</a:t>
            </a:r>
            <a:r>
              <a:rPr b="1" i="0" lang="es-ES" sz="1300" u="none" cap="none" strike="noStrike">
                <a:solidFill>
                  <a:schemeClr val="dk1"/>
                </a:solidFill>
                <a:latin typeface="Arial"/>
                <a:ea typeface="Arial"/>
                <a:cs typeface="Arial"/>
                <a:sym typeface="Arial"/>
              </a:rPr>
              <a:t> You Card: </a:t>
            </a:r>
            <a:endParaRPr b="1" i="0" sz="1300" u="none" cap="none" strike="noStrike">
              <a:solidFill>
                <a:schemeClr val="dk1"/>
              </a:solidFill>
              <a:latin typeface="Arial"/>
              <a:ea typeface="Arial"/>
              <a:cs typeface="Arial"/>
              <a:sym typeface="Arial"/>
            </a:endParaRPr>
          </a:p>
          <a:p>
            <a:pPr indent="-311150" lvl="0" marL="457200" marR="0" rtl="0" algn="l">
              <a:lnSpc>
                <a:spcPct val="100000"/>
              </a:lnSpc>
              <a:spcBef>
                <a:spcPts val="0"/>
              </a:spcBef>
              <a:spcAft>
                <a:spcPts val="0"/>
              </a:spcAft>
              <a:buClr>
                <a:schemeClr val="dk1"/>
              </a:buClr>
              <a:buSzPts val="1300"/>
              <a:buChar char="●"/>
            </a:pPr>
            <a:r>
              <a:rPr i="0" lang="es-ES" sz="1300" u="none" cap="none" strike="noStrike">
                <a:solidFill>
                  <a:schemeClr val="dk1"/>
                </a:solidFill>
              </a:rPr>
              <a:t>Find your card code in the app under “My Account.”</a:t>
            </a:r>
            <a:endParaRPr sz="1300">
              <a:solidFill>
                <a:schemeClr val="dk1"/>
              </a:solidFill>
            </a:endParaRPr>
          </a:p>
          <a:p>
            <a:pPr indent="-311150" lvl="0" marL="457200" marR="0" rtl="0" algn="l">
              <a:lnSpc>
                <a:spcPct val="100000"/>
              </a:lnSpc>
              <a:spcBef>
                <a:spcPts val="0"/>
              </a:spcBef>
              <a:spcAft>
                <a:spcPts val="0"/>
              </a:spcAft>
              <a:buClr>
                <a:schemeClr val="dk1"/>
              </a:buClr>
              <a:buSzPts val="1300"/>
              <a:buChar char="●"/>
            </a:pPr>
            <a:r>
              <a:rPr i="0" lang="es-ES" sz="1300" u="none" cap="none" strike="noStrike">
                <a:solidFill>
                  <a:schemeClr val="dk1"/>
                </a:solidFill>
              </a:rPr>
              <a:t>Present in-store or add to Google Wallet / Apple Pay.</a:t>
            </a:r>
            <a:endParaRPr b="1"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1" sz="1300">
              <a:solidFill>
                <a:schemeClr val="dk1"/>
              </a:solidFill>
            </a:endParaRPr>
          </a:p>
          <a:p>
            <a:pPr indent="0" lvl="0" marL="0" marR="0" rtl="0" algn="l">
              <a:lnSpc>
                <a:spcPct val="100000"/>
              </a:lnSpc>
              <a:spcBef>
                <a:spcPts val="0"/>
              </a:spcBef>
              <a:spcAft>
                <a:spcPts val="0"/>
              </a:spcAft>
              <a:buClr>
                <a:srgbClr val="000000"/>
              </a:buClr>
              <a:buSzPts val="900"/>
              <a:buFont typeface="Arial"/>
              <a:buNone/>
            </a:pPr>
            <a:r>
              <a:rPr b="1" i="0" lang="es-ES" sz="1300" u="none" cap="none" strike="noStrike">
                <a:solidFill>
                  <a:srgbClr val="000000"/>
                </a:solidFill>
                <a:latin typeface="Arial"/>
                <a:ea typeface="Arial"/>
                <a:cs typeface="Arial"/>
                <a:sym typeface="Arial"/>
              </a:rPr>
              <a:t>Birthday likes: </a:t>
            </a:r>
            <a:endParaRPr b="1"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chemeClr val="dk1"/>
              </a:buClr>
              <a:buSzPts val="1300"/>
              <a:buChar char="●"/>
            </a:pPr>
            <a:r>
              <a:rPr b="1" lang="es-ES" sz="1300">
                <a:solidFill>
                  <a:schemeClr val="dk1"/>
                </a:solidFill>
              </a:rPr>
              <a:t>1,000 Likes</a:t>
            </a:r>
            <a:r>
              <a:rPr lang="es-ES" sz="1300">
                <a:solidFill>
                  <a:schemeClr val="dk1"/>
                </a:solidFill>
              </a:rPr>
              <a:t> gifted </a:t>
            </a:r>
            <a:r>
              <a:rPr b="1" lang="es-ES" sz="1300">
                <a:solidFill>
                  <a:schemeClr val="dk1"/>
                </a:solidFill>
              </a:rPr>
              <a:t>15 days before your birthday </a:t>
            </a:r>
            <a:endParaRPr b="1" sz="1300">
              <a:solidFill>
                <a:schemeClr val="dk1"/>
              </a:solidFill>
            </a:endParaRPr>
          </a:p>
          <a:p>
            <a:pPr indent="-311150" lvl="0" marL="457200" marR="0" rtl="0" algn="l">
              <a:lnSpc>
                <a:spcPct val="100000"/>
              </a:lnSpc>
              <a:spcBef>
                <a:spcPts val="0"/>
              </a:spcBef>
              <a:spcAft>
                <a:spcPts val="0"/>
              </a:spcAft>
              <a:buClr>
                <a:schemeClr val="dk1"/>
              </a:buClr>
              <a:buSzPts val="1300"/>
              <a:buChar char="●"/>
            </a:pPr>
            <a:r>
              <a:rPr lang="es-ES" sz="1300">
                <a:solidFill>
                  <a:schemeClr val="dk1"/>
                </a:solidFill>
              </a:rPr>
              <a:t>No code needed – auto-added within </a:t>
            </a:r>
            <a:r>
              <a:rPr b="1" lang="es-ES" sz="1300">
                <a:solidFill>
                  <a:schemeClr val="dk1"/>
                </a:solidFill>
              </a:rPr>
              <a:t>24–48 hrs</a:t>
            </a:r>
            <a:r>
              <a:rPr lang="es-ES" sz="1300">
                <a:solidFill>
                  <a:schemeClr val="dk1"/>
                </a:solidFill>
              </a:rPr>
              <a:t>.</a:t>
            </a:r>
            <a:br>
              <a:rPr lang="es-ES" sz="1300">
                <a:solidFill>
                  <a:schemeClr val="dk1"/>
                </a:solidFill>
              </a:rPr>
            </a:br>
            <a:endParaRPr b="1" sz="1300">
              <a:solidFill>
                <a:schemeClr val="dk1"/>
              </a:solidFill>
            </a:endParaRPr>
          </a:p>
          <a:p>
            <a:pPr indent="0" lvl="0" marL="0" marR="0" rtl="0" algn="l">
              <a:lnSpc>
                <a:spcPct val="100000"/>
              </a:lnSpc>
              <a:spcBef>
                <a:spcPts val="0"/>
              </a:spcBef>
              <a:spcAft>
                <a:spcPts val="0"/>
              </a:spcAft>
              <a:buClr>
                <a:srgbClr val="000000"/>
              </a:buClr>
              <a:buSzPts val="900"/>
              <a:buFont typeface="Arial"/>
              <a:buNone/>
            </a:pPr>
            <a:r>
              <a:rPr b="1" i="0" lang="es-ES" sz="1300" u="none" cap="none" strike="noStrike">
                <a:solidFill>
                  <a:srgbClr val="000000"/>
                </a:solidFill>
                <a:latin typeface="Arial"/>
                <a:ea typeface="Arial"/>
                <a:cs typeface="Arial"/>
                <a:sym typeface="Arial"/>
              </a:rPr>
              <a:t>Receiving Likes: </a:t>
            </a:r>
            <a:r>
              <a:rPr b="1" i="0" lang="es-ES" sz="1300" u="none" cap="none" strike="noStrike">
                <a:solidFill>
                  <a:srgbClr val="424242"/>
                </a:solidFill>
                <a:latin typeface="Arial"/>
                <a:ea typeface="Arial"/>
                <a:cs typeface="Arial"/>
                <a:sym typeface="Arial"/>
              </a:rPr>
              <a:t> </a:t>
            </a:r>
            <a:r>
              <a:rPr b="0" i="0" lang="es-ES" sz="1300" u="none" cap="none" strike="noStrike">
                <a:solidFill>
                  <a:srgbClr val="424242"/>
                </a:solidFill>
                <a:latin typeface="Arial"/>
                <a:ea typeface="Arial"/>
                <a:cs typeface="Arial"/>
                <a:sym typeface="Arial"/>
              </a:rPr>
              <a:t>Likes may take up to 48 hours to update in your account after making a purchase or action. Likes cannot be obtained or added to your account in any other way.+Not valid for: Outlets , Airport stores / department store corners , Gift card purchases</a:t>
            </a:r>
            <a:endParaRPr sz="1300">
              <a:solidFill>
                <a:srgbClr val="424242"/>
              </a:solidFill>
            </a:endParaRPr>
          </a:p>
          <a:p>
            <a:pPr indent="0" lvl="0" marL="0" marR="0" rtl="0" algn="l">
              <a:lnSpc>
                <a:spcPct val="100000"/>
              </a:lnSpc>
              <a:spcBef>
                <a:spcPts val="0"/>
              </a:spcBef>
              <a:spcAft>
                <a:spcPts val="0"/>
              </a:spcAft>
              <a:buClr>
                <a:srgbClr val="000000"/>
              </a:buClr>
              <a:buSzPts val="900"/>
              <a:buFont typeface="Arial"/>
              <a:buNone/>
            </a:pPr>
            <a:r>
              <a:t/>
            </a:r>
            <a:endParaRPr b="0" i="0" sz="1300" u="none" cap="none" strike="noStrike">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s-ES" sz="1300"/>
              <a:t>Redeeming Likes</a:t>
            </a:r>
            <a:r>
              <a:rPr b="1" i="0" lang="es-ES" sz="1300" u="none" cap="none" strike="noStrike">
                <a:solidFill>
                  <a:srgbClr val="000000"/>
                </a:solidFill>
                <a:latin typeface="Arial"/>
                <a:ea typeface="Arial"/>
                <a:cs typeface="Arial"/>
                <a:sym typeface="Arial"/>
              </a:rPr>
              <a:t>: </a:t>
            </a:r>
            <a:endParaRPr b="1" i="0" sz="1300" u="none" cap="none" strike="noStrike">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Char char="●"/>
            </a:pPr>
            <a:r>
              <a:rPr b="1" i="0" lang="es-ES" sz="1300" u="none" cap="none" strike="noStrike">
                <a:solidFill>
                  <a:srgbClr val="000000"/>
                </a:solidFill>
                <a:latin typeface="Arial"/>
                <a:ea typeface="Arial"/>
                <a:cs typeface="Arial"/>
                <a:sym typeface="Arial"/>
              </a:rPr>
              <a:t>In-store: </a:t>
            </a:r>
            <a:r>
              <a:rPr i="0" lang="es-ES" sz="1300" u="none" cap="none" strike="noStrike">
                <a:solidFill>
                  <a:srgbClr val="000000"/>
                </a:solidFill>
              </a:rPr>
              <a:t>Mention at checkout</a:t>
            </a:r>
            <a:endParaRPr i="0" sz="1300" u="none" cap="none" strike="noStrike">
              <a:solidFill>
                <a:srgbClr val="000000"/>
              </a:solidFill>
            </a:endParaRPr>
          </a:p>
          <a:p>
            <a:pPr indent="-311150" lvl="0" marL="457200" rtl="0" algn="l">
              <a:spcBef>
                <a:spcPts val="0"/>
              </a:spcBef>
              <a:spcAft>
                <a:spcPts val="0"/>
              </a:spcAft>
              <a:buClr>
                <a:srgbClr val="000000"/>
              </a:buClr>
              <a:buSzPts val="1300"/>
              <a:buChar char="●"/>
            </a:pPr>
            <a:r>
              <a:rPr i="0" lang="es-ES" sz="1300" u="none" cap="none" strike="noStrike">
                <a:solidFill>
                  <a:srgbClr val="000000"/>
                </a:solidFill>
              </a:rPr>
              <a:t>.</a:t>
            </a:r>
            <a:r>
              <a:rPr b="1" i="0" lang="es-ES" sz="1300" u="none" cap="none" strike="noStrike">
                <a:solidFill>
                  <a:srgbClr val="000000"/>
                </a:solidFill>
              </a:rPr>
              <a:t>Online</a:t>
            </a:r>
            <a:r>
              <a:rPr i="0" lang="es-ES" sz="1300" u="none" cap="none" strike="noStrike">
                <a:solidFill>
                  <a:srgbClr val="000000"/>
                </a:solidFill>
              </a:rPr>
              <a:t>: Apply manually at checkout.</a:t>
            </a:r>
            <a:endParaRPr sz="1300"/>
          </a:p>
          <a:p>
            <a:pPr indent="-311150" lvl="0" marL="457200" rtl="0" algn="l">
              <a:spcBef>
                <a:spcPts val="0"/>
              </a:spcBef>
              <a:spcAft>
                <a:spcPts val="0"/>
              </a:spcAft>
              <a:buClr>
                <a:srgbClr val="000000"/>
              </a:buClr>
              <a:buSzPts val="1300"/>
              <a:buChar char="●"/>
            </a:pPr>
            <a:r>
              <a:rPr i="0" lang="es-ES" sz="1300" u="none" cap="none" strike="noStrike">
                <a:solidFill>
                  <a:srgbClr val="000000"/>
                </a:solidFill>
              </a:rPr>
              <a:t>Must have min. 1,000 Likes to redeem.</a:t>
            </a:r>
            <a:endParaRPr sz="1300"/>
          </a:p>
          <a:p>
            <a:pPr indent="-311150" lvl="0" marL="457200" rtl="0" algn="l">
              <a:spcBef>
                <a:spcPts val="0"/>
              </a:spcBef>
              <a:spcAft>
                <a:spcPts val="0"/>
              </a:spcAft>
              <a:buClr>
                <a:srgbClr val="000000"/>
              </a:buClr>
              <a:buSzPts val="1300"/>
              <a:buChar char="●"/>
            </a:pPr>
            <a:r>
              <a:rPr lang="es-ES" sz="1300"/>
              <a:t>1,000 Likes = €5 discount (€0.005 per Like; may vary by country).</a:t>
            </a:r>
            <a:endParaRPr sz="1300"/>
          </a:p>
          <a:p>
            <a:pPr indent="0" lvl="0" marL="0" rtl="0" algn="l">
              <a:spcBef>
                <a:spcPts val="0"/>
              </a:spcBef>
              <a:spcAft>
                <a:spcPts val="0"/>
              </a:spcAft>
              <a:buClr>
                <a:schemeClr val="dk1"/>
              </a:buClr>
              <a:buSzPts val="1100"/>
              <a:buFont typeface="Arial"/>
              <a:buNone/>
            </a:pPr>
            <a:r>
              <a:t/>
            </a:r>
            <a:endParaRPr b="1" sz="1300"/>
          </a:p>
          <a:p>
            <a:pPr indent="0" lvl="0" marL="0" rtl="0" algn="l">
              <a:spcBef>
                <a:spcPts val="0"/>
              </a:spcBef>
              <a:spcAft>
                <a:spcPts val="0"/>
              </a:spcAft>
              <a:buClr>
                <a:schemeClr val="dk1"/>
              </a:buClr>
              <a:buSzPts val="1100"/>
              <a:buFont typeface="Arial"/>
              <a:buNone/>
            </a:pPr>
            <a:r>
              <a:rPr b="1" lang="es-ES" sz="1300"/>
              <a:t>Conditions : </a:t>
            </a:r>
            <a:r>
              <a:rPr lang="es-ES" sz="1300"/>
              <a:t>Can be combined with promos up to 50% off item price + : Likes cannot be transferred, gifted, sent, or received between different accounts.</a:t>
            </a:r>
            <a:endParaRPr sz="1300"/>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Clr>
                <a:schemeClr val="dk1"/>
              </a:buClr>
              <a:buSzPts val="1100"/>
              <a:buFont typeface="Arial"/>
              <a:buNone/>
            </a:pPr>
            <a:r>
              <a:rPr b="1" lang="es-ES" sz="1300"/>
              <a:t>Returns / Cancellations: </a:t>
            </a:r>
            <a:r>
              <a:rPr lang="es-ES" sz="1300"/>
              <a:t>If you return an item or cancel a purchase:</a:t>
            </a:r>
            <a:endParaRPr sz="1300"/>
          </a:p>
          <a:p>
            <a:pPr indent="-311150" lvl="0" marL="457200" rtl="0" algn="l">
              <a:spcBef>
                <a:spcPts val="0"/>
              </a:spcBef>
              <a:spcAft>
                <a:spcPts val="0"/>
              </a:spcAft>
              <a:buSzPts val="1300"/>
              <a:buChar char="●"/>
            </a:pPr>
            <a:r>
              <a:rPr lang="es-ES" sz="1300"/>
              <a:t>Used Likes are returned (if not expired or reused).</a:t>
            </a:r>
            <a:endParaRPr sz="1300"/>
          </a:p>
          <a:p>
            <a:pPr indent="-311150" lvl="0" marL="457200" rtl="0" algn="l">
              <a:spcBef>
                <a:spcPts val="0"/>
              </a:spcBef>
              <a:spcAft>
                <a:spcPts val="0"/>
              </a:spcAft>
              <a:buSzPts val="1300"/>
              <a:buChar char="●"/>
            </a:pPr>
            <a:r>
              <a:rPr lang="es-ES" sz="1300"/>
              <a:t>Returned Likes are valid for 1 year from original earning date.</a:t>
            </a:r>
            <a:endParaRPr sz="1300"/>
          </a:p>
          <a:p>
            <a:pPr indent="0" lvl="0" marL="0" rtl="0" algn="l">
              <a:spcBef>
                <a:spcPts val="0"/>
              </a:spcBef>
              <a:spcAft>
                <a:spcPts val="0"/>
              </a:spcAft>
              <a:buNone/>
            </a:pPr>
            <a:r>
              <a:t/>
            </a:r>
            <a:endParaRPr b="1" sz="900"/>
          </a:p>
          <a:p>
            <a:pPr indent="0" lvl="0" marL="0" rtl="0" algn="l">
              <a:spcBef>
                <a:spcPts val="0"/>
              </a:spcBef>
              <a:spcAft>
                <a:spcPts val="0"/>
              </a:spcAft>
              <a:buClr>
                <a:schemeClr val="dk1"/>
              </a:buClr>
              <a:buSzPts val="1100"/>
              <a:buFont typeface="Arial"/>
              <a:buNone/>
            </a:pPr>
            <a:r>
              <a:t/>
            </a:r>
            <a:endParaRPr b="1" sz="900"/>
          </a:p>
          <a:p>
            <a:pPr indent="0" lvl="0" marL="0" rtl="0" algn="l">
              <a:spcBef>
                <a:spcPts val="0"/>
              </a:spcBef>
              <a:spcAft>
                <a:spcPts val="0"/>
              </a:spcAft>
              <a:buClr>
                <a:schemeClr val="dk1"/>
              </a:buClr>
              <a:buSzPts val="1100"/>
              <a:buFont typeface="Arial"/>
              <a:buNone/>
            </a:pPr>
            <a:r>
              <a:t/>
            </a:r>
            <a:endParaRPr sz="900"/>
          </a:p>
          <a:p>
            <a:pPr indent="0" lvl="0" marL="0" rtl="0" algn="l">
              <a:spcBef>
                <a:spcPts val="0"/>
              </a:spcBef>
              <a:spcAft>
                <a:spcPts val="0"/>
              </a:spcAft>
              <a:buClr>
                <a:schemeClr val="dk1"/>
              </a:buClr>
              <a:buSzPts val="1100"/>
              <a:buFont typeface="Arial"/>
              <a:buNone/>
            </a:pPr>
            <a:r>
              <a:t/>
            </a:r>
            <a:endParaRPr sz="900"/>
          </a:p>
          <a:p>
            <a:pPr indent="0" lvl="0" marL="0" rtl="0" algn="l">
              <a:spcBef>
                <a:spcPts val="0"/>
              </a:spcBef>
              <a:spcAft>
                <a:spcPts val="0"/>
              </a:spcAft>
              <a:buClr>
                <a:schemeClr val="dk1"/>
              </a:buClr>
              <a:buSzPts val="1100"/>
              <a:buFont typeface="Arial"/>
              <a:buNone/>
            </a:pPr>
            <a:r>
              <a:t/>
            </a:r>
            <a:endParaRPr b="1" sz="1100">
              <a:solidFill>
                <a:schemeClr val="dk1"/>
              </a:solidFill>
            </a:endParaRPr>
          </a:p>
          <a:p>
            <a:pPr indent="0" lvl="0" marL="0" rtl="0" algn="l">
              <a:spcBef>
                <a:spcPts val="0"/>
              </a:spcBef>
              <a:spcAft>
                <a:spcPts val="0"/>
              </a:spcAft>
              <a:buClr>
                <a:schemeClr val="dk1"/>
              </a:buClr>
              <a:buSzPts val="1100"/>
              <a:buFont typeface="Arial"/>
              <a:buNone/>
            </a:pPr>
            <a:r>
              <a:t/>
            </a:r>
            <a:endParaRPr sz="900"/>
          </a:p>
          <a:p>
            <a:pPr indent="0" lvl="0" marL="0" rtl="0" algn="l">
              <a:spcBef>
                <a:spcPts val="0"/>
              </a:spcBef>
              <a:spcAft>
                <a:spcPts val="0"/>
              </a:spcAft>
              <a:buClr>
                <a:schemeClr val="dk1"/>
              </a:buClr>
              <a:buSzPts val="1100"/>
              <a:buFont typeface="Arial"/>
              <a:buNone/>
            </a:pPr>
            <a:r>
              <a:t/>
            </a:r>
            <a:endParaRPr b="1" sz="900"/>
          </a:p>
          <a:p>
            <a:pPr indent="0" lvl="0" marL="0" rtl="0" algn="l">
              <a:spcBef>
                <a:spcPts val="0"/>
              </a:spcBef>
              <a:spcAft>
                <a:spcPts val="0"/>
              </a:spcAft>
              <a:buClr>
                <a:schemeClr val="dk1"/>
              </a:buClr>
              <a:buSzPts val="1100"/>
              <a:buFont typeface="Arial"/>
              <a:buNone/>
            </a:pPr>
            <a:r>
              <a:t/>
            </a:r>
            <a:endParaRPr b="1" sz="900"/>
          </a:p>
          <a:p>
            <a:pPr indent="0" lvl="0" marL="45720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graphicFrame>
        <p:nvGraphicFramePr>
          <p:cNvPr id="206" name="Google Shape;206;p12"/>
          <p:cNvGraphicFramePr/>
          <p:nvPr/>
        </p:nvGraphicFramePr>
        <p:xfrm>
          <a:off x="266700" y="111400"/>
          <a:ext cx="3000000" cy="3000000"/>
        </p:xfrm>
        <a:graphic>
          <a:graphicData uri="http://schemas.openxmlformats.org/drawingml/2006/table">
            <a:tbl>
              <a:tblPr>
                <a:noFill/>
                <a:tableStyleId>{D473B2F3-1443-4C14-8081-2AA10B3E10BF}</a:tableStyleId>
              </a:tblPr>
              <a:tblGrid>
                <a:gridCol w="1446825"/>
                <a:gridCol w="3962250"/>
                <a:gridCol w="3962250"/>
                <a:gridCol w="2449225"/>
              </a:tblGrid>
              <a:tr h="357150">
                <a:tc>
                  <a:txBody>
                    <a:bodyPr/>
                    <a:lstStyle/>
                    <a:p>
                      <a:pPr indent="0" lvl="0" marL="0" marR="0" rtl="0" algn="ctr">
                        <a:lnSpc>
                          <a:spcPct val="100000"/>
                        </a:lnSpc>
                        <a:spcBef>
                          <a:spcPts val="0"/>
                        </a:spcBef>
                        <a:spcAft>
                          <a:spcPts val="0"/>
                        </a:spcAft>
                        <a:buClr>
                          <a:srgbClr val="000000"/>
                        </a:buClr>
                        <a:buSzPts val="1000"/>
                        <a:buFont typeface="Arial"/>
                        <a:buNone/>
                      </a:pPr>
                      <a:r>
                        <a:rPr b="1" lang="es-ES" sz="1000" u="none" cap="none" strike="noStrike"/>
                        <a:t>Unnecessary</a:t>
                      </a:r>
                      <a:r>
                        <a:rPr b="1" i="0" lang="es-ES" sz="1000" u="none" cap="none" strike="noStrike">
                          <a:solidFill>
                            <a:srgbClr val="000000"/>
                          </a:solidFill>
                          <a:latin typeface="Arial"/>
                          <a:ea typeface="Arial"/>
                          <a:cs typeface="Arial"/>
                          <a:sym typeface="Arial"/>
                        </a:rPr>
                        <a:t> escalation reason</a:t>
                      </a:r>
                      <a:endParaRPr b="1" i="0" sz="1000" u="none" cap="none" strike="noStrike">
                        <a:solidFill>
                          <a:srgbClr val="000000"/>
                        </a:solidFill>
                        <a:latin typeface="Arial"/>
                        <a:ea typeface="Arial"/>
                        <a:cs typeface="Arial"/>
                        <a:sym typeface="Arial"/>
                      </a:endParaRPr>
                    </a:p>
                  </a:txBody>
                  <a:tcPr marT="2550" marB="18350" marR="2550" marL="2550" anchor="b">
                    <a:lnL cap="flat" cmpd="sng" w="12700">
                      <a:solidFill>
                        <a:srgbClr val="7030A0"/>
                      </a:solidFill>
                      <a:prstDash val="solid"/>
                      <a:round/>
                      <a:headEnd len="sm" w="sm" type="none"/>
                      <a:tailEnd len="sm" w="sm" type="none"/>
                    </a:lnL>
                    <a:lnR cap="flat" cmpd="sng" w="12700">
                      <a:solidFill>
                        <a:srgbClr val="7030A0"/>
                      </a:solidFill>
                      <a:prstDash val="solid"/>
                      <a:round/>
                      <a:headEnd len="sm" w="sm" type="none"/>
                      <a:tailEnd len="sm" w="sm" type="none"/>
                    </a:lnR>
                    <a:lnT cap="flat" cmpd="sng" w="12700">
                      <a:solidFill>
                        <a:srgbClr val="7030A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CECE"/>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s-ES" sz="1000" u="none" cap="none" strike="noStrike">
                          <a:solidFill>
                            <a:srgbClr val="000000"/>
                          </a:solidFill>
                          <a:latin typeface="Arial"/>
                          <a:ea typeface="Arial"/>
                          <a:cs typeface="Arial"/>
                          <a:sym typeface="Arial"/>
                        </a:rPr>
                        <a:t>Description</a:t>
                      </a:r>
                      <a:endParaRPr b="1" i="0" sz="1000" u="none" cap="none" strike="noStrike">
                        <a:solidFill>
                          <a:srgbClr val="000000"/>
                        </a:solidFill>
                        <a:latin typeface="Arial"/>
                        <a:ea typeface="Arial"/>
                        <a:cs typeface="Arial"/>
                        <a:sym typeface="Arial"/>
                      </a:endParaRPr>
                    </a:p>
                  </a:txBody>
                  <a:tcPr marT="2550" marB="18350" marR="2550" marL="2550" anchor="b">
                    <a:lnL cap="flat" cmpd="sng" w="12700">
                      <a:solidFill>
                        <a:srgbClr val="7030A0"/>
                      </a:solidFill>
                      <a:prstDash val="solid"/>
                      <a:round/>
                      <a:headEnd len="sm" w="sm" type="none"/>
                      <a:tailEnd len="sm" w="sm" type="none"/>
                    </a:lnL>
                    <a:lnR cap="flat" cmpd="sng" w="12700">
                      <a:solidFill>
                        <a:srgbClr val="7030A0"/>
                      </a:solidFill>
                      <a:prstDash val="solid"/>
                      <a:round/>
                      <a:headEnd len="sm" w="sm" type="none"/>
                      <a:tailEnd len="sm" w="sm" type="none"/>
                    </a:lnR>
                    <a:lnT cap="flat" cmpd="sng" w="12700">
                      <a:solidFill>
                        <a:srgbClr val="7030A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CECE"/>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s-ES" sz="1000" u="none" cap="none" strike="noStrike">
                          <a:solidFill>
                            <a:srgbClr val="000000"/>
                          </a:solidFill>
                          <a:latin typeface="Arial"/>
                          <a:ea typeface="Arial"/>
                          <a:cs typeface="Arial"/>
                          <a:sym typeface="Arial"/>
                        </a:rPr>
                        <a:t>Solution</a:t>
                      </a:r>
                      <a:endParaRPr b="1" i="0" sz="1000" u="none" cap="none" strike="noStrike">
                        <a:solidFill>
                          <a:srgbClr val="000000"/>
                        </a:solidFill>
                        <a:latin typeface="Arial"/>
                        <a:ea typeface="Arial"/>
                        <a:cs typeface="Arial"/>
                        <a:sym typeface="Arial"/>
                      </a:endParaRPr>
                    </a:p>
                  </a:txBody>
                  <a:tcPr marT="2550" marB="18350" marR="2550" marL="2550" anchor="b">
                    <a:lnL cap="flat" cmpd="sng" w="12700">
                      <a:solidFill>
                        <a:srgbClr val="7030A0"/>
                      </a:solidFill>
                      <a:prstDash val="solid"/>
                      <a:round/>
                      <a:headEnd len="sm" w="sm" type="none"/>
                      <a:tailEnd len="sm" w="sm" type="none"/>
                    </a:lnL>
                    <a:lnR cap="flat" cmpd="sng" w="12700">
                      <a:solidFill>
                        <a:srgbClr val="7030A0"/>
                      </a:solidFill>
                      <a:prstDash val="solid"/>
                      <a:round/>
                      <a:headEnd len="sm" w="sm" type="none"/>
                      <a:tailEnd len="sm" w="sm" type="none"/>
                    </a:lnR>
                    <a:lnT cap="flat" cmpd="sng" w="12700">
                      <a:solidFill>
                        <a:srgbClr val="7030A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CECE"/>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s-ES" sz="1000" u="none" cap="none" strike="noStrike">
                          <a:solidFill>
                            <a:srgbClr val="000000"/>
                          </a:solidFill>
                          <a:latin typeface="Arial"/>
                          <a:ea typeface="Arial"/>
                          <a:cs typeface="Arial"/>
                          <a:sym typeface="Arial"/>
                        </a:rPr>
                        <a:t>Notes</a:t>
                      </a:r>
                      <a:endParaRPr sz="1400" u="none" cap="none" strike="noStrike"/>
                    </a:p>
                  </a:txBody>
                  <a:tcPr marT="2550" marB="18350" marR="2550" marL="2550" anchor="b">
                    <a:lnL cap="flat" cmpd="sng" w="12700">
                      <a:solidFill>
                        <a:srgbClr val="7030A0"/>
                      </a:solidFill>
                      <a:prstDash val="solid"/>
                      <a:round/>
                      <a:headEnd len="sm" w="sm" type="none"/>
                      <a:tailEnd len="sm" w="sm" type="none"/>
                    </a:lnL>
                    <a:lnR cap="flat" cmpd="sng" w="12700">
                      <a:solidFill>
                        <a:srgbClr val="7030A0"/>
                      </a:solidFill>
                      <a:prstDash val="solid"/>
                      <a:round/>
                      <a:headEnd len="sm" w="sm" type="none"/>
                      <a:tailEnd len="sm" w="sm" type="none"/>
                    </a:lnR>
                    <a:lnT cap="flat" cmpd="sng" w="12700">
                      <a:solidFill>
                        <a:srgbClr val="7030A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CECE"/>
                    </a:solidFill>
                  </a:tcPr>
                </a:tc>
              </a:tr>
              <a:tr h="538600">
                <a:tc>
                  <a:txBody>
                    <a:bodyPr/>
                    <a:lstStyle/>
                    <a:p>
                      <a:pPr indent="0" lvl="0" marL="0" marR="0" rtl="0" algn="ctr">
                        <a:lnSpc>
                          <a:spcPct val="100000"/>
                        </a:lnSpc>
                        <a:spcBef>
                          <a:spcPts val="0"/>
                        </a:spcBef>
                        <a:spcAft>
                          <a:spcPts val="0"/>
                        </a:spcAft>
                        <a:buClr>
                          <a:srgbClr val="000000"/>
                        </a:buClr>
                        <a:buSzPts val="1000"/>
                        <a:buFont typeface="Arial"/>
                        <a:buNone/>
                      </a:pPr>
                      <a:r>
                        <a:rPr b="0" i="0" lang="es-ES" sz="1000" u="none" cap="none" strike="noStrike">
                          <a:solidFill>
                            <a:srgbClr val="595959"/>
                          </a:solidFill>
                          <a:latin typeface="Arial"/>
                          <a:ea typeface="Arial"/>
                          <a:cs typeface="Arial"/>
                          <a:sym typeface="Arial"/>
                        </a:rPr>
                        <a:t>Customer with several accounts</a:t>
                      </a:r>
                      <a:endParaRPr sz="1400" u="none" cap="none" strike="noStrike"/>
                    </a:p>
                  </a:txBody>
                  <a:tcPr marT="2550" marB="18350" marR="2550" marL="2550" anchor="ctr">
                    <a:lnL cap="flat" cmpd="sng" w="12700">
                      <a:solidFill>
                        <a:srgbClr val="7030A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000000"/>
                          </a:solidFill>
                          <a:latin typeface="Arial"/>
                          <a:ea typeface="Arial"/>
                          <a:cs typeface="Arial"/>
                          <a:sym typeface="Arial"/>
                        </a:rPr>
                        <a:t>The customer is contacting because they have not received the Likes in their account from a communication they received via SMS (a €5 discount - churn, ad hoc campaign, etc.).</a:t>
                      </a:r>
                      <a:endParaRPr sz="1400" u="none" cap="none" strike="noStrike"/>
                    </a:p>
                  </a:txBody>
                  <a:tcPr marT="2550" marB="18350" marR="2550" marL="25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000000"/>
                          </a:solidFill>
                          <a:latin typeface="Arial"/>
                          <a:ea typeface="Arial"/>
                          <a:cs typeface="Arial"/>
                          <a:sym typeface="Arial"/>
                        </a:rPr>
                        <a:t>It is likely that the customer has multiple email accounts, and the Likes are in an account they don't usually use. It is recommended to keep only one account active to avoid such "incidents." We remind you that the best way to locate duplicate accounts is by using the phone number.</a:t>
                      </a:r>
                      <a:br>
                        <a:rPr b="0" i="0" lang="es-ES" sz="800" u="none" cap="none" strike="noStrike">
                          <a:solidFill>
                            <a:srgbClr val="000000"/>
                          </a:solidFill>
                          <a:latin typeface="Arial"/>
                          <a:ea typeface="Arial"/>
                          <a:cs typeface="Arial"/>
                          <a:sym typeface="Arial"/>
                        </a:rPr>
                      </a:br>
                      <a:endParaRPr b="0" i="0" sz="800" u="none" cap="none" strike="noStrike">
                        <a:solidFill>
                          <a:srgbClr val="000000"/>
                        </a:solidFill>
                        <a:latin typeface="Arial"/>
                        <a:ea typeface="Arial"/>
                        <a:cs typeface="Arial"/>
                        <a:sym typeface="Arial"/>
                      </a:endParaRPr>
                    </a:p>
                  </a:txBody>
                  <a:tcPr marT="2550" marB="18350" marR="2550" marL="25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1" i="0" lang="es-ES" sz="800" u="none" cap="none" strike="noStrike">
                          <a:solidFill>
                            <a:srgbClr val="000000"/>
                          </a:solidFill>
                          <a:latin typeface="Arial"/>
                          <a:ea typeface="Arial"/>
                          <a:cs typeface="Arial"/>
                          <a:sym typeface="Arial"/>
                        </a:rPr>
                        <a:t>These cases should not be escalated to Loyalty</a:t>
                      </a:r>
                      <a:endParaRPr sz="1400" u="none" cap="none" strike="noStrike"/>
                    </a:p>
                  </a:txBody>
                  <a:tcPr marT="2550" marB="18350" marR="2550" marL="2550" anchor="ctr">
                    <a:lnL cap="flat" cmpd="sng" w="9525">
                      <a:solidFill>
                        <a:srgbClr val="000000"/>
                      </a:solidFill>
                      <a:prstDash val="solid"/>
                      <a:round/>
                      <a:headEnd len="sm" w="sm" type="none"/>
                      <a:tailEnd len="sm" w="sm" type="none"/>
                    </a:lnL>
                    <a:lnR cap="flat" cmpd="sng" w="12700">
                      <a:solidFill>
                        <a:srgbClr val="7030A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2100">
                <a:tc>
                  <a:txBody>
                    <a:bodyPr/>
                    <a:lstStyle/>
                    <a:p>
                      <a:pPr indent="0" lvl="0" marL="0" marR="0" rtl="0" algn="ctr">
                        <a:lnSpc>
                          <a:spcPct val="100000"/>
                        </a:lnSpc>
                        <a:spcBef>
                          <a:spcPts val="0"/>
                        </a:spcBef>
                        <a:spcAft>
                          <a:spcPts val="0"/>
                        </a:spcAft>
                        <a:buClr>
                          <a:srgbClr val="000000"/>
                        </a:buClr>
                        <a:buSzPts val="1000"/>
                        <a:buFont typeface="Arial"/>
                        <a:buNone/>
                      </a:pPr>
                      <a:r>
                        <a:rPr b="0" i="0" lang="es-ES" sz="1000" u="none" cap="none" strike="noStrike">
                          <a:solidFill>
                            <a:srgbClr val="595959"/>
                          </a:solidFill>
                          <a:latin typeface="Arial"/>
                          <a:ea typeface="Arial"/>
                          <a:cs typeface="Arial"/>
                          <a:sym typeface="Arial"/>
                        </a:rPr>
                        <a:t>Countries  NO MLY</a:t>
                      </a:r>
                      <a:endParaRPr sz="1400" u="none" cap="none" strike="noStrike"/>
                    </a:p>
                  </a:txBody>
                  <a:tcPr marT="2550" marB="18350" marR="2550" marL="2550" anchor="ctr">
                    <a:lnL cap="flat" cmpd="sng" w="12700">
                      <a:solidFill>
                        <a:srgbClr val="7030A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000000"/>
                          </a:solidFill>
                          <a:latin typeface="Arial"/>
                          <a:ea typeface="Arial"/>
                          <a:cs typeface="Arial"/>
                          <a:sym typeface="Arial"/>
                        </a:rPr>
                        <a:t>Customer not earning Likes for purchases</a:t>
                      </a:r>
                      <a:endParaRPr sz="1400" u="none" cap="none" strike="noStrike"/>
                    </a:p>
                  </a:txBody>
                  <a:tcPr marT="2550" marB="18350" marR="2550" marL="25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000000"/>
                          </a:solidFill>
                          <a:latin typeface="Arial"/>
                          <a:ea typeface="Arial"/>
                          <a:cs typeface="Arial"/>
                          <a:sym typeface="Arial"/>
                        </a:rPr>
                        <a:t>If the customer resides in a non-MLY country (Dom-Toms, Russia, Denmark, Czech Republic, Sweden, etc.), it is normal that they do not accumulate Likes because they are not part of the Club.</a:t>
                      </a:r>
                      <a:endParaRPr sz="1400" u="none" cap="none" strike="noStrike"/>
                    </a:p>
                  </a:txBody>
                  <a:tcPr marT="2550" marB="18350" marR="2550" marL="25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1" i="0" lang="es-ES" sz="800" u="none" cap="none" strike="noStrike">
                          <a:solidFill>
                            <a:srgbClr val="000000"/>
                          </a:solidFill>
                          <a:latin typeface="Arial"/>
                          <a:ea typeface="Arial"/>
                          <a:cs typeface="Arial"/>
                          <a:sym typeface="Arial"/>
                        </a:rPr>
                        <a:t>These cases should not be escalated to Loyalty</a:t>
                      </a:r>
                      <a:endParaRPr sz="1400" u="none" cap="none" strike="noStrike"/>
                    </a:p>
                  </a:txBody>
                  <a:tcPr marT="2550" marB="18350" marR="2550" marL="2550" anchor="ctr">
                    <a:lnL cap="flat" cmpd="sng" w="9525">
                      <a:solidFill>
                        <a:srgbClr val="000000"/>
                      </a:solidFill>
                      <a:prstDash val="solid"/>
                      <a:round/>
                      <a:headEnd len="sm" w="sm" type="none"/>
                      <a:tailEnd len="sm" w="sm" type="none"/>
                    </a:lnL>
                    <a:lnR cap="flat" cmpd="sng" w="12700">
                      <a:solidFill>
                        <a:srgbClr val="7030A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6500">
                <a:tc>
                  <a:txBody>
                    <a:bodyPr/>
                    <a:lstStyle/>
                    <a:p>
                      <a:pPr indent="0" lvl="0" marL="0" marR="0" rtl="0" algn="ctr">
                        <a:lnSpc>
                          <a:spcPct val="100000"/>
                        </a:lnSpc>
                        <a:spcBef>
                          <a:spcPts val="0"/>
                        </a:spcBef>
                        <a:spcAft>
                          <a:spcPts val="0"/>
                        </a:spcAft>
                        <a:buClr>
                          <a:srgbClr val="000000"/>
                        </a:buClr>
                        <a:buSzPts val="1000"/>
                        <a:buFont typeface="Arial"/>
                        <a:buNone/>
                      </a:pPr>
                      <a:r>
                        <a:rPr b="0" i="0" lang="es-ES" sz="1000" u="none" cap="none" strike="noStrike">
                          <a:solidFill>
                            <a:srgbClr val="595959"/>
                          </a:solidFill>
                          <a:latin typeface="Arial"/>
                          <a:ea typeface="Arial"/>
                          <a:cs typeface="Arial"/>
                          <a:sym typeface="Arial"/>
                        </a:rPr>
                        <a:t>Partners</a:t>
                      </a:r>
                      <a:endParaRPr b="0" i="0" sz="1000" u="none" cap="none" strike="noStrike">
                        <a:solidFill>
                          <a:srgbClr val="595959"/>
                        </a:solidFill>
                        <a:latin typeface="Arial"/>
                        <a:ea typeface="Arial"/>
                        <a:cs typeface="Arial"/>
                        <a:sym typeface="Arial"/>
                      </a:endParaRPr>
                    </a:p>
                  </a:txBody>
                  <a:tcPr marT="2550" marB="18350" marR="2550" marL="2550" anchor="ctr">
                    <a:lnL cap="flat" cmpd="sng" w="12700">
                      <a:solidFill>
                        <a:srgbClr val="7030A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000000"/>
                          </a:solidFill>
                          <a:latin typeface="Arial"/>
                          <a:ea typeface="Arial"/>
                          <a:cs typeface="Arial"/>
                          <a:sym typeface="Arial"/>
                        </a:rPr>
                        <a:t>The customer accidentally redeemed Likes and wants to cancel the subscription or movie ticket.</a:t>
                      </a:r>
                      <a:endParaRPr sz="1400" u="none" cap="none" strike="noStrike"/>
                    </a:p>
                  </a:txBody>
                  <a:tcPr marT="2550" marB="18350" marR="2550" marL="25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000000"/>
                          </a:solidFill>
                          <a:latin typeface="Arial"/>
                          <a:ea typeface="Arial"/>
                          <a:cs typeface="Arial"/>
                          <a:sym typeface="Arial"/>
                        </a:rPr>
                        <a:t>It is not reversible - a code cannot be canceled once requested. The customer has until the date indicated in the email to redeem the coupon. </a:t>
                      </a:r>
                      <a:endParaRPr sz="1400" u="none" cap="none" strike="noStrike"/>
                    </a:p>
                  </a:txBody>
                  <a:tcPr marT="2550" marB="18350" marR="2550" marL="25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1" i="0" lang="es-ES" sz="800" u="none" cap="none" strike="noStrike">
                          <a:solidFill>
                            <a:srgbClr val="000000"/>
                          </a:solidFill>
                          <a:latin typeface="Arial"/>
                          <a:ea typeface="Arial"/>
                          <a:cs typeface="Arial"/>
                          <a:sym typeface="Arial"/>
                        </a:rPr>
                        <a:t>These cases should not be escalated to Loyalty</a:t>
                      </a:r>
                      <a:endParaRPr sz="1400" u="none" cap="none" strike="noStrike"/>
                    </a:p>
                  </a:txBody>
                  <a:tcPr marT="2550" marB="18350" marR="2550" marL="2550" anchor="ctr">
                    <a:lnL cap="flat" cmpd="sng" w="9525">
                      <a:solidFill>
                        <a:srgbClr val="000000"/>
                      </a:solidFill>
                      <a:prstDash val="solid"/>
                      <a:round/>
                      <a:headEnd len="sm" w="sm" type="none"/>
                      <a:tailEnd len="sm" w="sm" type="none"/>
                    </a:lnL>
                    <a:lnR cap="flat" cmpd="sng" w="12700">
                      <a:solidFill>
                        <a:srgbClr val="7030A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2100">
                <a:tc>
                  <a:txBody>
                    <a:bodyPr/>
                    <a:lstStyle/>
                    <a:p>
                      <a:pPr indent="0" lvl="0" marL="0" marR="0" rtl="0" algn="ctr">
                        <a:lnSpc>
                          <a:spcPct val="100000"/>
                        </a:lnSpc>
                        <a:spcBef>
                          <a:spcPts val="0"/>
                        </a:spcBef>
                        <a:spcAft>
                          <a:spcPts val="0"/>
                        </a:spcAft>
                        <a:buClr>
                          <a:srgbClr val="595959"/>
                        </a:buClr>
                        <a:buSzPts val="1000"/>
                        <a:buFont typeface="Arial"/>
                        <a:buNone/>
                      </a:pPr>
                      <a:r>
                        <a:rPr b="0" i="0" lang="es-ES" sz="1000" u="none" cap="none" strike="noStrike">
                          <a:solidFill>
                            <a:srgbClr val="595959"/>
                          </a:solidFill>
                          <a:latin typeface="Arial"/>
                          <a:ea typeface="Arial"/>
                          <a:cs typeface="Arial"/>
                          <a:sym typeface="Arial"/>
                        </a:rPr>
                        <a:t>Partners</a:t>
                      </a:r>
                      <a:endParaRPr b="0" i="0" sz="1000" u="none" cap="none" strike="noStrike">
                        <a:solidFill>
                          <a:srgbClr val="595959"/>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595959"/>
                        </a:solidFill>
                        <a:latin typeface="Arial"/>
                        <a:ea typeface="Arial"/>
                        <a:cs typeface="Arial"/>
                        <a:sym typeface="Arial"/>
                      </a:endParaRPr>
                    </a:p>
                  </a:txBody>
                  <a:tcPr marT="2550" marB="18350" marR="2550" marL="2550" anchor="ctr">
                    <a:lnL cap="flat" cmpd="sng" w="12700">
                      <a:solidFill>
                        <a:srgbClr val="7030A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000000"/>
                          </a:solidFill>
                          <a:latin typeface="Arial"/>
                          <a:ea typeface="Arial"/>
                          <a:cs typeface="Arial"/>
                          <a:sym typeface="Arial"/>
                        </a:rPr>
                        <a:t>Resend a code if the customer has not received it.</a:t>
                      </a:r>
                      <a:endParaRPr sz="1400" u="none" cap="none" strike="noStrike"/>
                    </a:p>
                  </a:txBody>
                  <a:tcPr marT="2550" marB="18350" marR="2550" marL="25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000000"/>
                          </a:solidFill>
                          <a:latin typeface="Arial"/>
                          <a:ea typeface="Arial"/>
                          <a:cs typeface="Arial"/>
                          <a:sym typeface="Arial"/>
                        </a:rPr>
                        <a:t>The agent has autonomy to perform this action. Check if there are codes in SF to forward.Do not escalate it to Loyalty</a:t>
                      </a:r>
                      <a:endParaRPr sz="1400" u="none" cap="none" strike="noStrike"/>
                    </a:p>
                  </a:txBody>
                  <a:tcPr marT="2550" marB="18350" marR="2550" marL="25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1" i="0" lang="es-ES" sz="800" u="none" cap="none" strike="noStrike">
                          <a:solidFill>
                            <a:srgbClr val="FF0000"/>
                          </a:solidFill>
                          <a:latin typeface="Arial"/>
                          <a:ea typeface="Arial"/>
                          <a:cs typeface="Arial"/>
                          <a:sym typeface="Arial"/>
                        </a:rPr>
                        <a:t>"ONLY IN THESE CASES!!</a:t>
                      </a:r>
                      <a:r>
                        <a:rPr b="0" i="0" lang="es-ES" sz="800" u="none" cap="none" strike="noStrike">
                          <a:solidFill>
                            <a:srgbClr val="000000"/>
                          </a:solidFill>
                          <a:latin typeface="Arial"/>
                          <a:ea typeface="Arial"/>
                          <a:cs typeface="Arial"/>
                          <a:sym typeface="Arial"/>
                        </a:rPr>
                        <a:t> If the codes in Salesforce </a:t>
                      </a:r>
                      <a:r>
                        <a:rPr b="1" i="0" lang="es-ES" sz="800" u="none" cap="none" strike="noStrike">
                          <a:solidFill>
                            <a:srgbClr val="000000"/>
                          </a:solidFill>
                          <a:latin typeface="Arial"/>
                          <a:ea typeface="Arial"/>
                          <a:cs typeface="Arial"/>
                          <a:sym typeface="Arial"/>
                        </a:rPr>
                        <a:t>are not available</a:t>
                      </a:r>
                      <a:r>
                        <a:rPr b="0" i="0" lang="es-ES" sz="800" u="none" cap="none" strike="noStrike">
                          <a:solidFill>
                            <a:srgbClr val="000000"/>
                          </a:solidFill>
                          <a:latin typeface="Arial"/>
                          <a:ea typeface="Arial"/>
                          <a:cs typeface="Arial"/>
                          <a:sym typeface="Arial"/>
                        </a:rPr>
                        <a:t>, the Likes can be returned to the customer. Do not pass to Loyalty.</a:t>
                      </a:r>
                      <a:endParaRPr sz="1400" u="none" cap="none" strike="noStrike"/>
                    </a:p>
                  </a:txBody>
                  <a:tcPr marT="2550" marB="18350" marR="2550" marL="2550" anchor="ctr">
                    <a:lnL cap="flat" cmpd="sng" w="9525">
                      <a:solidFill>
                        <a:srgbClr val="000000"/>
                      </a:solidFill>
                      <a:prstDash val="solid"/>
                      <a:round/>
                      <a:headEnd len="sm" w="sm" type="none"/>
                      <a:tailEnd len="sm" w="sm" type="none"/>
                    </a:lnL>
                    <a:lnR cap="flat" cmpd="sng" w="12700">
                      <a:solidFill>
                        <a:srgbClr val="7030A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0975">
                <a:tc>
                  <a:txBody>
                    <a:bodyPr/>
                    <a:lstStyle/>
                    <a:p>
                      <a:pPr indent="0" lvl="0" marL="0" marR="0" rtl="0" algn="ctr">
                        <a:lnSpc>
                          <a:spcPct val="100000"/>
                        </a:lnSpc>
                        <a:spcBef>
                          <a:spcPts val="0"/>
                        </a:spcBef>
                        <a:spcAft>
                          <a:spcPts val="0"/>
                        </a:spcAft>
                        <a:buClr>
                          <a:srgbClr val="000000"/>
                        </a:buClr>
                        <a:buSzPts val="1000"/>
                        <a:buFont typeface="Arial"/>
                        <a:buNone/>
                      </a:pPr>
                      <a:r>
                        <a:rPr b="0" i="0" lang="es-ES" sz="1000" u="none" cap="none" strike="noStrike">
                          <a:solidFill>
                            <a:srgbClr val="595959"/>
                          </a:solidFill>
                          <a:latin typeface="Arial"/>
                          <a:ea typeface="Arial"/>
                          <a:cs typeface="Arial"/>
                          <a:sym typeface="Arial"/>
                        </a:rPr>
                        <a:t>Partners</a:t>
                      </a:r>
                      <a:endParaRPr b="0" i="0" sz="1000" u="none" cap="none" strike="noStrike">
                        <a:solidFill>
                          <a:srgbClr val="595959"/>
                        </a:solidFill>
                        <a:latin typeface="Arial"/>
                        <a:ea typeface="Arial"/>
                        <a:cs typeface="Arial"/>
                        <a:sym typeface="Arial"/>
                      </a:endParaRPr>
                    </a:p>
                  </a:txBody>
                  <a:tcPr marT="2550" marB="18350" marR="2550" marL="2550" anchor="ctr">
                    <a:lnL cap="flat" cmpd="sng" w="12700">
                      <a:solidFill>
                        <a:srgbClr val="7030A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000000"/>
                          </a:solidFill>
                          <a:latin typeface="Arial"/>
                          <a:ea typeface="Arial"/>
                          <a:cs typeface="Arial"/>
                          <a:sym typeface="Arial"/>
                        </a:rPr>
                        <a:t>Credit back the Likes to the customer's account if the code they received is expired</a:t>
                      </a:r>
                      <a:endParaRPr sz="1400" u="none" cap="none" strike="noStrike"/>
                    </a:p>
                  </a:txBody>
                  <a:tcPr marT="2550" marB="18350" marR="2550" marL="25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000000"/>
                          </a:solidFill>
                          <a:latin typeface="Arial"/>
                          <a:ea typeface="Arial"/>
                          <a:cs typeface="Arial"/>
                          <a:sym typeface="Arial"/>
                        </a:rPr>
                        <a:t>The agent has autonomy to perform this action. Do not escalate it to Loyalty</a:t>
                      </a:r>
                      <a:endParaRPr sz="1400" u="none" cap="none" strike="noStrike"/>
                    </a:p>
                  </a:txBody>
                  <a:tcPr marT="2550" marB="18350" marR="2550" marL="25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1" i="0" lang="es-ES" sz="800" u="none" cap="none" strike="noStrike">
                          <a:solidFill>
                            <a:srgbClr val="FF0000"/>
                          </a:solidFill>
                          <a:latin typeface="Arial"/>
                          <a:ea typeface="Arial"/>
                          <a:cs typeface="Arial"/>
                          <a:sym typeface="Arial"/>
                        </a:rPr>
                        <a:t>¡¡ONLY IN THESE CASES!! </a:t>
                      </a:r>
                      <a:r>
                        <a:rPr b="1" i="0" lang="es-ES" sz="800" u="none" cap="none" strike="noStrike">
                          <a:solidFill>
                            <a:srgbClr val="000000"/>
                          </a:solidFill>
                          <a:latin typeface="Arial"/>
                          <a:ea typeface="Arial"/>
                          <a:cs typeface="Arial"/>
                          <a:sym typeface="Arial"/>
                        </a:rPr>
                        <a:t>If code received is expired</a:t>
                      </a:r>
                      <a:r>
                        <a:rPr b="0" i="0" lang="es-ES" sz="800" u="none" cap="none" strike="noStrike">
                          <a:solidFill>
                            <a:srgbClr val="000000"/>
                          </a:solidFill>
                          <a:latin typeface="Arial"/>
                          <a:ea typeface="Arial"/>
                          <a:cs typeface="Arial"/>
                          <a:sym typeface="Arial"/>
                        </a:rPr>
                        <a:t>, you can return likes to customer. Do not pass to Loyalty.</a:t>
                      </a:r>
                      <a:endParaRPr sz="1400" u="none" cap="none" strike="noStrike"/>
                    </a:p>
                  </a:txBody>
                  <a:tcPr marT="2550" marB="18350" marR="2550" marL="2550" anchor="ctr">
                    <a:lnL cap="flat" cmpd="sng" w="9525">
                      <a:solidFill>
                        <a:srgbClr val="000000"/>
                      </a:solidFill>
                      <a:prstDash val="solid"/>
                      <a:round/>
                      <a:headEnd len="sm" w="sm" type="none"/>
                      <a:tailEnd len="sm" w="sm" type="none"/>
                    </a:lnL>
                    <a:lnR cap="flat" cmpd="sng" w="12700">
                      <a:solidFill>
                        <a:srgbClr val="7030A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3700">
                <a:tc gridSpan="4">
                  <a:txBody>
                    <a:bodyPr/>
                    <a:lstStyle/>
                    <a:p>
                      <a:pPr indent="0" lvl="0" marL="0" marR="0" rtl="0" algn="ctr">
                        <a:lnSpc>
                          <a:spcPct val="100000"/>
                        </a:lnSpc>
                        <a:spcBef>
                          <a:spcPts val="0"/>
                        </a:spcBef>
                        <a:spcAft>
                          <a:spcPts val="0"/>
                        </a:spcAft>
                        <a:buClr>
                          <a:srgbClr val="000000"/>
                        </a:buClr>
                        <a:buSzPts val="800"/>
                        <a:buFont typeface="Arial"/>
                        <a:buNone/>
                      </a:pPr>
                      <a:r>
                        <a:rPr b="1" i="0" lang="es-ES" sz="800" u="none" cap="none" strike="noStrike">
                          <a:solidFill>
                            <a:srgbClr val="595959"/>
                          </a:solidFill>
                          <a:latin typeface="Arial"/>
                          <a:ea typeface="Arial"/>
                          <a:cs typeface="Arial"/>
                          <a:sym typeface="Arial"/>
                        </a:rPr>
                        <a:t>Most MLY cases related to PARTNERS can be resolved by an agent.</a:t>
                      </a:r>
                      <a:endParaRPr sz="1400" u="none" cap="none" strike="noStrike"/>
                    </a:p>
                  </a:txBody>
                  <a:tcPr marT="2550" marB="18350" marR="2550" marL="2550" anchor="ctr">
                    <a:lnL cap="flat" cmpd="sng" w="12700">
                      <a:solidFill>
                        <a:srgbClr val="7030A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hMerge="1"/>
                <a:tc hMerge="1"/>
                <a:tc hMerge="1"/>
              </a:tr>
              <a:tr h="443550">
                <a:tc>
                  <a:txBody>
                    <a:bodyPr/>
                    <a:lstStyle/>
                    <a:p>
                      <a:pPr indent="0" lvl="0" marL="0" marR="0" rtl="0" algn="ctr">
                        <a:lnSpc>
                          <a:spcPct val="100000"/>
                        </a:lnSpc>
                        <a:spcBef>
                          <a:spcPts val="0"/>
                        </a:spcBef>
                        <a:spcAft>
                          <a:spcPts val="0"/>
                        </a:spcAft>
                        <a:buClr>
                          <a:srgbClr val="000000"/>
                        </a:buClr>
                        <a:buSzPts val="1000"/>
                        <a:buFont typeface="Arial"/>
                        <a:buNone/>
                      </a:pPr>
                      <a:r>
                        <a:rPr b="0" i="0" lang="es-ES" sz="1000" u="none" cap="none" strike="noStrike">
                          <a:solidFill>
                            <a:srgbClr val="595959"/>
                          </a:solidFill>
                          <a:latin typeface="Arial"/>
                          <a:ea typeface="Arial"/>
                          <a:cs typeface="Arial"/>
                          <a:sym typeface="Arial"/>
                        </a:rPr>
                        <a:t>Incidence, incorrect reporting</a:t>
                      </a:r>
                      <a:endParaRPr b="0" i="0" sz="1000" u="none" cap="none" strike="noStrike">
                        <a:solidFill>
                          <a:srgbClr val="595959"/>
                        </a:solidFill>
                        <a:latin typeface="Arial"/>
                        <a:ea typeface="Arial"/>
                        <a:cs typeface="Arial"/>
                        <a:sym typeface="Arial"/>
                      </a:endParaRPr>
                    </a:p>
                  </a:txBody>
                  <a:tcPr marT="2550" marB="18350" marR="2550" marL="2550" anchor="ctr">
                    <a:lnL cap="flat" cmpd="sng" w="12700">
                      <a:solidFill>
                        <a:srgbClr val="7030A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000000"/>
                          </a:solidFill>
                          <a:latin typeface="Arial"/>
                          <a:ea typeface="Arial"/>
                          <a:cs typeface="Arial"/>
                          <a:sym typeface="Arial"/>
                        </a:rPr>
                        <a:t>The agent sends the incident report incompletely.</a:t>
                      </a:r>
                      <a:endParaRPr sz="1400" u="none" cap="none" strike="noStrike"/>
                    </a:p>
                  </a:txBody>
                  <a:tcPr marT="2550" marB="18350" marR="2550" marL="25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000000"/>
                          </a:solidFill>
                          <a:latin typeface="Arial"/>
                          <a:ea typeface="Arial"/>
                          <a:cs typeface="Arial"/>
                          <a:sym typeface="Arial"/>
                        </a:rPr>
                        <a:t>Provide the customer's contact ID, or email and phone number if we don't have the ID, date, store, etc. The more data, the better. Without all these details, the case will be reported as poorly managed.</a:t>
                      </a:r>
                      <a:endParaRPr sz="1400" u="none" cap="none" strike="noStrike"/>
                    </a:p>
                  </a:txBody>
                  <a:tcPr marT="2550" marB="18350" marR="2550" marL="25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000000"/>
                          </a:solidFill>
                          <a:latin typeface="Arial"/>
                          <a:ea typeface="Arial"/>
                          <a:cs typeface="Arial"/>
                          <a:sym typeface="Arial"/>
                        </a:rPr>
                        <a:t>"ATTENTION! Before sending the case to Loyalty, verify with all our platforms (SF, LG, etc.) if we have all the necessary information to resolve the case without reporting it to Loyalty.</a:t>
                      </a:r>
                      <a:endParaRPr sz="1400" u="none" cap="none" strike="noStrike"/>
                    </a:p>
                  </a:txBody>
                  <a:tcPr marT="2550" marB="18350" marR="2550" marL="2550" anchor="ctr">
                    <a:lnL cap="flat" cmpd="sng" w="9525">
                      <a:solidFill>
                        <a:srgbClr val="000000"/>
                      </a:solidFill>
                      <a:prstDash val="solid"/>
                      <a:round/>
                      <a:headEnd len="sm" w="sm" type="none"/>
                      <a:tailEnd len="sm" w="sm" type="none"/>
                    </a:lnL>
                    <a:lnR cap="flat" cmpd="sng" w="12700">
                      <a:solidFill>
                        <a:srgbClr val="7030A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3550">
                <a:tc>
                  <a:txBody>
                    <a:bodyPr/>
                    <a:lstStyle/>
                    <a:p>
                      <a:pPr indent="0" lvl="0" marL="0" marR="0" rtl="0" algn="ctr">
                        <a:lnSpc>
                          <a:spcPct val="100000"/>
                        </a:lnSpc>
                        <a:spcBef>
                          <a:spcPts val="0"/>
                        </a:spcBef>
                        <a:spcAft>
                          <a:spcPts val="0"/>
                        </a:spcAft>
                        <a:buClr>
                          <a:srgbClr val="000000"/>
                        </a:buClr>
                        <a:buSzPts val="1000"/>
                        <a:buFont typeface="Arial"/>
                        <a:buNone/>
                      </a:pPr>
                      <a:r>
                        <a:rPr b="0" i="0" lang="es-ES" sz="1000" u="none" cap="none" strike="noStrike">
                          <a:solidFill>
                            <a:srgbClr val="595959"/>
                          </a:solidFill>
                          <a:latin typeface="Arial"/>
                          <a:ea typeface="Arial"/>
                          <a:cs typeface="Arial"/>
                          <a:sym typeface="Arial"/>
                        </a:rPr>
                        <a:t>MLY Discount is not applied</a:t>
                      </a:r>
                      <a:endParaRPr sz="1400" u="none" cap="none" strike="noStrike"/>
                    </a:p>
                  </a:txBody>
                  <a:tcPr marT="2550" marB="18350" marR="2550" marL="2550" anchor="ctr">
                    <a:lnL cap="flat" cmpd="sng" w="12700">
                      <a:solidFill>
                        <a:srgbClr val="7030A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000000"/>
                          </a:solidFill>
                          <a:latin typeface="Arial"/>
                          <a:ea typeface="Arial"/>
                          <a:cs typeface="Arial"/>
                          <a:sym typeface="Arial"/>
                        </a:rPr>
                        <a:t>The agent forwards the case because the customer does not see the option to redeem Likes at the time of check-out. Verify if there is a problem with the account.</a:t>
                      </a:r>
                      <a:endParaRPr sz="1400" u="none" cap="none" strike="noStrike"/>
                    </a:p>
                  </a:txBody>
                  <a:tcPr marT="2550" marB="18350" marR="2550" marL="25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000000"/>
                          </a:solidFill>
                          <a:latin typeface="Arial"/>
                          <a:ea typeface="Arial"/>
                          <a:cs typeface="Arial"/>
                          <a:sym typeface="Arial"/>
                        </a:rPr>
                        <a:t>Customer information and screenshots of the check-out moment with all the details are required: item price, reference, purchase date, etc. Without all these details, the case will be reported as poorly managed.</a:t>
                      </a:r>
                      <a:endParaRPr sz="1400" u="none" cap="none" strike="noStrike"/>
                    </a:p>
                  </a:txBody>
                  <a:tcPr marT="2550" marB="18350" marR="2550" marL="25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r>
              <a:tr h="438275">
                <a:tc>
                  <a:txBody>
                    <a:bodyPr/>
                    <a:lstStyle/>
                    <a:p>
                      <a:pPr indent="0" lvl="0" marL="0" marR="0" rtl="0" algn="ctr">
                        <a:lnSpc>
                          <a:spcPct val="100000"/>
                        </a:lnSpc>
                        <a:spcBef>
                          <a:spcPts val="0"/>
                        </a:spcBef>
                        <a:spcAft>
                          <a:spcPts val="0"/>
                        </a:spcAft>
                        <a:buClr>
                          <a:srgbClr val="000000"/>
                        </a:buClr>
                        <a:buSzPts val="1000"/>
                        <a:buFont typeface="Arial"/>
                        <a:buNone/>
                      </a:pPr>
                      <a:r>
                        <a:rPr b="0" i="0" lang="es-ES" sz="1000" u="none" cap="none" strike="noStrike">
                          <a:solidFill>
                            <a:srgbClr val="595959"/>
                          </a:solidFill>
                          <a:latin typeface="Arial"/>
                          <a:ea typeface="Arial"/>
                          <a:cs typeface="Arial"/>
                          <a:sym typeface="Arial"/>
                        </a:rPr>
                        <a:t>Incidence, incorrect reporting</a:t>
                      </a:r>
                      <a:endParaRPr sz="1400" u="none" cap="none" strike="noStrike"/>
                    </a:p>
                  </a:txBody>
                  <a:tcPr marT="2550" marB="18350" marR="2550" marL="2550" anchor="ctr">
                    <a:lnL cap="flat" cmpd="sng" w="12700">
                      <a:solidFill>
                        <a:srgbClr val="7030A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000000"/>
                          </a:solidFill>
                          <a:latin typeface="Arial"/>
                          <a:ea typeface="Arial"/>
                          <a:cs typeface="Arial"/>
                          <a:sym typeface="Arial"/>
                        </a:rPr>
                        <a:t>The agent claims there is an error in the calculation of Likes from the customer's purchases but does not specify what the error is or which purchase.</a:t>
                      </a:r>
                      <a:endParaRPr sz="1400" u="none" cap="none" strike="noStrike"/>
                    </a:p>
                  </a:txBody>
                  <a:tcPr marT="2550" marB="18350" marR="2550" marL="25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000000"/>
                          </a:solidFill>
                          <a:latin typeface="Arial"/>
                          <a:ea typeface="Arial"/>
                          <a:cs typeface="Arial"/>
                          <a:sym typeface="Arial"/>
                        </a:rPr>
                        <a:t>Be specific and indicate the purchase where the error in the conversion of Likes occurred. As with the previous case, the more information, the better. If incomplete, the case will be reported as poorly managed.</a:t>
                      </a:r>
                      <a:endParaRPr sz="1400" u="none" cap="none" strike="noStrike"/>
                    </a:p>
                  </a:txBody>
                  <a:tcPr marT="2550" marB="18350" marR="2550" marL="25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r>
              <a:tr h="142575">
                <a:tc>
                  <a:txBody>
                    <a:bodyPr/>
                    <a:lstStyle/>
                    <a:p>
                      <a:pPr indent="0" lvl="0" marL="0" marR="0" rtl="0" algn="ctr">
                        <a:lnSpc>
                          <a:spcPct val="100000"/>
                        </a:lnSpc>
                        <a:spcBef>
                          <a:spcPts val="0"/>
                        </a:spcBef>
                        <a:spcAft>
                          <a:spcPts val="0"/>
                        </a:spcAft>
                        <a:buClr>
                          <a:srgbClr val="000000"/>
                        </a:buClr>
                        <a:buSzPts val="1000"/>
                        <a:buFont typeface="Arial"/>
                        <a:buNone/>
                      </a:pPr>
                      <a:r>
                        <a:rPr b="0" i="0" lang="es-ES" sz="1000" u="none" cap="none" strike="noStrike">
                          <a:solidFill>
                            <a:srgbClr val="595959"/>
                          </a:solidFill>
                          <a:latin typeface="Arial"/>
                          <a:ea typeface="Arial"/>
                          <a:cs typeface="Arial"/>
                          <a:sym typeface="Arial"/>
                        </a:rPr>
                        <a:t>Likes Transfer</a:t>
                      </a:r>
                      <a:endParaRPr sz="1400" u="none" cap="none" strike="noStrike"/>
                    </a:p>
                  </a:txBody>
                  <a:tcPr marT="2550" marB="18350" marR="2550" marL="2550" anchor="ctr">
                    <a:lnL cap="flat" cmpd="sng" w="12700">
                      <a:solidFill>
                        <a:srgbClr val="7030A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000000"/>
                          </a:solidFill>
                          <a:latin typeface="Arial"/>
                          <a:ea typeface="Arial"/>
                          <a:cs typeface="Arial"/>
                          <a:sym typeface="Arial"/>
                        </a:rPr>
                        <a:t>Transfer Likes from one account to another</a:t>
                      </a:r>
                      <a:endParaRPr sz="1400" u="none" cap="none" strike="noStrike"/>
                    </a:p>
                  </a:txBody>
                  <a:tcPr marT="2550" marB="18350" marR="2550" marL="25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000000"/>
                          </a:solidFill>
                          <a:latin typeface="Arial"/>
                          <a:ea typeface="Arial"/>
                          <a:cs typeface="Arial"/>
                          <a:sym typeface="Arial"/>
                        </a:rPr>
                        <a:t>The agent has autonomy to perform this action. Do not escalate it to Loyalty</a:t>
                      </a:r>
                      <a:endParaRPr sz="1400" u="none" cap="none" strike="noStrike"/>
                    </a:p>
                  </a:txBody>
                  <a:tcPr marT="2550" marB="18350" marR="2550" marL="25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1" i="0" lang="es-ES" sz="800" u="none" cap="none" strike="noStrike">
                          <a:solidFill>
                            <a:srgbClr val="000000"/>
                          </a:solidFill>
                          <a:latin typeface="Arial"/>
                          <a:ea typeface="Arial"/>
                          <a:cs typeface="Arial"/>
                          <a:sym typeface="Arial"/>
                        </a:rPr>
                        <a:t>These cases should not be escalated to Loyalty</a:t>
                      </a:r>
                      <a:endParaRPr sz="1400" u="none" cap="none" strike="noStrike"/>
                    </a:p>
                  </a:txBody>
                  <a:tcPr marT="2550" marB="18350" marR="2550" marL="2550" anchor="ctr">
                    <a:lnL cap="flat" cmpd="sng" w="9525">
                      <a:solidFill>
                        <a:srgbClr val="000000"/>
                      </a:solidFill>
                      <a:prstDash val="solid"/>
                      <a:round/>
                      <a:headEnd len="sm" w="sm" type="none"/>
                      <a:tailEnd len="sm" w="sm" type="none"/>
                    </a:lnL>
                    <a:lnR cap="flat" cmpd="sng" w="12700">
                      <a:solidFill>
                        <a:srgbClr val="7030A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1075">
                <a:tc>
                  <a:txBody>
                    <a:bodyPr/>
                    <a:lstStyle/>
                    <a:p>
                      <a:pPr indent="0" lvl="0" marL="0" marR="0" rtl="0" algn="ctr">
                        <a:lnSpc>
                          <a:spcPct val="100000"/>
                        </a:lnSpc>
                        <a:spcBef>
                          <a:spcPts val="0"/>
                        </a:spcBef>
                        <a:spcAft>
                          <a:spcPts val="0"/>
                        </a:spcAft>
                        <a:buClr>
                          <a:srgbClr val="000000"/>
                        </a:buClr>
                        <a:buSzPts val="1000"/>
                        <a:buFont typeface="Arial"/>
                        <a:buNone/>
                      </a:pPr>
                      <a:r>
                        <a:rPr b="0" i="0" lang="es-ES" sz="1000" u="none" cap="none" strike="noStrike">
                          <a:solidFill>
                            <a:srgbClr val="595959"/>
                          </a:solidFill>
                          <a:latin typeface="Arial"/>
                          <a:ea typeface="Arial"/>
                          <a:cs typeface="Arial"/>
                          <a:sym typeface="Arial"/>
                        </a:rPr>
                        <a:t>Account Takeover</a:t>
                      </a:r>
                      <a:endParaRPr b="0" i="0" sz="1000" u="none" cap="none" strike="noStrike">
                        <a:solidFill>
                          <a:srgbClr val="595959"/>
                        </a:solidFill>
                        <a:latin typeface="Arial"/>
                        <a:ea typeface="Arial"/>
                        <a:cs typeface="Arial"/>
                        <a:sym typeface="Arial"/>
                      </a:endParaRPr>
                    </a:p>
                  </a:txBody>
                  <a:tcPr marT="2550" marB="18350" marR="2550" marL="2550" anchor="ctr">
                    <a:lnL cap="flat" cmpd="sng" w="12700">
                      <a:solidFill>
                        <a:srgbClr val="7030A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000000"/>
                          </a:solidFill>
                          <a:latin typeface="Arial"/>
                          <a:ea typeface="Arial"/>
                          <a:cs typeface="Arial"/>
                          <a:sym typeface="Arial"/>
                        </a:rPr>
                        <a:t>The customer has purchases in their profile that are not theirs.</a:t>
                      </a:r>
                      <a:endParaRPr sz="1400" u="none" cap="none" strike="noStrike"/>
                    </a:p>
                  </a:txBody>
                  <a:tcPr marT="2550" marB="18350" marR="2550" marL="25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000000"/>
                          </a:solidFill>
                          <a:latin typeface="Arial"/>
                          <a:ea typeface="Arial"/>
                          <a:cs typeface="Arial"/>
                          <a:sym typeface="Arial"/>
                        </a:rPr>
                        <a:t>Redirect customer to report it to personaldata@mango.com with all details, or if you have them, escalate it to personal data. </a:t>
                      </a:r>
                      <a:endParaRPr sz="1400" u="none" cap="none" strike="noStrike"/>
                    </a:p>
                  </a:txBody>
                  <a:tcPr marT="2550" marB="18350" marR="2550" marL="25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000000"/>
                          </a:solidFill>
                          <a:latin typeface="Arial"/>
                          <a:ea typeface="Arial"/>
                          <a:cs typeface="Arial"/>
                          <a:sym typeface="Arial"/>
                        </a:rPr>
                        <a:t>To Personal Data, not LOYALTY</a:t>
                      </a:r>
                      <a:endParaRPr sz="1400" u="none" cap="none" strike="noStrike"/>
                    </a:p>
                  </a:txBody>
                  <a:tcPr marT="2550" marB="18350" marR="2550" marL="2550" anchor="ctr">
                    <a:lnL cap="flat" cmpd="sng" w="9525">
                      <a:solidFill>
                        <a:srgbClr val="000000"/>
                      </a:solidFill>
                      <a:prstDash val="solid"/>
                      <a:round/>
                      <a:headEnd len="sm" w="sm" type="none"/>
                      <a:tailEnd len="sm" w="sm" type="none"/>
                    </a:lnL>
                    <a:lnR cap="flat" cmpd="sng" w="12700">
                      <a:solidFill>
                        <a:srgbClr val="7030A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06925">
                <a:tc>
                  <a:txBody>
                    <a:bodyPr/>
                    <a:lstStyle/>
                    <a:p>
                      <a:pPr indent="0" lvl="0" marL="0" marR="0" rtl="0" algn="ctr">
                        <a:lnSpc>
                          <a:spcPct val="100000"/>
                        </a:lnSpc>
                        <a:spcBef>
                          <a:spcPts val="0"/>
                        </a:spcBef>
                        <a:spcAft>
                          <a:spcPts val="0"/>
                        </a:spcAft>
                        <a:buClr>
                          <a:srgbClr val="000000"/>
                        </a:buClr>
                        <a:buSzPts val="1000"/>
                        <a:buFont typeface="Arial"/>
                        <a:buNone/>
                      </a:pPr>
                      <a:r>
                        <a:rPr b="0" i="0" lang="es-ES" sz="1000" u="none" cap="none" strike="noStrike">
                          <a:solidFill>
                            <a:srgbClr val="595959"/>
                          </a:solidFill>
                          <a:latin typeface="Arial"/>
                          <a:ea typeface="Arial"/>
                          <a:cs typeface="Arial"/>
                          <a:sym typeface="Arial"/>
                        </a:rPr>
                        <a:t>Inconsistency of established flow</a:t>
                      </a:r>
                      <a:endParaRPr b="0" i="0" sz="1000" u="none" cap="none" strike="noStrike">
                        <a:solidFill>
                          <a:srgbClr val="595959"/>
                        </a:solidFill>
                        <a:latin typeface="Arial"/>
                        <a:ea typeface="Arial"/>
                        <a:cs typeface="Arial"/>
                        <a:sym typeface="Arial"/>
                      </a:endParaRPr>
                    </a:p>
                  </a:txBody>
                  <a:tcPr marT="2550" marB="18350" marR="2550" marL="2550" anchor="ctr">
                    <a:lnL cap="flat" cmpd="sng" w="12700">
                      <a:solidFill>
                        <a:srgbClr val="7030A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7030A0"/>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000000"/>
                          </a:solidFill>
                          <a:latin typeface="Arial"/>
                          <a:ea typeface="Arial"/>
                          <a:cs typeface="Arial"/>
                          <a:sym typeface="Arial"/>
                        </a:rPr>
                        <a:t>Identification in store with an account that is not theirs</a:t>
                      </a:r>
                      <a:endParaRPr sz="1400" u="none" cap="none" strike="noStrike"/>
                    </a:p>
                  </a:txBody>
                  <a:tcPr marT="2550" marB="18350" marR="2550" marL="25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7030A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000000"/>
                          </a:solidFill>
                          <a:latin typeface="Arial"/>
                          <a:ea typeface="Arial"/>
                          <a:cs typeface="Arial"/>
                          <a:sym typeface="Arial"/>
                        </a:rPr>
                        <a:t>If the account owner is not present in the store, their account cannot be used due to fraud concerns. If the customer making the purchase does not have an MLY account, they must create their own account and then contact ATC to transfer the Likes to the desired account. (THIS INFORMATION IS INDICATED IN THE CLUB CONDITIONS) Note that stores are very clear about this procedure.</a:t>
                      </a:r>
                      <a:endParaRPr sz="1400" u="none" cap="none" strike="noStrike"/>
                    </a:p>
                  </a:txBody>
                  <a:tcPr marT="2550" marB="18350" marR="2550" marL="25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7030A0"/>
                      </a:solidFill>
                      <a:prstDash val="solid"/>
                      <a:round/>
                      <a:headEnd len="sm" w="sm" type="none"/>
                      <a:tailEnd len="sm" w="sm" type="none"/>
                    </a:lnB>
                  </a:tcPr>
                </a:tc>
                <a:tc vMerge="1"/>
              </a:tr>
              <a:tr h="253475">
                <a:tc>
                  <a:txBody>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txBody>
                  <a:tcPr marT="2550" marB="18350" marR="2550" marL="2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030A0"/>
                      </a:solidFill>
                      <a:prstDash val="solid"/>
                      <a:round/>
                      <a:headEnd len="sm" w="sm" type="none"/>
                      <a:tailEnd len="sm" w="sm" type="none"/>
                    </a:lnT>
                    <a:lnB cap="flat" cmpd="sng" w="12700">
                      <a:solidFill>
                        <a:srgbClr val="7030A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txBody>
                  <a:tcPr marT="2550" marB="18350" marR="2550" marL="2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030A0"/>
                      </a:solidFill>
                      <a:prstDash val="solid"/>
                      <a:round/>
                      <a:headEnd len="sm" w="sm" type="none"/>
                      <a:tailEnd len="sm" w="sm" type="none"/>
                    </a:lnT>
                    <a:lnB cap="flat" cmpd="sng" w="12700">
                      <a:solidFill>
                        <a:srgbClr val="7030A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txBody>
                  <a:tcPr marT="2550" marB="18350" marR="2550" marL="2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030A0"/>
                      </a:solidFill>
                      <a:prstDash val="solid"/>
                      <a:round/>
                      <a:headEnd len="sm" w="sm" type="none"/>
                      <a:tailEnd len="sm" w="sm" type="none"/>
                    </a:lnT>
                    <a:lnB cap="flat" cmpd="sng" w="12700">
                      <a:solidFill>
                        <a:srgbClr val="7030A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txBody>
                  <a:tcPr marT="2550" marB="18350" marR="2550" marL="25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7030A0"/>
                      </a:solidFill>
                      <a:prstDash val="solid"/>
                      <a:round/>
                      <a:headEnd len="sm" w="sm" type="none"/>
                      <a:tailEnd len="sm" w="sm" type="none"/>
                    </a:lnB>
                  </a:tcPr>
                </a:tc>
              </a:tr>
              <a:tr h="287175">
                <a:tc gridSpan="4">
                  <a:txBody>
                    <a:bodyPr/>
                    <a:lstStyle/>
                    <a:p>
                      <a:pPr indent="0" lvl="0" marL="0" marR="0" rtl="0" algn="ctr">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Arial"/>
                          <a:ea typeface="Arial"/>
                          <a:cs typeface="Arial"/>
                          <a:sym typeface="Arial"/>
                        </a:rPr>
                        <a:t>LOYAL GURU Platform</a:t>
                      </a:r>
                      <a:endParaRPr b="0" i="0" sz="1000" u="none" cap="none" strike="noStrike">
                        <a:solidFill>
                          <a:srgbClr val="000000"/>
                        </a:solidFill>
                        <a:latin typeface="Arial"/>
                        <a:ea typeface="Arial"/>
                        <a:cs typeface="Arial"/>
                        <a:sym typeface="Arial"/>
                      </a:endParaRPr>
                    </a:p>
                  </a:txBody>
                  <a:tcPr marT="2550" marB="18350" marR="2550" marL="2550" anchor="ctr">
                    <a:lnL cap="flat" cmpd="sng" w="12700">
                      <a:solidFill>
                        <a:srgbClr val="7030A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7030A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CECE"/>
                    </a:solidFill>
                  </a:tcPr>
                </a:tc>
                <a:tc hMerge="1"/>
                <a:tc hMerge="1"/>
                <a:tc hMerge="1"/>
              </a:tr>
              <a:tr h="126725">
                <a:tc>
                  <a:txBody>
                    <a:bodyPr/>
                    <a:lstStyle/>
                    <a:p>
                      <a:pPr indent="0" lvl="0" marL="0" marR="0" rtl="0" algn="ctr">
                        <a:lnSpc>
                          <a:spcPct val="100000"/>
                        </a:lnSpc>
                        <a:spcBef>
                          <a:spcPts val="0"/>
                        </a:spcBef>
                        <a:spcAft>
                          <a:spcPts val="0"/>
                        </a:spcAft>
                        <a:buClr>
                          <a:srgbClr val="000000"/>
                        </a:buClr>
                        <a:buSzPts val="1000"/>
                        <a:buFont typeface="Arial"/>
                        <a:buNone/>
                      </a:pPr>
                      <a:r>
                        <a:rPr b="1" i="0" lang="es-ES" sz="1000" u="none" cap="none" strike="noStrike">
                          <a:solidFill>
                            <a:srgbClr val="000000"/>
                          </a:solidFill>
                          <a:latin typeface="Arial"/>
                          <a:ea typeface="Arial"/>
                          <a:cs typeface="Arial"/>
                          <a:sym typeface="Arial"/>
                        </a:rPr>
                        <a:t>Incidence</a:t>
                      </a:r>
                      <a:endParaRPr b="1" i="0" sz="1000" u="none" cap="none" strike="noStrike">
                        <a:solidFill>
                          <a:srgbClr val="000000"/>
                        </a:solidFill>
                        <a:latin typeface="Arial"/>
                        <a:ea typeface="Arial"/>
                        <a:cs typeface="Arial"/>
                        <a:sym typeface="Arial"/>
                      </a:endParaRPr>
                    </a:p>
                  </a:txBody>
                  <a:tcPr marT="2550" marB="18350" marR="2550" marL="2550" anchor="b">
                    <a:lnL cap="flat" cmpd="sng" w="12700">
                      <a:solidFill>
                        <a:srgbClr val="7030A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s-ES" sz="1000" u="none" cap="none" strike="noStrike">
                          <a:solidFill>
                            <a:srgbClr val="000000"/>
                          </a:solidFill>
                          <a:latin typeface="Arial"/>
                          <a:ea typeface="Arial"/>
                          <a:cs typeface="Arial"/>
                          <a:sym typeface="Arial"/>
                        </a:rPr>
                        <a:t>Description</a:t>
                      </a:r>
                      <a:endParaRPr b="1" i="0" sz="1000" u="none" cap="none" strike="noStrike">
                        <a:solidFill>
                          <a:srgbClr val="000000"/>
                        </a:solidFill>
                        <a:latin typeface="Arial"/>
                        <a:ea typeface="Arial"/>
                        <a:cs typeface="Arial"/>
                        <a:sym typeface="Arial"/>
                      </a:endParaRPr>
                    </a:p>
                  </a:txBody>
                  <a:tcPr marT="2550" marB="18350" marR="2550" marL="25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s-ES" sz="1000" u="none" cap="none" strike="noStrike">
                          <a:solidFill>
                            <a:srgbClr val="000000"/>
                          </a:solidFill>
                          <a:latin typeface="Arial"/>
                          <a:ea typeface="Arial"/>
                          <a:cs typeface="Arial"/>
                          <a:sym typeface="Arial"/>
                        </a:rPr>
                        <a:t>Solution</a:t>
                      </a:r>
                      <a:endParaRPr b="1" i="0" sz="1000" u="none" cap="none" strike="noStrike">
                        <a:solidFill>
                          <a:srgbClr val="000000"/>
                        </a:solidFill>
                        <a:latin typeface="Arial"/>
                        <a:ea typeface="Arial"/>
                        <a:cs typeface="Arial"/>
                        <a:sym typeface="Arial"/>
                      </a:endParaRPr>
                    </a:p>
                  </a:txBody>
                  <a:tcPr marT="2550" marB="18350" marR="2550" marL="25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i="0" lang="es-ES" sz="1000" u="none" cap="none" strike="noStrike">
                          <a:solidFill>
                            <a:srgbClr val="000000"/>
                          </a:solidFill>
                          <a:latin typeface="Arial"/>
                          <a:ea typeface="Arial"/>
                          <a:cs typeface="Arial"/>
                          <a:sym typeface="Arial"/>
                        </a:rPr>
                        <a:t>Notes</a:t>
                      </a:r>
                      <a:endParaRPr sz="1400" u="none" cap="none" strike="noStrike"/>
                    </a:p>
                  </a:txBody>
                  <a:tcPr marT="2550" marB="18350" marR="2550" marL="2550" anchor="b">
                    <a:lnL cap="flat" cmpd="sng" w="9525">
                      <a:solidFill>
                        <a:srgbClr val="000000"/>
                      </a:solidFill>
                      <a:prstDash val="solid"/>
                      <a:round/>
                      <a:headEnd len="sm" w="sm" type="none"/>
                      <a:tailEnd len="sm" w="sm" type="none"/>
                    </a:lnL>
                    <a:lnR cap="flat" cmpd="sng" w="12700">
                      <a:solidFill>
                        <a:srgbClr val="7030A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501650">
                <a:tc>
                  <a:txBody>
                    <a:bodyPr/>
                    <a:lstStyle/>
                    <a:p>
                      <a:pPr indent="0" lvl="0" marL="0" marR="0" rtl="0" algn="ctr">
                        <a:lnSpc>
                          <a:spcPct val="100000"/>
                        </a:lnSpc>
                        <a:spcBef>
                          <a:spcPts val="0"/>
                        </a:spcBef>
                        <a:spcAft>
                          <a:spcPts val="0"/>
                        </a:spcAft>
                        <a:buClr>
                          <a:srgbClr val="000000"/>
                        </a:buClr>
                        <a:buSzPts val="1000"/>
                        <a:buFont typeface="Arial"/>
                        <a:buNone/>
                      </a:pPr>
                      <a:r>
                        <a:rPr b="0" i="0" lang="es-ES" sz="1000" u="none" cap="none" strike="noStrike">
                          <a:solidFill>
                            <a:srgbClr val="000000"/>
                          </a:solidFill>
                          <a:latin typeface="Arial"/>
                          <a:ea typeface="Arial"/>
                          <a:cs typeface="Arial"/>
                          <a:sym typeface="Arial"/>
                        </a:rPr>
                        <a:t>Bad Practice using LG</a:t>
                      </a:r>
                      <a:endParaRPr sz="1400" u="none" cap="none" strike="noStrike"/>
                    </a:p>
                  </a:txBody>
                  <a:tcPr marT="2550" marB="18350" marR="2550" marL="2550" anchor="ctr">
                    <a:lnL cap="flat" cmpd="sng" w="12700">
                      <a:solidFill>
                        <a:srgbClr val="7030A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7030A0"/>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0" i="0" lang="es-ES" sz="800" u="none" cap="none" strike="noStrike">
                          <a:solidFill>
                            <a:srgbClr val="000000"/>
                          </a:solidFill>
                          <a:latin typeface="Arial"/>
                          <a:ea typeface="Arial"/>
                          <a:cs typeface="Arial"/>
                          <a:sym typeface="Arial"/>
                        </a:rPr>
                        <a:t>The agent uses options on the platform that are not intended for use by our company MANGO, e.g., deleting account, redeeming reward. Additionally, the agent uses the comment field incorrectly by adding notes, which then appear published on the customer's profile on the WEB.</a:t>
                      </a:r>
                      <a:endParaRPr sz="1400" u="none" cap="none" strike="noStrike"/>
                    </a:p>
                  </a:txBody>
                  <a:tcPr marT="2550" marB="18350" marR="2550" marL="25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7030A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1" i="0" lang="es-ES" sz="800" u="none" cap="none" strike="noStrike">
                          <a:solidFill>
                            <a:srgbClr val="000000"/>
                          </a:solidFill>
                          <a:latin typeface="Arial"/>
                          <a:ea typeface="Arial"/>
                          <a:cs typeface="Arial"/>
                          <a:sym typeface="Arial"/>
                        </a:rPr>
                        <a:t>Adhere to the KB instructions; under no circumstances will accounts be deleted on this platform, and no comments will be added that do not contain the information indicated in the KB.</a:t>
                      </a:r>
                      <a:endParaRPr sz="1400" u="none" cap="none" strike="noStrike"/>
                    </a:p>
                  </a:txBody>
                  <a:tcPr marT="2550" marB="18350" marR="2550" marL="25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7030A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1" i="0" lang="es-ES" sz="800" u="none" cap="none" strike="noStrike">
                          <a:solidFill>
                            <a:srgbClr val="FF0000"/>
                          </a:solidFill>
                          <a:latin typeface="Arial"/>
                          <a:ea typeface="Arial"/>
                          <a:cs typeface="Arial"/>
                          <a:sym typeface="Arial"/>
                        </a:rPr>
                        <a:t>Remember that this platform is not only used by MANGO, so options that are not ours may appear. When in doubt... consult."</a:t>
                      </a:r>
                      <a:endParaRPr sz="1400" u="none" cap="none" strike="noStrike"/>
                    </a:p>
                  </a:txBody>
                  <a:tcPr marT="2550" marB="18350" marR="2550" marL="2550" anchor="ctr">
                    <a:lnL cap="flat" cmpd="sng" w="9525">
                      <a:solidFill>
                        <a:srgbClr val="000000"/>
                      </a:solidFill>
                      <a:prstDash val="solid"/>
                      <a:round/>
                      <a:headEnd len="sm" w="sm" type="none"/>
                      <a:tailEnd len="sm" w="sm" type="none"/>
                    </a:lnL>
                    <a:lnR cap="flat" cmpd="sng" w="12700">
                      <a:solidFill>
                        <a:srgbClr val="7030A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7030A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3"/>
          <p:cNvSpPr txBox="1"/>
          <p:nvPr>
            <p:ph idx="1" type="body"/>
          </p:nvPr>
        </p:nvSpPr>
        <p:spPr>
          <a:xfrm>
            <a:off x="2" y="2769168"/>
            <a:ext cx="12191998" cy="925999"/>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00000"/>
              </a:buClr>
              <a:buSzPts val="5400"/>
              <a:buNone/>
            </a:pPr>
            <a:r>
              <a:rPr lang="es-ES">
                <a:latin typeface="Arial"/>
                <a:ea typeface="Arial"/>
                <a:cs typeface="Arial"/>
                <a:sym typeface="Arial"/>
              </a:rPr>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ortada">
  <a:themeElements>
    <a:clrScheme name="MANGO">
      <a:dk1>
        <a:srgbClr val="121314"/>
      </a:dk1>
      <a:lt1>
        <a:srgbClr val="FFFFFF"/>
      </a:lt1>
      <a:dk2>
        <a:srgbClr val="000000"/>
      </a:dk2>
      <a:lt2>
        <a:srgbClr val="F3F3F3"/>
      </a:lt2>
      <a:accent1>
        <a:srgbClr val="D7D7D8"/>
      </a:accent1>
      <a:accent2>
        <a:srgbClr val="ADAFB2"/>
      </a:accent2>
      <a:accent3>
        <a:srgbClr val="6D6F71"/>
      </a:accent3>
      <a:accent4>
        <a:srgbClr val="515457"/>
      </a:accent4>
      <a:accent5>
        <a:srgbClr val="323436"/>
      </a:accent5>
      <a:accent6>
        <a:srgbClr val="121314"/>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ntraportada">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2021-04-27T10:01:15Z</dcterms:created>
  <dc:creator>Almudena de La Cruz Sanchez</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9877006-7f59-4306-bf6d-96490faf2831_Enabled">
    <vt:lpwstr>true</vt:lpwstr>
  </property>
  <property fmtid="{D5CDD505-2E9C-101B-9397-08002B2CF9AE}" pid="3" name="MSIP_Label_59877006-7f59-4306-bf6d-96490faf2831_SetDate">
    <vt:lpwstr>2021-04-27T10:01:14Z</vt:lpwstr>
  </property>
  <property fmtid="{D5CDD505-2E9C-101B-9397-08002B2CF9AE}" pid="4" name="MSIP_Label_59877006-7f59-4306-bf6d-96490faf2831_Method">
    <vt:lpwstr>Standard</vt:lpwstr>
  </property>
  <property fmtid="{D5CDD505-2E9C-101B-9397-08002B2CF9AE}" pid="5" name="MSIP_Label_59877006-7f59-4306-bf6d-96490faf2831_Name">
    <vt:lpwstr>Public</vt:lpwstr>
  </property>
  <property fmtid="{D5CDD505-2E9C-101B-9397-08002B2CF9AE}" pid="6" name="MSIP_Label_59877006-7f59-4306-bf6d-96490faf2831_SiteId">
    <vt:lpwstr>599df23c-c4a7-4575-ba97-d3d7d28b2b1d</vt:lpwstr>
  </property>
  <property fmtid="{D5CDD505-2E9C-101B-9397-08002B2CF9AE}" pid="7" name="MSIP_Label_59877006-7f59-4306-bf6d-96490faf2831_ActionId">
    <vt:lpwstr>ba994d52-577a-4ae0-8689-0391b145e943</vt:lpwstr>
  </property>
  <property fmtid="{D5CDD505-2E9C-101B-9397-08002B2CF9AE}" pid="8" name="MSIP_Label_59877006-7f59-4306-bf6d-96490faf2831_ContentBits">
    <vt:lpwstr>0</vt:lpwstr>
  </property>
  <property fmtid="{D5CDD505-2E9C-101B-9397-08002B2CF9AE}" pid="9" name="ContentTypeId">
    <vt:lpwstr>0x010100C2BBC03A9048604FA782D854A4CEF185</vt:lpwstr>
  </property>
  <property fmtid="{D5CDD505-2E9C-101B-9397-08002B2CF9AE}" pid="10" name="MediaServiceImageTags">
    <vt:lpwstr/>
  </property>
  <property fmtid="{D5CDD505-2E9C-101B-9397-08002B2CF9AE}" pid="11" name="_ColorHex">
    <vt:lpwstr/>
  </property>
  <property fmtid="{D5CDD505-2E9C-101B-9397-08002B2CF9AE}" pid="12" name="ComplianceAssetId">
    <vt:lpwstr/>
  </property>
  <property fmtid="{D5CDD505-2E9C-101B-9397-08002B2CF9AE}" pid="13" name="_ExtendedDescription">
    <vt:lpwstr/>
  </property>
  <property fmtid="{D5CDD505-2E9C-101B-9397-08002B2CF9AE}" pid="14" name="_ColorTag">
    <vt:lpwstr/>
  </property>
  <property fmtid="{D5CDD505-2E9C-101B-9397-08002B2CF9AE}" pid="15" name="TriggerFlowInfo">
    <vt:lpwstr/>
  </property>
  <property fmtid="{D5CDD505-2E9C-101B-9397-08002B2CF9AE}" pid="16" name="_Emoji">
    <vt:lpwstr/>
  </property>
</Properties>
</file>