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 id="2147483654" r:id="rId6"/>
    <p:sldMasterId id="2147483671" r:id="rId7"/>
    <p:sldMasterId id="2147483683" r:id="rId8"/>
    <p:sldMasterId id="2147483690" r:id="rId9"/>
    <p:sldMasterId id="2147483697" r:id="rId10"/>
    <p:sldMasterId id="2147483699" r:id="rId11"/>
  </p:sldMasterIdLst>
  <p:notesMasterIdLst>
    <p:notesMasterId r:id="rId12"/>
  </p:notesMasterIdLst>
  <p:sldIdLst>
    <p:sldId id="256" r:id="rId13"/>
    <p:sldId id="257" r:id="rId14"/>
    <p:sldId id="258" r:id="rId15"/>
    <p:sldId id="259" r:id="rId16"/>
    <p:sldId id="260" r:id="rId17"/>
    <p:sldId id="261" r:id="rId18"/>
  </p:sldIdLst>
  <p:sldSz cy="7559675" cx="13439775"/>
  <p:notesSz cx="6858000" cy="9144000"/>
  <p:embeddedFontLst>
    <p:embeddedFont>
      <p:font typeface="Ultra"/>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4233">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0" roundtripDataSignature="AMtx7mhrsiTgpQNBlWYry5mZtAlg+7MQ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4233"/>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 Target="slides/slide1.xml"/><Relationship Id="rId12" Type="http://schemas.openxmlformats.org/officeDocument/2006/relationships/notesMaster" Target="notesMasters/notesMaster1.xml"/><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5" Type="http://schemas.openxmlformats.org/officeDocument/2006/relationships/slideMaster" Target="slideMasters/slideMaster2.xml"/><Relationship Id="rId19" Type="http://schemas.openxmlformats.org/officeDocument/2006/relationships/font" Target="fonts/Ultra-regular.fntdata"/><Relationship Id="rId6" Type="http://schemas.openxmlformats.org/officeDocument/2006/relationships/slideMaster" Target="slideMasters/slideMaster3.xml"/><Relationship Id="rId18" Type="http://schemas.openxmlformats.org/officeDocument/2006/relationships/slide" Target="slides/slide6.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355"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355"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6" name="Google Shape;4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p:cSld name="1_Portada">
    <p:bg>
      <p:bgPr>
        <a:solidFill>
          <a:schemeClr val="dk1"/>
        </a:solidFill>
      </p:bgPr>
    </p:bg>
    <p:spTree>
      <p:nvGrpSpPr>
        <p:cNvPr id="12" name="Shape 12"/>
        <p:cNvGrpSpPr/>
        <p:nvPr/>
      </p:nvGrpSpPr>
      <p:grpSpPr>
        <a:xfrm>
          <a:off x="0" y="0"/>
          <a:ext cx="0" cy="0"/>
          <a:chOff x="0" y="0"/>
          <a:chExt cx="0" cy="0"/>
        </a:xfrm>
      </p:grpSpPr>
      <p:pic>
        <p:nvPicPr>
          <p:cNvPr id="13" name="Google Shape;13;p10"/>
          <p:cNvPicPr preferRelativeResize="0"/>
          <p:nvPr/>
        </p:nvPicPr>
        <p:blipFill rotWithShape="1">
          <a:blip r:embed="rId2">
            <a:alphaModFix/>
          </a:blip>
          <a:srcRect b="0" l="0" r="0" t="0"/>
          <a:stretch/>
        </p:blipFill>
        <p:spPr>
          <a:xfrm>
            <a:off x="938746" y="3421789"/>
            <a:ext cx="4789888" cy="793304"/>
          </a:xfrm>
          <a:prstGeom prst="rect">
            <a:avLst/>
          </a:prstGeom>
          <a:noFill/>
          <a:ln>
            <a:noFill/>
          </a:ln>
        </p:spPr>
      </p:pic>
      <p:sp>
        <p:nvSpPr>
          <p:cNvPr id="14" name="Google Shape;14;p10"/>
          <p:cNvSpPr txBox="1"/>
          <p:nvPr>
            <p:ph type="title"/>
          </p:nvPr>
        </p:nvSpPr>
        <p:spPr>
          <a:xfrm>
            <a:off x="7758926" y="3189279"/>
            <a:ext cx="4742102" cy="1272753"/>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1"/>
              </a:buClr>
              <a:buSzPts val="1543"/>
              <a:buFont typeface="Arial"/>
              <a:buNone/>
              <a:defRPr sz="1543">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0"/>
          <p:cNvSpPr txBox="1"/>
          <p:nvPr/>
        </p:nvSpPr>
        <p:spPr>
          <a:xfrm>
            <a:off x="10531026" y="7218878"/>
            <a:ext cx="2810385" cy="19402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661" u="none" cap="none" strike="noStrike">
                <a:solidFill>
                  <a:srgbClr val="D8D8D8"/>
                </a:solidFill>
                <a:latin typeface="Arial"/>
                <a:ea typeface="Arial"/>
                <a:cs typeface="Arial"/>
                <a:sym typeface="Arial"/>
              </a:rPr>
              <a:t>© MANGO. STRICTLY CONFIDENTIAL. FOR INTERNAL USE ONLY.</a:t>
            </a:r>
            <a:endParaRPr b="0" i="0" sz="661" u="none" cap="none" strike="noStrike">
              <a:solidFill>
                <a:srgbClr val="D8D8D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2 blocks">
  <p:cSld name="1_Content in 2 blocks">
    <p:spTree>
      <p:nvGrpSpPr>
        <p:cNvPr id="66" name="Shape 66"/>
        <p:cNvGrpSpPr/>
        <p:nvPr/>
      </p:nvGrpSpPr>
      <p:grpSpPr>
        <a:xfrm>
          <a:off x="0" y="0"/>
          <a:ext cx="0" cy="0"/>
          <a:chOff x="0" y="0"/>
          <a:chExt cx="0" cy="0"/>
        </a:xfrm>
      </p:grpSpPr>
      <p:sp>
        <p:nvSpPr>
          <p:cNvPr id="67" name="Google Shape;67;p19"/>
          <p:cNvSpPr txBox="1"/>
          <p:nvPr>
            <p:ph idx="1" type="body"/>
          </p:nvPr>
        </p:nvSpPr>
        <p:spPr>
          <a:xfrm>
            <a:off x="363847" y="1799102"/>
            <a:ext cx="6039784"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9"/>
          <p:cNvSpPr txBox="1"/>
          <p:nvPr>
            <p:ph idx="2" type="body"/>
          </p:nvPr>
        </p:nvSpPr>
        <p:spPr>
          <a:xfrm>
            <a:off x="363847" y="2441643"/>
            <a:ext cx="6039784"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9"/>
          <p:cNvSpPr txBox="1"/>
          <p:nvPr>
            <p:ph idx="3" type="body"/>
          </p:nvPr>
        </p:nvSpPr>
        <p:spPr>
          <a:xfrm>
            <a:off x="7038881" y="2441643"/>
            <a:ext cx="6039784"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9"/>
          <p:cNvSpPr txBox="1"/>
          <p:nvPr>
            <p:ph idx="4" type="body"/>
          </p:nvPr>
        </p:nvSpPr>
        <p:spPr>
          <a:xfrm>
            <a:off x="7052329" y="1799100"/>
            <a:ext cx="6039784" cy="468889"/>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9"/>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9"/>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74" name="Google Shape;74;p19"/>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3 blocks">
  <p:cSld name="Content in 3 blocks">
    <p:spTree>
      <p:nvGrpSpPr>
        <p:cNvPr id="75" name="Shape 75"/>
        <p:cNvGrpSpPr/>
        <p:nvPr/>
      </p:nvGrpSpPr>
      <p:grpSpPr>
        <a:xfrm>
          <a:off x="0" y="0"/>
          <a:ext cx="0" cy="0"/>
          <a:chOff x="0" y="0"/>
          <a:chExt cx="0" cy="0"/>
        </a:xfrm>
      </p:grpSpPr>
      <p:sp>
        <p:nvSpPr>
          <p:cNvPr id="76" name="Google Shape;76;p20"/>
          <p:cNvSpPr txBox="1"/>
          <p:nvPr>
            <p:ph idx="1" type="body"/>
          </p:nvPr>
        </p:nvSpPr>
        <p:spPr>
          <a:xfrm>
            <a:off x="363847"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2" type="body"/>
          </p:nvPr>
        </p:nvSpPr>
        <p:spPr>
          <a:xfrm>
            <a:off x="363847"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0"/>
          <p:cNvSpPr txBox="1"/>
          <p:nvPr>
            <p:ph idx="3" type="body"/>
          </p:nvPr>
        </p:nvSpPr>
        <p:spPr>
          <a:xfrm>
            <a:off x="4787900"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0"/>
          <p:cNvSpPr txBox="1"/>
          <p:nvPr>
            <p:ph idx="4" type="body"/>
          </p:nvPr>
        </p:nvSpPr>
        <p:spPr>
          <a:xfrm>
            <a:off x="4787900"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0"/>
          <p:cNvSpPr txBox="1"/>
          <p:nvPr>
            <p:ph idx="5" type="body"/>
          </p:nvPr>
        </p:nvSpPr>
        <p:spPr>
          <a:xfrm>
            <a:off x="9207957"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6" type="body"/>
          </p:nvPr>
        </p:nvSpPr>
        <p:spPr>
          <a:xfrm>
            <a:off x="9207957"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0"/>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0"/>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0"/>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85" name="Google Shape;85;p20"/>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as is / to be">
  <p:cSld name="Slide as is / to be">
    <p:spTree>
      <p:nvGrpSpPr>
        <p:cNvPr id="86" name="Shape 86"/>
        <p:cNvGrpSpPr/>
        <p:nvPr/>
      </p:nvGrpSpPr>
      <p:grpSpPr>
        <a:xfrm>
          <a:off x="0" y="0"/>
          <a:ext cx="0" cy="0"/>
          <a:chOff x="0" y="0"/>
          <a:chExt cx="0" cy="0"/>
        </a:xfrm>
      </p:grpSpPr>
      <p:sp>
        <p:nvSpPr>
          <p:cNvPr id="87" name="Google Shape;87;p21"/>
          <p:cNvSpPr/>
          <p:nvPr>
            <p:ph idx="2" type="pic"/>
          </p:nvPr>
        </p:nvSpPr>
        <p:spPr>
          <a:xfrm>
            <a:off x="6719888" y="0"/>
            <a:ext cx="6719887" cy="7559675"/>
          </a:xfrm>
          <a:prstGeom prst="rect">
            <a:avLst/>
          </a:prstGeom>
          <a:solidFill>
            <a:srgbClr val="F2F2F2"/>
          </a:solidFill>
          <a:ln>
            <a:noFill/>
          </a:ln>
        </p:spPr>
      </p:sp>
      <p:sp>
        <p:nvSpPr>
          <p:cNvPr id="88" name="Google Shape;88;p21"/>
          <p:cNvSpPr txBox="1"/>
          <p:nvPr>
            <p:ph idx="1" type="body"/>
          </p:nvPr>
        </p:nvSpPr>
        <p:spPr>
          <a:xfrm>
            <a:off x="874946" y="2551522"/>
            <a:ext cx="5011892" cy="2456630"/>
          </a:xfrm>
          <a:prstGeom prst="rect">
            <a:avLst/>
          </a:prstGeom>
          <a:noFill/>
          <a:ln>
            <a:noFill/>
          </a:ln>
        </p:spPr>
        <p:txBody>
          <a:bodyPr anchorCtr="0" anchor="t" bIns="45700" lIns="91425" spcFirstLastPara="1" rIns="91425" wrap="square" tIns="45700">
            <a:noAutofit/>
          </a:bodyPr>
          <a:lstStyle>
            <a:lvl1pPr indent="-228600" lvl="0" marL="457200" marR="0" algn="ctr">
              <a:lnSpc>
                <a:spcPct val="118888"/>
              </a:lnSpc>
              <a:spcBef>
                <a:spcPts val="1475"/>
              </a:spcBef>
              <a:spcAft>
                <a:spcPts val="0"/>
              </a:spcAft>
              <a:buClr>
                <a:schemeClr val="dk1"/>
              </a:buClr>
              <a:buSzPts val="1800"/>
              <a:buFont typeface="Arial"/>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508"/>
              <a:buNone/>
              <a:defRPr sz="1508">
                <a:latin typeface="Arial"/>
                <a:ea typeface="Arial"/>
                <a:cs typeface="Arial"/>
                <a:sym typeface="Arial"/>
              </a:defRPr>
            </a:lvl2pPr>
            <a:lvl3pPr indent="-228600" lvl="2" marL="1371600" algn="l">
              <a:lnSpc>
                <a:spcPct val="90000"/>
              </a:lnSpc>
              <a:spcBef>
                <a:spcPts val="500"/>
              </a:spcBef>
              <a:spcAft>
                <a:spcPts val="0"/>
              </a:spcAft>
              <a:buClr>
                <a:schemeClr val="dk1"/>
              </a:buClr>
              <a:buSzPts val="1508"/>
              <a:buNone/>
              <a:defRPr sz="1508">
                <a:latin typeface="Arial"/>
                <a:ea typeface="Arial"/>
                <a:cs typeface="Arial"/>
                <a:sym typeface="Arial"/>
              </a:defRPr>
            </a:lvl3pPr>
            <a:lvl4pPr indent="-228600" lvl="3" marL="1828800" algn="l">
              <a:lnSpc>
                <a:spcPct val="90000"/>
              </a:lnSpc>
              <a:spcBef>
                <a:spcPts val="500"/>
              </a:spcBef>
              <a:spcAft>
                <a:spcPts val="0"/>
              </a:spcAft>
              <a:buClr>
                <a:schemeClr val="dk1"/>
              </a:buClr>
              <a:buSzPts val="1508"/>
              <a:buNone/>
              <a:defRPr sz="1508">
                <a:latin typeface="Arial"/>
                <a:ea typeface="Arial"/>
                <a:cs typeface="Arial"/>
                <a:sym typeface="Arial"/>
              </a:defRPr>
            </a:lvl4pPr>
            <a:lvl5pPr indent="-228600" lvl="4" marL="2286000" algn="l">
              <a:lnSpc>
                <a:spcPct val="90000"/>
              </a:lnSpc>
              <a:spcBef>
                <a:spcPts val="500"/>
              </a:spcBef>
              <a:spcAft>
                <a:spcPts val="0"/>
              </a:spcAft>
              <a:buClr>
                <a:schemeClr val="dk1"/>
              </a:buClr>
              <a:buSzPts val="1508"/>
              <a:buNone/>
              <a:defRPr sz="1508">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1"/>
          <p:cNvSpPr txBox="1"/>
          <p:nvPr>
            <p:ph idx="3" type="body"/>
          </p:nvPr>
        </p:nvSpPr>
        <p:spPr>
          <a:xfrm>
            <a:off x="7573885" y="2551522"/>
            <a:ext cx="5011892" cy="2456630"/>
          </a:xfrm>
          <a:prstGeom prst="rect">
            <a:avLst/>
          </a:prstGeom>
          <a:noFill/>
          <a:ln>
            <a:noFill/>
          </a:ln>
        </p:spPr>
        <p:txBody>
          <a:bodyPr anchorCtr="0" anchor="t" bIns="45700" lIns="91425" spcFirstLastPara="1" rIns="91425" wrap="square" tIns="45700">
            <a:noAutofit/>
          </a:bodyPr>
          <a:lstStyle>
            <a:lvl1pPr indent="-228600" lvl="0" marL="457200" marR="0" algn="ctr">
              <a:lnSpc>
                <a:spcPct val="118888"/>
              </a:lnSpc>
              <a:spcBef>
                <a:spcPts val="1475"/>
              </a:spcBef>
              <a:spcAft>
                <a:spcPts val="0"/>
              </a:spcAft>
              <a:buClr>
                <a:schemeClr val="dk1"/>
              </a:buClr>
              <a:buSzPts val="1800"/>
              <a:buFont typeface="Arial"/>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508"/>
              <a:buNone/>
              <a:defRPr sz="1508">
                <a:latin typeface="Arial"/>
                <a:ea typeface="Arial"/>
                <a:cs typeface="Arial"/>
                <a:sym typeface="Arial"/>
              </a:defRPr>
            </a:lvl2pPr>
            <a:lvl3pPr indent="-228600" lvl="2" marL="1371600" algn="l">
              <a:lnSpc>
                <a:spcPct val="90000"/>
              </a:lnSpc>
              <a:spcBef>
                <a:spcPts val="500"/>
              </a:spcBef>
              <a:spcAft>
                <a:spcPts val="0"/>
              </a:spcAft>
              <a:buClr>
                <a:schemeClr val="dk1"/>
              </a:buClr>
              <a:buSzPts val="1508"/>
              <a:buNone/>
              <a:defRPr sz="1508">
                <a:latin typeface="Arial"/>
                <a:ea typeface="Arial"/>
                <a:cs typeface="Arial"/>
                <a:sym typeface="Arial"/>
              </a:defRPr>
            </a:lvl3pPr>
            <a:lvl4pPr indent="-228600" lvl="3" marL="1828800" algn="l">
              <a:lnSpc>
                <a:spcPct val="90000"/>
              </a:lnSpc>
              <a:spcBef>
                <a:spcPts val="500"/>
              </a:spcBef>
              <a:spcAft>
                <a:spcPts val="0"/>
              </a:spcAft>
              <a:buClr>
                <a:schemeClr val="dk1"/>
              </a:buClr>
              <a:buSzPts val="1508"/>
              <a:buNone/>
              <a:defRPr sz="1508">
                <a:latin typeface="Arial"/>
                <a:ea typeface="Arial"/>
                <a:cs typeface="Arial"/>
                <a:sym typeface="Arial"/>
              </a:defRPr>
            </a:lvl4pPr>
            <a:lvl5pPr indent="-228600" lvl="4" marL="2286000" algn="l">
              <a:lnSpc>
                <a:spcPct val="90000"/>
              </a:lnSpc>
              <a:spcBef>
                <a:spcPts val="500"/>
              </a:spcBef>
              <a:spcAft>
                <a:spcPts val="0"/>
              </a:spcAft>
              <a:buClr>
                <a:schemeClr val="dk1"/>
              </a:buClr>
              <a:buSzPts val="1508"/>
              <a:buNone/>
              <a:defRPr sz="1508">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1"/>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91" name="Google Shape;91;p21"/>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92" name="Google Shape;92;p21"/>
          <p:cNvSpPr txBox="1"/>
          <p:nvPr>
            <p:ph idx="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93" name="Shape 93"/>
        <p:cNvGrpSpPr/>
        <p:nvPr/>
      </p:nvGrpSpPr>
      <p:grpSpPr>
        <a:xfrm>
          <a:off x="0" y="0"/>
          <a:ext cx="0" cy="0"/>
          <a:chOff x="0" y="0"/>
          <a:chExt cx="0" cy="0"/>
        </a:xfrm>
      </p:grpSpPr>
      <p:sp>
        <p:nvSpPr>
          <p:cNvPr id="94" name="Google Shape;94;p22"/>
          <p:cNvSpPr/>
          <p:nvPr>
            <p:ph idx="2" type="pic"/>
          </p:nvPr>
        </p:nvSpPr>
        <p:spPr>
          <a:xfrm>
            <a:off x="0" y="0"/>
            <a:ext cx="13439775" cy="7559675"/>
          </a:xfrm>
          <a:prstGeom prst="rect">
            <a:avLst/>
          </a:prstGeom>
          <a:solidFill>
            <a:schemeClr val="lt2"/>
          </a:solidFill>
          <a:ln>
            <a:noFill/>
          </a:ln>
        </p:spPr>
      </p:sp>
      <p:sp>
        <p:nvSpPr>
          <p:cNvPr id="95" name="Google Shape;95;p22"/>
          <p:cNvSpPr txBox="1"/>
          <p:nvPr>
            <p:ph idx="1" type="body"/>
          </p:nvPr>
        </p:nvSpPr>
        <p:spPr>
          <a:xfrm>
            <a:off x="2226377" y="3073110"/>
            <a:ext cx="8987015"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2"/>
          <p:cNvSpPr txBox="1"/>
          <p:nvPr>
            <p:ph idx="3"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slide ">
  <p:cSld name="Timeline slide ">
    <p:spTree>
      <p:nvGrpSpPr>
        <p:cNvPr id="97" name="Shape 97"/>
        <p:cNvGrpSpPr/>
        <p:nvPr/>
      </p:nvGrpSpPr>
      <p:grpSpPr>
        <a:xfrm>
          <a:off x="0" y="0"/>
          <a:ext cx="0" cy="0"/>
          <a:chOff x="0" y="0"/>
          <a:chExt cx="0" cy="0"/>
        </a:xfrm>
      </p:grpSpPr>
      <p:sp>
        <p:nvSpPr>
          <p:cNvPr id="98" name="Google Shape;98;p23"/>
          <p:cNvSpPr/>
          <p:nvPr>
            <p:ph idx="2" type="tbl"/>
          </p:nvPr>
        </p:nvSpPr>
        <p:spPr>
          <a:xfrm>
            <a:off x="347663" y="1770434"/>
            <a:ext cx="12744450" cy="477324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F7F7F"/>
              </a:buClr>
              <a:buSzPts val="1077"/>
              <a:buFont typeface="Arial"/>
              <a:buNone/>
              <a:defRPr b="0" i="0" sz="1077" u="none" cap="none" strike="noStrike">
                <a:solidFill>
                  <a:srgbClr val="7F7F7F"/>
                </a:solidFill>
                <a:latin typeface="Ultra"/>
                <a:ea typeface="Ultra"/>
                <a:cs typeface="Ultra"/>
                <a:sym typeface="Ultr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23"/>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3"/>
          <p:cNvSpPr txBox="1"/>
          <p:nvPr>
            <p:ph idx="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3"/>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02" name="Google Shape;102;p23"/>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03" name="Google Shape;103;p23"/>
          <p:cNvSpPr txBox="1"/>
          <p:nvPr>
            <p:ph idx="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2 blocks + images">
  <p:cSld name="1_Content in 2 blocks + images">
    <p:spTree>
      <p:nvGrpSpPr>
        <p:cNvPr id="104" name="Shape 104"/>
        <p:cNvGrpSpPr/>
        <p:nvPr/>
      </p:nvGrpSpPr>
      <p:grpSpPr>
        <a:xfrm>
          <a:off x="0" y="0"/>
          <a:ext cx="0" cy="0"/>
          <a:chOff x="0" y="0"/>
          <a:chExt cx="0" cy="0"/>
        </a:xfrm>
      </p:grpSpPr>
      <p:sp>
        <p:nvSpPr>
          <p:cNvPr id="105" name="Google Shape;105;p24"/>
          <p:cNvSpPr txBox="1"/>
          <p:nvPr>
            <p:ph idx="1" type="body"/>
          </p:nvPr>
        </p:nvSpPr>
        <p:spPr>
          <a:xfrm>
            <a:off x="479425" y="3449588"/>
            <a:ext cx="6156896"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4"/>
          <p:cNvSpPr txBox="1"/>
          <p:nvPr>
            <p:ph idx="2" type="body"/>
          </p:nvPr>
        </p:nvSpPr>
        <p:spPr>
          <a:xfrm>
            <a:off x="479424" y="4110086"/>
            <a:ext cx="6156895"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4"/>
          <p:cNvSpPr txBox="1"/>
          <p:nvPr>
            <p:ph idx="3" type="body"/>
          </p:nvPr>
        </p:nvSpPr>
        <p:spPr>
          <a:xfrm>
            <a:off x="6783244" y="3449588"/>
            <a:ext cx="6156898"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4"/>
          <p:cNvSpPr txBox="1"/>
          <p:nvPr>
            <p:ph idx="4" type="body"/>
          </p:nvPr>
        </p:nvSpPr>
        <p:spPr>
          <a:xfrm>
            <a:off x="6783244" y="4110086"/>
            <a:ext cx="6156898"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p:nvPr>
            <p:ph idx="5" type="pic"/>
          </p:nvPr>
        </p:nvSpPr>
        <p:spPr>
          <a:xfrm>
            <a:off x="479424" y="1622356"/>
            <a:ext cx="6156897" cy="1706744"/>
          </a:xfrm>
          <a:prstGeom prst="rect">
            <a:avLst/>
          </a:prstGeom>
          <a:solidFill>
            <a:srgbClr val="F2F2F2"/>
          </a:solidFill>
          <a:ln>
            <a:noFill/>
          </a:ln>
        </p:spPr>
      </p:sp>
      <p:sp>
        <p:nvSpPr>
          <p:cNvPr id="110" name="Google Shape;110;p24"/>
          <p:cNvSpPr/>
          <p:nvPr>
            <p:ph idx="6" type="pic"/>
          </p:nvPr>
        </p:nvSpPr>
        <p:spPr>
          <a:xfrm>
            <a:off x="6783244" y="1622356"/>
            <a:ext cx="6156898" cy="1706744"/>
          </a:xfrm>
          <a:prstGeom prst="rect">
            <a:avLst/>
          </a:prstGeom>
          <a:solidFill>
            <a:srgbClr val="F2F2F2"/>
          </a:solidFill>
          <a:ln>
            <a:noFill/>
          </a:ln>
        </p:spPr>
      </p:sp>
      <p:sp>
        <p:nvSpPr>
          <p:cNvPr id="111" name="Google Shape;111;p24"/>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4"/>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4"/>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14" name="Google Shape;114;p24"/>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15" name="Google Shape;115;p24"/>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in 3 blocks + images">
  <p:cSld name="2_Content in 3 blocks + images">
    <p:spTree>
      <p:nvGrpSpPr>
        <p:cNvPr id="116" name="Shape 116"/>
        <p:cNvGrpSpPr/>
        <p:nvPr/>
      </p:nvGrpSpPr>
      <p:grpSpPr>
        <a:xfrm>
          <a:off x="0" y="0"/>
          <a:ext cx="0" cy="0"/>
          <a:chOff x="0" y="0"/>
          <a:chExt cx="0" cy="0"/>
        </a:xfrm>
      </p:grpSpPr>
      <p:sp>
        <p:nvSpPr>
          <p:cNvPr id="117" name="Google Shape;117;p25"/>
          <p:cNvSpPr txBox="1"/>
          <p:nvPr>
            <p:ph idx="1" type="body"/>
          </p:nvPr>
        </p:nvSpPr>
        <p:spPr>
          <a:xfrm>
            <a:off x="479425" y="3449588"/>
            <a:ext cx="389389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5"/>
          <p:cNvSpPr txBox="1"/>
          <p:nvPr>
            <p:ph idx="2" type="body"/>
          </p:nvPr>
        </p:nvSpPr>
        <p:spPr>
          <a:xfrm>
            <a:off x="479424" y="4110086"/>
            <a:ext cx="3893893"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5"/>
          <p:cNvSpPr txBox="1"/>
          <p:nvPr>
            <p:ph idx="3" type="body"/>
          </p:nvPr>
        </p:nvSpPr>
        <p:spPr>
          <a:xfrm>
            <a:off x="9046249" y="3449588"/>
            <a:ext cx="389389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5"/>
          <p:cNvSpPr txBox="1"/>
          <p:nvPr>
            <p:ph idx="4" type="body"/>
          </p:nvPr>
        </p:nvSpPr>
        <p:spPr>
          <a:xfrm>
            <a:off x="9029218" y="4110086"/>
            <a:ext cx="3910924"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5"/>
          <p:cNvSpPr/>
          <p:nvPr>
            <p:ph idx="5" type="pic"/>
          </p:nvPr>
        </p:nvSpPr>
        <p:spPr>
          <a:xfrm>
            <a:off x="479424" y="1622356"/>
            <a:ext cx="3893893" cy="1706744"/>
          </a:xfrm>
          <a:prstGeom prst="rect">
            <a:avLst/>
          </a:prstGeom>
          <a:solidFill>
            <a:srgbClr val="F2F2F2"/>
          </a:solidFill>
          <a:ln>
            <a:noFill/>
          </a:ln>
        </p:spPr>
      </p:sp>
      <p:sp>
        <p:nvSpPr>
          <p:cNvPr id="122" name="Google Shape;122;p25"/>
          <p:cNvSpPr/>
          <p:nvPr>
            <p:ph idx="6" type="pic"/>
          </p:nvPr>
        </p:nvSpPr>
        <p:spPr>
          <a:xfrm>
            <a:off x="9029216" y="1622356"/>
            <a:ext cx="3910925" cy="1706744"/>
          </a:xfrm>
          <a:prstGeom prst="rect">
            <a:avLst/>
          </a:prstGeom>
          <a:solidFill>
            <a:srgbClr val="F2F2F2"/>
          </a:solidFill>
          <a:ln>
            <a:noFill/>
          </a:ln>
        </p:spPr>
      </p:sp>
      <p:sp>
        <p:nvSpPr>
          <p:cNvPr id="123" name="Google Shape;123;p25"/>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5"/>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5"/>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26" name="Google Shape;126;p25"/>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27" name="Google Shape;127;p25"/>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5"/>
          <p:cNvSpPr txBox="1"/>
          <p:nvPr>
            <p:ph idx="13" type="body"/>
          </p:nvPr>
        </p:nvSpPr>
        <p:spPr>
          <a:xfrm>
            <a:off x="4750064" y="4110086"/>
            <a:ext cx="3910922"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5"/>
          <p:cNvSpPr txBox="1"/>
          <p:nvPr>
            <p:ph idx="14" type="body"/>
          </p:nvPr>
        </p:nvSpPr>
        <p:spPr>
          <a:xfrm>
            <a:off x="4750064" y="3453353"/>
            <a:ext cx="391092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5"/>
          <p:cNvSpPr/>
          <p:nvPr>
            <p:ph idx="15" type="pic"/>
          </p:nvPr>
        </p:nvSpPr>
        <p:spPr>
          <a:xfrm>
            <a:off x="4741546" y="1622356"/>
            <a:ext cx="3910925" cy="1706744"/>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4 blocks + images">
  <p:cSld name="1_Content in 4 blocks + images">
    <p:spTree>
      <p:nvGrpSpPr>
        <p:cNvPr id="131" name="Shape 131"/>
        <p:cNvGrpSpPr/>
        <p:nvPr/>
      </p:nvGrpSpPr>
      <p:grpSpPr>
        <a:xfrm>
          <a:off x="0" y="0"/>
          <a:ext cx="0" cy="0"/>
          <a:chOff x="0" y="0"/>
          <a:chExt cx="0" cy="0"/>
        </a:xfrm>
      </p:grpSpPr>
      <p:sp>
        <p:nvSpPr>
          <p:cNvPr id="132" name="Google Shape;132;p26"/>
          <p:cNvSpPr txBox="1"/>
          <p:nvPr>
            <p:ph idx="1" type="body"/>
          </p:nvPr>
        </p:nvSpPr>
        <p:spPr>
          <a:xfrm>
            <a:off x="479425"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6"/>
          <p:cNvSpPr txBox="1"/>
          <p:nvPr>
            <p:ph idx="2" type="body"/>
          </p:nvPr>
        </p:nvSpPr>
        <p:spPr>
          <a:xfrm>
            <a:off x="479425"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6"/>
          <p:cNvSpPr txBox="1"/>
          <p:nvPr>
            <p:ph idx="3" type="body"/>
          </p:nvPr>
        </p:nvSpPr>
        <p:spPr>
          <a:xfrm>
            <a:off x="3638259"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6"/>
          <p:cNvSpPr txBox="1"/>
          <p:nvPr>
            <p:ph idx="4" type="body"/>
          </p:nvPr>
        </p:nvSpPr>
        <p:spPr>
          <a:xfrm>
            <a:off x="3638259"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6"/>
          <p:cNvSpPr txBox="1"/>
          <p:nvPr>
            <p:ph idx="5" type="body"/>
          </p:nvPr>
        </p:nvSpPr>
        <p:spPr>
          <a:xfrm>
            <a:off x="6783243"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6"/>
          <p:cNvSpPr txBox="1"/>
          <p:nvPr>
            <p:ph idx="6" type="body"/>
          </p:nvPr>
        </p:nvSpPr>
        <p:spPr>
          <a:xfrm>
            <a:off x="6783243"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6"/>
          <p:cNvSpPr txBox="1"/>
          <p:nvPr>
            <p:ph idx="7" type="body"/>
          </p:nvPr>
        </p:nvSpPr>
        <p:spPr>
          <a:xfrm>
            <a:off x="9928222"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6"/>
          <p:cNvSpPr txBox="1"/>
          <p:nvPr>
            <p:ph idx="8" type="body"/>
          </p:nvPr>
        </p:nvSpPr>
        <p:spPr>
          <a:xfrm>
            <a:off x="9928222"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6"/>
          <p:cNvSpPr/>
          <p:nvPr>
            <p:ph idx="9" type="pic"/>
          </p:nvPr>
        </p:nvSpPr>
        <p:spPr>
          <a:xfrm>
            <a:off x="479425" y="1622356"/>
            <a:ext cx="3011488" cy="1706744"/>
          </a:xfrm>
          <a:prstGeom prst="rect">
            <a:avLst/>
          </a:prstGeom>
          <a:solidFill>
            <a:srgbClr val="F2F2F2"/>
          </a:solidFill>
          <a:ln>
            <a:noFill/>
          </a:ln>
        </p:spPr>
      </p:sp>
      <p:sp>
        <p:nvSpPr>
          <p:cNvPr id="141" name="Google Shape;141;p26"/>
          <p:cNvSpPr/>
          <p:nvPr>
            <p:ph idx="13" type="pic"/>
          </p:nvPr>
        </p:nvSpPr>
        <p:spPr>
          <a:xfrm>
            <a:off x="3638262" y="1622356"/>
            <a:ext cx="3011488" cy="1706744"/>
          </a:xfrm>
          <a:prstGeom prst="rect">
            <a:avLst/>
          </a:prstGeom>
          <a:solidFill>
            <a:srgbClr val="F2F2F2"/>
          </a:solidFill>
          <a:ln>
            <a:noFill/>
          </a:ln>
        </p:spPr>
      </p:sp>
      <p:sp>
        <p:nvSpPr>
          <p:cNvPr id="142" name="Google Shape;142;p26"/>
          <p:cNvSpPr/>
          <p:nvPr>
            <p:ph idx="14" type="pic"/>
          </p:nvPr>
        </p:nvSpPr>
        <p:spPr>
          <a:xfrm>
            <a:off x="6783244" y="1622356"/>
            <a:ext cx="3011488" cy="1706744"/>
          </a:xfrm>
          <a:prstGeom prst="rect">
            <a:avLst/>
          </a:prstGeom>
          <a:solidFill>
            <a:srgbClr val="F2F2F2"/>
          </a:solidFill>
          <a:ln>
            <a:noFill/>
          </a:ln>
        </p:spPr>
      </p:sp>
      <p:sp>
        <p:nvSpPr>
          <p:cNvPr id="143" name="Google Shape;143;p26"/>
          <p:cNvSpPr/>
          <p:nvPr>
            <p:ph idx="15" type="pic"/>
          </p:nvPr>
        </p:nvSpPr>
        <p:spPr>
          <a:xfrm>
            <a:off x="9914372" y="1622356"/>
            <a:ext cx="3011488" cy="1706744"/>
          </a:xfrm>
          <a:prstGeom prst="rect">
            <a:avLst/>
          </a:prstGeom>
          <a:solidFill>
            <a:srgbClr val="F2F2F2"/>
          </a:solidFill>
          <a:ln>
            <a:noFill/>
          </a:ln>
        </p:spPr>
      </p:sp>
      <p:sp>
        <p:nvSpPr>
          <p:cNvPr id="144" name="Google Shape;144;p26"/>
          <p:cNvSpPr txBox="1"/>
          <p:nvPr>
            <p:ph idx="16"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6"/>
          <p:cNvSpPr txBox="1"/>
          <p:nvPr>
            <p:ph idx="17"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6"/>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47" name="Google Shape;147;p26"/>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48" name="Google Shape;148;p26"/>
          <p:cNvSpPr txBox="1"/>
          <p:nvPr>
            <p:ph idx="18"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 image">
  <p:cSld name="Content in 1 block + image">
    <p:spTree>
      <p:nvGrpSpPr>
        <p:cNvPr id="149" name="Shape 149"/>
        <p:cNvGrpSpPr/>
        <p:nvPr/>
      </p:nvGrpSpPr>
      <p:grpSpPr>
        <a:xfrm>
          <a:off x="0" y="0"/>
          <a:ext cx="0" cy="0"/>
          <a:chOff x="0" y="0"/>
          <a:chExt cx="0" cy="0"/>
        </a:xfrm>
      </p:grpSpPr>
      <p:sp>
        <p:nvSpPr>
          <p:cNvPr id="150" name="Google Shape;150;p27"/>
          <p:cNvSpPr/>
          <p:nvPr>
            <p:ph idx="2" type="pic"/>
          </p:nvPr>
        </p:nvSpPr>
        <p:spPr>
          <a:xfrm>
            <a:off x="0" y="0"/>
            <a:ext cx="3551238" cy="7559675"/>
          </a:xfrm>
          <a:prstGeom prst="rect">
            <a:avLst/>
          </a:prstGeom>
          <a:solidFill>
            <a:srgbClr val="F2F2F2"/>
          </a:solidFill>
          <a:ln>
            <a:noFill/>
          </a:ln>
        </p:spPr>
      </p:sp>
      <p:sp>
        <p:nvSpPr>
          <p:cNvPr id="151" name="Google Shape;151;p27"/>
          <p:cNvSpPr txBox="1"/>
          <p:nvPr>
            <p:ph idx="1" type="body"/>
          </p:nvPr>
        </p:nvSpPr>
        <p:spPr>
          <a:xfrm>
            <a:off x="4316507" y="1273340"/>
            <a:ext cx="8253878" cy="907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3"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7"/>
          <p:cNvSpPr txBox="1"/>
          <p:nvPr>
            <p:ph idx="4" type="body"/>
          </p:nvPr>
        </p:nvSpPr>
        <p:spPr>
          <a:xfrm>
            <a:off x="4316507" y="2394408"/>
            <a:ext cx="8253878" cy="432981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7"/>
          <p:cNvSpPr txBox="1"/>
          <p:nvPr>
            <p:ph idx="5" type="body"/>
          </p:nvPr>
        </p:nvSpPr>
        <p:spPr>
          <a:xfrm>
            <a:off x="4316506" y="627727"/>
            <a:ext cx="8253879" cy="540136"/>
          </a:xfrm>
          <a:prstGeom prst="rect">
            <a:avLst/>
          </a:prstGeom>
          <a:noFill/>
          <a:ln>
            <a:noFill/>
          </a:ln>
        </p:spPr>
        <p:txBody>
          <a:bodyPr anchorCtr="0" anchor="t" bIns="0" lIns="0" spcFirstLastPara="1" rIns="0" wrap="square" tIns="0">
            <a:noAutofit/>
          </a:bodyPr>
          <a:lstStyle>
            <a:lvl1pPr indent="-228600" lvl="0" marL="457200" algn="l">
              <a:lnSpc>
                <a:spcPct val="97272"/>
              </a:lnSpc>
              <a:spcBef>
                <a:spcPts val="1000"/>
              </a:spcBef>
              <a:spcAft>
                <a:spcPts val="0"/>
              </a:spcAft>
              <a:buClr>
                <a:schemeClr val="dk1"/>
              </a:buClr>
              <a:buSzPts val="2200"/>
              <a:buNone/>
              <a:defRPr b="0" i="0" sz="22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7"/>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56" name="Google Shape;156;p27"/>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57" name="Google Shape;157;p27"/>
          <p:cNvSpPr txBox="1"/>
          <p:nvPr>
            <p:ph idx="6" type="body"/>
          </p:nvPr>
        </p:nvSpPr>
        <p:spPr>
          <a:xfrm>
            <a:off x="4316506"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 headline">
  <p:cSld name="Content in 1 block + headline">
    <p:spTree>
      <p:nvGrpSpPr>
        <p:cNvPr id="158" name="Shape 158"/>
        <p:cNvGrpSpPr/>
        <p:nvPr/>
      </p:nvGrpSpPr>
      <p:grpSpPr>
        <a:xfrm>
          <a:off x="0" y="0"/>
          <a:ext cx="0" cy="0"/>
          <a:chOff x="0" y="0"/>
          <a:chExt cx="0" cy="0"/>
        </a:xfrm>
      </p:grpSpPr>
      <p:sp>
        <p:nvSpPr>
          <p:cNvPr id="159" name="Google Shape;159;p28"/>
          <p:cNvSpPr txBox="1"/>
          <p:nvPr>
            <p:ph idx="1" type="body"/>
          </p:nvPr>
        </p:nvSpPr>
        <p:spPr>
          <a:xfrm>
            <a:off x="10150673"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marR="0" algn="ctr">
              <a:lnSpc>
                <a:spcPct val="136363"/>
              </a:lnSpc>
              <a:spcBef>
                <a:spcPts val="1000"/>
              </a:spcBef>
              <a:spcAft>
                <a:spcPts val="0"/>
              </a:spcAft>
              <a:buClr>
                <a:schemeClr val="dk1"/>
              </a:buClr>
              <a:buSzPts val="2200"/>
              <a:buFont typeface="Arial"/>
              <a:buNone/>
              <a:defRPr b="0" i="0" sz="22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8"/>
          <p:cNvSpPr txBox="1"/>
          <p:nvPr>
            <p:ph idx="2" type="body"/>
          </p:nvPr>
        </p:nvSpPr>
        <p:spPr>
          <a:xfrm>
            <a:off x="382589" y="247493"/>
            <a:ext cx="9088088"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8"/>
          <p:cNvSpPr txBox="1"/>
          <p:nvPr>
            <p:ph idx="3" type="body"/>
          </p:nvPr>
        </p:nvSpPr>
        <p:spPr>
          <a:xfrm>
            <a:off x="382588" y="756437"/>
            <a:ext cx="9088087"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8"/>
          <p:cNvSpPr txBox="1"/>
          <p:nvPr>
            <p:ph idx="4" type="body"/>
          </p:nvPr>
        </p:nvSpPr>
        <p:spPr>
          <a:xfrm>
            <a:off x="382589" y="1925054"/>
            <a:ext cx="9088086" cy="479916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8"/>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64" name="Google Shape;164;p28"/>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65" name="Google Shape;165;p28"/>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with white background">
  <p:cSld name="Cover page with white background">
    <p:spTree>
      <p:nvGrpSpPr>
        <p:cNvPr id="19" name="Shape 19"/>
        <p:cNvGrpSpPr/>
        <p:nvPr/>
      </p:nvGrpSpPr>
      <p:grpSpPr>
        <a:xfrm>
          <a:off x="0" y="0"/>
          <a:ext cx="0" cy="0"/>
          <a:chOff x="0" y="0"/>
          <a:chExt cx="0" cy="0"/>
        </a:xfrm>
      </p:grpSpPr>
      <p:sp>
        <p:nvSpPr>
          <p:cNvPr id="20" name="Google Shape;20;p11"/>
          <p:cNvSpPr txBox="1"/>
          <p:nvPr>
            <p:ph idx="1" type="body"/>
          </p:nvPr>
        </p:nvSpPr>
        <p:spPr>
          <a:xfrm>
            <a:off x="2356200" y="3073110"/>
            <a:ext cx="8727370"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txBox="1"/>
          <p:nvPr>
            <p:ph idx="2"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1"/>
          <p:cNvSpPr txBox="1"/>
          <p:nvPr/>
        </p:nvSpPr>
        <p:spPr>
          <a:xfrm>
            <a:off x="5142369"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overview 5 milestones">
  <p:cSld name="Timeline overview 5 milestones">
    <p:spTree>
      <p:nvGrpSpPr>
        <p:cNvPr id="166" name="Shape 166"/>
        <p:cNvGrpSpPr/>
        <p:nvPr/>
      </p:nvGrpSpPr>
      <p:grpSpPr>
        <a:xfrm>
          <a:off x="0" y="0"/>
          <a:ext cx="0" cy="0"/>
          <a:chOff x="0" y="0"/>
          <a:chExt cx="0" cy="0"/>
        </a:xfrm>
      </p:grpSpPr>
      <p:sp>
        <p:nvSpPr>
          <p:cNvPr id="167" name="Google Shape;167;p29"/>
          <p:cNvSpPr/>
          <p:nvPr>
            <p:ph idx="2" type="dgm"/>
          </p:nvPr>
        </p:nvSpPr>
        <p:spPr>
          <a:xfrm>
            <a:off x="476249" y="2139950"/>
            <a:ext cx="12480923" cy="4746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7F7F7F"/>
              </a:buClr>
              <a:buSzPts val="900"/>
              <a:buFont typeface="Arial"/>
              <a:buNone/>
              <a:defRPr b="0" i="0" sz="9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8" name="Google Shape;168;p29"/>
          <p:cNvSpPr txBox="1"/>
          <p:nvPr>
            <p:ph idx="1" type="body"/>
          </p:nvPr>
        </p:nvSpPr>
        <p:spPr>
          <a:xfrm>
            <a:off x="476249"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9"/>
          <p:cNvSpPr txBox="1"/>
          <p:nvPr>
            <p:ph idx="3" type="body"/>
          </p:nvPr>
        </p:nvSpPr>
        <p:spPr>
          <a:xfrm>
            <a:off x="476250"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9"/>
          <p:cNvSpPr txBox="1"/>
          <p:nvPr>
            <p:ph idx="4" type="body"/>
          </p:nvPr>
        </p:nvSpPr>
        <p:spPr>
          <a:xfrm>
            <a:off x="3016249"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9"/>
          <p:cNvSpPr txBox="1"/>
          <p:nvPr>
            <p:ph idx="5" type="body"/>
          </p:nvPr>
        </p:nvSpPr>
        <p:spPr>
          <a:xfrm>
            <a:off x="3016250"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9"/>
          <p:cNvSpPr txBox="1"/>
          <p:nvPr>
            <p:ph idx="6" type="body"/>
          </p:nvPr>
        </p:nvSpPr>
        <p:spPr>
          <a:xfrm>
            <a:off x="553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9"/>
          <p:cNvSpPr txBox="1"/>
          <p:nvPr>
            <p:ph idx="7" type="body"/>
          </p:nvPr>
        </p:nvSpPr>
        <p:spPr>
          <a:xfrm>
            <a:off x="553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9"/>
          <p:cNvSpPr txBox="1"/>
          <p:nvPr>
            <p:ph idx="8" type="body"/>
          </p:nvPr>
        </p:nvSpPr>
        <p:spPr>
          <a:xfrm>
            <a:off x="807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9"/>
          <p:cNvSpPr txBox="1"/>
          <p:nvPr>
            <p:ph idx="9" type="body"/>
          </p:nvPr>
        </p:nvSpPr>
        <p:spPr>
          <a:xfrm>
            <a:off x="807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9"/>
          <p:cNvSpPr txBox="1"/>
          <p:nvPr>
            <p:ph idx="13" type="body"/>
          </p:nvPr>
        </p:nvSpPr>
        <p:spPr>
          <a:xfrm>
            <a:off x="1061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29"/>
          <p:cNvSpPr txBox="1"/>
          <p:nvPr>
            <p:ph idx="14" type="body"/>
          </p:nvPr>
        </p:nvSpPr>
        <p:spPr>
          <a:xfrm>
            <a:off x="1061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29"/>
          <p:cNvSpPr txBox="1"/>
          <p:nvPr>
            <p:ph idx="1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29"/>
          <p:cNvSpPr txBox="1"/>
          <p:nvPr>
            <p:ph idx="1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9"/>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181" name="Google Shape;181;p29"/>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182" name="Google Shape;182;p29"/>
          <p:cNvSpPr txBox="1"/>
          <p:nvPr>
            <p:ph idx="1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9" name="Shape 189"/>
        <p:cNvGrpSpPr/>
        <p:nvPr/>
      </p:nvGrpSpPr>
      <p:grpSpPr>
        <a:xfrm>
          <a:off x="0" y="0"/>
          <a:ext cx="0" cy="0"/>
          <a:chOff x="0" y="0"/>
          <a:chExt cx="0" cy="0"/>
        </a:xfrm>
      </p:grpSpPr>
      <p:sp>
        <p:nvSpPr>
          <p:cNvPr id="190" name="Google Shape;190;p31"/>
          <p:cNvSpPr txBox="1"/>
          <p:nvPr>
            <p:ph type="ctrTitle"/>
          </p:nvPr>
        </p:nvSpPr>
        <p:spPr>
          <a:xfrm>
            <a:off x="1679575" y="1236663"/>
            <a:ext cx="10080625" cy="263207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1"/>
          <p:cNvSpPr txBox="1"/>
          <p:nvPr>
            <p:ph idx="1" type="subTitle"/>
          </p:nvPr>
        </p:nvSpPr>
        <p:spPr>
          <a:xfrm>
            <a:off x="1679575" y="3970338"/>
            <a:ext cx="10080625" cy="182562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2" name="Google Shape;192;p31"/>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1"/>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1"/>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5" name="Shape 195"/>
        <p:cNvGrpSpPr/>
        <p:nvPr/>
      </p:nvGrpSpPr>
      <p:grpSpPr>
        <a:xfrm>
          <a:off x="0" y="0"/>
          <a:ext cx="0" cy="0"/>
          <a:chOff x="0" y="0"/>
          <a:chExt cx="0" cy="0"/>
        </a:xfrm>
      </p:grpSpPr>
      <p:sp>
        <p:nvSpPr>
          <p:cNvPr id="196" name="Google Shape;196;p32"/>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32"/>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2"/>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2"/>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2"/>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01" name="Shape 201"/>
        <p:cNvGrpSpPr/>
        <p:nvPr/>
      </p:nvGrpSpPr>
      <p:grpSpPr>
        <a:xfrm>
          <a:off x="0" y="0"/>
          <a:ext cx="0" cy="0"/>
          <a:chOff x="0" y="0"/>
          <a:chExt cx="0" cy="0"/>
        </a:xfrm>
      </p:grpSpPr>
      <p:sp>
        <p:nvSpPr>
          <p:cNvPr id="202" name="Google Shape;202;p33"/>
          <p:cNvSpPr txBox="1"/>
          <p:nvPr>
            <p:ph type="title"/>
          </p:nvPr>
        </p:nvSpPr>
        <p:spPr>
          <a:xfrm>
            <a:off x="917575" y="1884363"/>
            <a:ext cx="11591925" cy="31448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3"/>
          <p:cNvSpPr txBox="1"/>
          <p:nvPr>
            <p:ph idx="1" type="body"/>
          </p:nvPr>
        </p:nvSpPr>
        <p:spPr>
          <a:xfrm>
            <a:off x="917575" y="5059363"/>
            <a:ext cx="11591925" cy="16525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4" name="Google Shape;204;p33"/>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3"/>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3"/>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07" name="Shape 207"/>
        <p:cNvGrpSpPr/>
        <p:nvPr/>
      </p:nvGrpSpPr>
      <p:grpSpPr>
        <a:xfrm>
          <a:off x="0" y="0"/>
          <a:ext cx="0" cy="0"/>
          <a:chOff x="0" y="0"/>
          <a:chExt cx="0" cy="0"/>
        </a:xfrm>
      </p:grpSpPr>
      <p:sp>
        <p:nvSpPr>
          <p:cNvPr id="208" name="Google Shape;208;p34"/>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34"/>
          <p:cNvSpPr txBox="1"/>
          <p:nvPr>
            <p:ph idx="1" type="body"/>
          </p:nvPr>
        </p:nvSpPr>
        <p:spPr>
          <a:xfrm>
            <a:off x="923925" y="2012950"/>
            <a:ext cx="5719763"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34"/>
          <p:cNvSpPr txBox="1"/>
          <p:nvPr>
            <p:ph idx="2" type="body"/>
          </p:nvPr>
        </p:nvSpPr>
        <p:spPr>
          <a:xfrm>
            <a:off x="6796088" y="2012950"/>
            <a:ext cx="5719762"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4"/>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34"/>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4"/>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14" name="Shape 214"/>
        <p:cNvGrpSpPr/>
        <p:nvPr/>
      </p:nvGrpSpPr>
      <p:grpSpPr>
        <a:xfrm>
          <a:off x="0" y="0"/>
          <a:ext cx="0" cy="0"/>
          <a:chOff x="0" y="0"/>
          <a:chExt cx="0" cy="0"/>
        </a:xfrm>
      </p:grpSpPr>
      <p:sp>
        <p:nvSpPr>
          <p:cNvPr id="215" name="Google Shape;215;p35"/>
          <p:cNvSpPr txBox="1"/>
          <p:nvPr>
            <p:ph type="title"/>
          </p:nvPr>
        </p:nvSpPr>
        <p:spPr>
          <a:xfrm>
            <a:off x="925513"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35"/>
          <p:cNvSpPr txBox="1"/>
          <p:nvPr>
            <p:ph idx="1" type="body"/>
          </p:nvPr>
        </p:nvSpPr>
        <p:spPr>
          <a:xfrm>
            <a:off x="925513" y="1852613"/>
            <a:ext cx="5686425" cy="908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7" name="Google Shape;217;p35"/>
          <p:cNvSpPr txBox="1"/>
          <p:nvPr>
            <p:ph idx="2" type="body"/>
          </p:nvPr>
        </p:nvSpPr>
        <p:spPr>
          <a:xfrm>
            <a:off x="925513" y="2760663"/>
            <a:ext cx="5686425" cy="40624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5"/>
          <p:cNvSpPr txBox="1"/>
          <p:nvPr>
            <p:ph idx="3" type="body"/>
          </p:nvPr>
        </p:nvSpPr>
        <p:spPr>
          <a:xfrm>
            <a:off x="6804025" y="1852613"/>
            <a:ext cx="5713413" cy="908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9" name="Google Shape;219;p35"/>
          <p:cNvSpPr txBox="1"/>
          <p:nvPr>
            <p:ph idx="4" type="body"/>
          </p:nvPr>
        </p:nvSpPr>
        <p:spPr>
          <a:xfrm>
            <a:off x="6804025" y="2760663"/>
            <a:ext cx="5713413" cy="40624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35"/>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5"/>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5"/>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23" name="Shape 223"/>
        <p:cNvGrpSpPr/>
        <p:nvPr/>
      </p:nvGrpSpPr>
      <p:grpSpPr>
        <a:xfrm>
          <a:off x="0" y="0"/>
          <a:ext cx="0" cy="0"/>
          <a:chOff x="0" y="0"/>
          <a:chExt cx="0" cy="0"/>
        </a:xfrm>
      </p:grpSpPr>
      <p:sp>
        <p:nvSpPr>
          <p:cNvPr id="224" name="Google Shape;224;p36"/>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36"/>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6"/>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6"/>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28" name="Shape 228"/>
        <p:cNvGrpSpPr/>
        <p:nvPr/>
      </p:nvGrpSpPr>
      <p:grpSpPr>
        <a:xfrm>
          <a:off x="0" y="0"/>
          <a:ext cx="0" cy="0"/>
          <a:chOff x="0" y="0"/>
          <a:chExt cx="0" cy="0"/>
        </a:xfrm>
      </p:grpSpPr>
      <p:sp>
        <p:nvSpPr>
          <p:cNvPr id="229" name="Google Shape;229;p37"/>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7"/>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7"/>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32" name="Shape 232"/>
        <p:cNvGrpSpPr/>
        <p:nvPr/>
      </p:nvGrpSpPr>
      <p:grpSpPr>
        <a:xfrm>
          <a:off x="0" y="0"/>
          <a:ext cx="0" cy="0"/>
          <a:chOff x="0" y="0"/>
          <a:chExt cx="0" cy="0"/>
        </a:xfrm>
      </p:grpSpPr>
      <p:sp>
        <p:nvSpPr>
          <p:cNvPr id="233" name="Google Shape;233;p38"/>
          <p:cNvSpPr txBox="1"/>
          <p:nvPr>
            <p:ph type="title"/>
          </p:nvPr>
        </p:nvSpPr>
        <p:spPr>
          <a:xfrm>
            <a:off x="925513" y="503238"/>
            <a:ext cx="4335462" cy="1765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38"/>
          <p:cNvSpPr txBox="1"/>
          <p:nvPr>
            <p:ph idx="1" type="body"/>
          </p:nvPr>
        </p:nvSpPr>
        <p:spPr>
          <a:xfrm>
            <a:off x="5713413" y="1089025"/>
            <a:ext cx="6804025" cy="53721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5" name="Google Shape;235;p38"/>
          <p:cNvSpPr txBox="1"/>
          <p:nvPr>
            <p:ph idx="2" type="body"/>
          </p:nvPr>
        </p:nvSpPr>
        <p:spPr>
          <a:xfrm>
            <a:off x="925513" y="2268538"/>
            <a:ext cx="4335462" cy="42005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6" name="Google Shape;236;p38"/>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38"/>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38"/>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39" name="Shape 239"/>
        <p:cNvGrpSpPr/>
        <p:nvPr/>
      </p:nvGrpSpPr>
      <p:grpSpPr>
        <a:xfrm>
          <a:off x="0" y="0"/>
          <a:ext cx="0" cy="0"/>
          <a:chOff x="0" y="0"/>
          <a:chExt cx="0" cy="0"/>
        </a:xfrm>
      </p:grpSpPr>
      <p:sp>
        <p:nvSpPr>
          <p:cNvPr id="240" name="Google Shape;240;p39"/>
          <p:cNvSpPr txBox="1"/>
          <p:nvPr>
            <p:ph type="title"/>
          </p:nvPr>
        </p:nvSpPr>
        <p:spPr>
          <a:xfrm>
            <a:off x="925513" y="503238"/>
            <a:ext cx="4335462" cy="1765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39"/>
          <p:cNvSpPr/>
          <p:nvPr>
            <p:ph idx="2" type="pic"/>
          </p:nvPr>
        </p:nvSpPr>
        <p:spPr>
          <a:xfrm>
            <a:off x="5713413" y="1089025"/>
            <a:ext cx="6804025" cy="5372100"/>
          </a:xfrm>
          <a:prstGeom prst="rect">
            <a:avLst/>
          </a:prstGeom>
          <a:noFill/>
          <a:ln>
            <a:noFill/>
          </a:ln>
        </p:spPr>
      </p:sp>
      <p:sp>
        <p:nvSpPr>
          <p:cNvPr id="242" name="Google Shape;242;p39"/>
          <p:cNvSpPr txBox="1"/>
          <p:nvPr>
            <p:ph idx="1" type="body"/>
          </p:nvPr>
        </p:nvSpPr>
        <p:spPr>
          <a:xfrm>
            <a:off x="925513" y="2268538"/>
            <a:ext cx="4335462" cy="42005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3" name="Google Shape;243;p39"/>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9"/>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9"/>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ngo cover page">
  <p:cSld name="Mango cover page">
    <p:bg>
      <p:bgPr>
        <a:solidFill>
          <a:schemeClr val="dk1"/>
        </a:solidFill>
      </p:bgPr>
    </p:bg>
    <p:spTree>
      <p:nvGrpSpPr>
        <p:cNvPr id="23" name="Shape 23"/>
        <p:cNvGrpSpPr/>
        <p:nvPr/>
      </p:nvGrpSpPr>
      <p:grpSpPr>
        <a:xfrm>
          <a:off x="0" y="0"/>
          <a:ext cx="0" cy="0"/>
          <a:chOff x="0" y="0"/>
          <a:chExt cx="0" cy="0"/>
        </a:xfrm>
      </p:grpSpPr>
      <p:sp>
        <p:nvSpPr>
          <p:cNvPr id="24" name="Google Shape;24;p17"/>
          <p:cNvSpPr txBox="1"/>
          <p:nvPr>
            <p:ph idx="1" type="body"/>
          </p:nvPr>
        </p:nvSpPr>
        <p:spPr>
          <a:xfrm>
            <a:off x="4111623" y="4000175"/>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0" i="0" sz="1400">
                <a:latin typeface="Arial"/>
                <a:ea typeface="Arial"/>
                <a:cs typeface="Arial"/>
                <a:sym typeface="Arial"/>
              </a:defRPr>
            </a:lvl1pPr>
            <a:lvl2pPr indent="-228600" lvl="1" marL="914400" algn="l">
              <a:lnSpc>
                <a:spcPct val="90000"/>
              </a:lnSpc>
              <a:spcBef>
                <a:spcPts val="500"/>
              </a:spcBef>
              <a:spcAft>
                <a:spcPts val="0"/>
              </a:spcAft>
              <a:buClr>
                <a:schemeClr val="lt1"/>
              </a:buClr>
              <a:buSzPts val="1800"/>
              <a:buNone/>
              <a:defRPr/>
            </a:lvl2pPr>
            <a:lvl3pPr indent="-228600" lvl="2" marL="1371600" algn="l">
              <a:lnSpc>
                <a:spcPct val="90000"/>
              </a:lnSpc>
              <a:spcBef>
                <a:spcPts val="500"/>
              </a:spcBef>
              <a:spcAft>
                <a:spcPts val="0"/>
              </a:spcAft>
              <a:buClr>
                <a:schemeClr val="lt1"/>
              </a:buClr>
              <a:buSzPts val="1800"/>
              <a:buNone/>
              <a:defRPr/>
            </a:lvl3pPr>
            <a:lvl4pPr indent="-228600" lvl="3" marL="1828800" algn="l">
              <a:lnSpc>
                <a:spcPct val="90000"/>
              </a:lnSpc>
              <a:spcBef>
                <a:spcPts val="500"/>
              </a:spcBef>
              <a:spcAft>
                <a:spcPts val="0"/>
              </a:spcAft>
              <a:buClr>
                <a:schemeClr val="lt1"/>
              </a:buClr>
              <a:buSzPts val="1800"/>
              <a:buNone/>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17"/>
          <p:cNvSpPr txBox="1"/>
          <p:nvPr/>
        </p:nvSpPr>
        <p:spPr>
          <a:xfrm>
            <a:off x="5142367"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lt1"/>
              </a:buClr>
              <a:buSzPts val="700"/>
              <a:buFont typeface="Arial"/>
              <a:buNone/>
            </a:pPr>
            <a:r>
              <a:rPr b="0" i="0" lang="en-US" sz="700">
                <a:solidFill>
                  <a:schemeClr val="lt1"/>
                </a:solidFill>
                <a:latin typeface="Arial"/>
                <a:ea typeface="Arial"/>
                <a:cs typeface="Arial"/>
                <a:sym typeface="Arial"/>
              </a:rPr>
              <a:t>© MANGO. </a:t>
            </a:r>
            <a:r>
              <a:rPr b="0" i="0" lang="en-US" sz="700">
                <a:solidFill>
                  <a:schemeClr val="lt1"/>
                </a:solidFill>
                <a:latin typeface="Arial"/>
                <a:ea typeface="Arial"/>
                <a:cs typeface="Arial"/>
                <a:sym typeface="Arial"/>
              </a:rPr>
              <a:t>STRICTLY CONFIDENTIAL, FOR INTERNAL USE ONLY.</a:t>
            </a:r>
            <a:endParaRPr b="0" i="0" sz="700">
              <a:solidFill>
                <a:schemeClr val="lt1"/>
              </a:solidFill>
              <a:latin typeface="Arial"/>
              <a:ea typeface="Arial"/>
              <a:cs typeface="Arial"/>
              <a:sym typeface="Arial"/>
            </a:endParaRPr>
          </a:p>
        </p:txBody>
      </p:sp>
      <p:pic>
        <p:nvPicPr>
          <p:cNvPr descr="Icono&#10;&#10;Descripción generada automáticamente" id="26" name="Google Shape;26;p17"/>
          <p:cNvPicPr preferRelativeResize="0"/>
          <p:nvPr/>
        </p:nvPicPr>
        <p:blipFill rotWithShape="1">
          <a:blip r:embed="rId2">
            <a:alphaModFix/>
          </a:blip>
          <a:srcRect b="0" l="0" r="0" t="0"/>
          <a:stretch/>
        </p:blipFill>
        <p:spPr>
          <a:xfrm>
            <a:off x="3952741" y="2898536"/>
            <a:ext cx="5534285" cy="924582"/>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46" name="Shape 246"/>
        <p:cNvGrpSpPr/>
        <p:nvPr/>
      </p:nvGrpSpPr>
      <p:grpSpPr>
        <a:xfrm>
          <a:off x="0" y="0"/>
          <a:ext cx="0" cy="0"/>
          <a:chOff x="0" y="0"/>
          <a:chExt cx="0" cy="0"/>
        </a:xfrm>
      </p:grpSpPr>
      <p:sp>
        <p:nvSpPr>
          <p:cNvPr id="247" name="Google Shape;247;p40"/>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0"/>
          <p:cNvSpPr txBox="1"/>
          <p:nvPr>
            <p:ph idx="1" type="body"/>
          </p:nvPr>
        </p:nvSpPr>
        <p:spPr>
          <a:xfrm rot="5400000">
            <a:off x="4321969" y="-1385093"/>
            <a:ext cx="4795838" cy="11591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40"/>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40"/>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0"/>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52" name="Shape 252"/>
        <p:cNvGrpSpPr/>
        <p:nvPr/>
      </p:nvGrpSpPr>
      <p:grpSpPr>
        <a:xfrm>
          <a:off x="0" y="0"/>
          <a:ext cx="0" cy="0"/>
          <a:chOff x="0" y="0"/>
          <a:chExt cx="0" cy="0"/>
        </a:xfrm>
      </p:grpSpPr>
      <p:sp>
        <p:nvSpPr>
          <p:cNvPr id="253" name="Google Shape;253;p41"/>
          <p:cNvSpPr txBox="1"/>
          <p:nvPr>
            <p:ph type="title"/>
          </p:nvPr>
        </p:nvSpPr>
        <p:spPr>
          <a:xfrm rot="5400000">
            <a:off x="7864475" y="2157413"/>
            <a:ext cx="6405563" cy="2897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41"/>
          <p:cNvSpPr txBox="1"/>
          <p:nvPr>
            <p:ph idx="1" type="body"/>
          </p:nvPr>
        </p:nvSpPr>
        <p:spPr>
          <a:xfrm rot="5400000">
            <a:off x="1992313" y="-665162"/>
            <a:ext cx="6405563" cy="8542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41"/>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41"/>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41"/>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2 images">
  <p:cSld name="Moodboard 2 images">
    <p:spTree>
      <p:nvGrpSpPr>
        <p:cNvPr id="263" name="Shape 263"/>
        <p:cNvGrpSpPr/>
        <p:nvPr/>
      </p:nvGrpSpPr>
      <p:grpSpPr>
        <a:xfrm>
          <a:off x="0" y="0"/>
          <a:ext cx="0" cy="0"/>
          <a:chOff x="0" y="0"/>
          <a:chExt cx="0" cy="0"/>
        </a:xfrm>
      </p:grpSpPr>
      <p:sp>
        <p:nvSpPr>
          <p:cNvPr id="264" name="Google Shape;264;p43"/>
          <p:cNvSpPr/>
          <p:nvPr>
            <p:ph idx="2" type="pic"/>
          </p:nvPr>
        </p:nvSpPr>
        <p:spPr>
          <a:xfrm>
            <a:off x="768096" y="2011887"/>
            <a:ext cx="4010210" cy="4984199"/>
          </a:xfrm>
          <a:prstGeom prst="rect">
            <a:avLst/>
          </a:prstGeom>
          <a:solidFill>
            <a:srgbClr val="F2F2F2">
              <a:alpha val="80000"/>
            </a:srgbClr>
          </a:solidFill>
          <a:ln>
            <a:noFill/>
          </a:ln>
        </p:spPr>
      </p:sp>
      <p:sp>
        <p:nvSpPr>
          <p:cNvPr id="265" name="Google Shape;265;p43"/>
          <p:cNvSpPr/>
          <p:nvPr>
            <p:ph idx="3" type="pic"/>
          </p:nvPr>
        </p:nvSpPr>
        <p:spPr>
          <a:xfrm>
            <a:off x="4870301" y="2011888"/>
            <a:ext cx="7801380" cy="4984199"/>
          </a:xfrm>
          <a:prstGeom prst="rect">
            <a:avLst/>
          </a:prstGeom>
          <a:solidFill>
            <a:srgbClr val="F2F2F2">
              <a:alpha val="80000"/>
            </a:srgbClr>
          </a:solidFill>
          <a:ln>
            <a:noFill/>
          </a:ln>
        </p:spPr>
      </p:sp>
      <p:sp>
        <p:nvSpPr>
          <p:cNvPr id="266" name="Google Shape;266;p43"/>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43"/>
          <p:cNvSpPr txBox="1"/>
          <p:nvPr>
            <p:ph idx="4"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43"/>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3 images">
  <p:cSld name="Moodboard 3 images">
    <p:spTree>
      <p:nvGrpSpPr>
        <p:cNvPr id="269" name="Shape 269"/>
        <p:cNvGrpSpPr/>
        <p:nvPr/>
      </p:nvGrpSpPr>
      <p:grpSpPr>
        <a:xfrm>
          <a:off x="0" y="0"/>
          <a:ext cx="0" cy="0"/>
          <a:chOff x="0" y="0"/>
          <a:chExt cx="0" cy="0"/>
        </a:xfrm>
      </p:grpSpPr>
      <p:sp>
        <p:nvSpPr>
          <p:cNvPr id="270" name="Google Shape;270;p44"/>
          <p:cNvSpPr/>
          <p:nvPr>
            <p:ph idx="2" type="pic"/>
          </p:nvPr>
        </p:nvSpPr>
        <p:spPr>
          <a:xfrm>
            <a:off x="768096" y="2011888"/>
            <a:ext cx="4008014" cy="4984199"/>
          </a:xfrm>
          <a:prstGeom prst="rect">
            <a:avLst/>
          </a:prstGeom>
          <a:solidFill>
            <a:srgbClr val="F2F2F2">
              <a:alpha val="80000"/>
            </a:srgbClr>
          </a:solidFill>
          <a:ln>
            <a:noFill/>
          </a:ln>
        </p:spPr>
      </p:sp>
      <p:sp>
        <p:nvSpPr>
          <p:cNvPr id="271" name="Google Shape;271;p44"/>
          <p:cNvSpPr/>
          <p:nvPr>
            <p:ph idx="3" type="pic"/>
          </p:nvPr>
        </p:nvSpPr>
        <p:spPr>
          <a:xfrm>
            <a:off x="4870300" y="2011888"/>
            <a:ext cx="3791171" cy="4984199"/>
          </a:xfrm>
          <a:prstGeom prst="rect">
            <a:avLst/>
          </a:prstGeom>
          <a:solidFill>
            <a:srgbClr val="F2F2F2">
              <a:alpha val="80000"/>
            </a:srgbClr>
          </a:solidFill>
          <a:ln>
            <a:noFill/>
          </a:ln>
        </p:spPr>
      </p:sp>
      <p:sp>
        <p:nvSpPr>
          <p:cNvPr id="272" name="Google Shape;272;p44"/>
          <p:cNvSpPr/>
          <p:nvPr>
            <p:ph idx="4" type="pic"/>
          </p:nvPr>
        </p:nvSpPr>
        <p:spPr>
          <a:xfrm>
            <a:off x="8753466" y="2011888"/>
            <a:ext cx="3918213" cy="4984199"/>
          </a:xfrm>
          <a:prstGeom prst="rect">
            <a:avLst/>
          </a:prstGeom>
          <a:solidFill>
            <a:srgbClr val="F2F2F2">
              <a:alpha val="80000"/>
            </a:srgbClr>
          </a:solidFill>
          <a:ln>
            <a:noFill/>
          </a:ln>
        </p:spPr>
      </p:sp>
      <p:sp>
        <p:nvSpPr>
          <p:cNvPr id="273" name="Google Shape;273;p44"/>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44"/>
          <p:cNvSpPr txBox="1"/>
          <p:nvPr>
            <p:ph idx="5"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44"/>
          <p:cNvSpPr txBox="1"/>
          <p:nvPr>
            <p:ph idx="6"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4 images">
  <p:cSld name="Moodboard 4 images">
    <p:spTree>
      <p:nvGrpSpPr>
        <p:cNvPr id="276" name="Shape 276"/>
        <p:cNvGrpSpPr/>
        <p:nvPr/>
      </p:nvGrpSpPr>
      <p:grpSpPr>
        <a:xfrm>
          <a:off x="0" y="0"/>
          <a:ext cx="0" cy="0"/>
          <a:chOff x="0" y="0"/>
          <a:chExt cx="0" cy="0"/>
        </a:xfrm>
      </p:grpSpPr>
      <p:sp>
        <p:nvSpPr>
          <p:cNvPr id="277" name="Google Shape;277;p45"/>
          <p:cNvSpPr/>
          <p:nvPr>
            <p:ph idx="2" type="pic"/>
          </p:nvPr>
        </p:nvSpPr>
        <p:spPr>
          <a:xfrm>
            <a:off x="768096" y="1834876"/>
            <a:ext cx="2851003" cy="4984199"/>
          </a:xfrm>
          <a:prstGeom prst="rect">
            <a:avLst/>
          </a:prstGeom>
          <a:solidFill>
            <a:srgbClr val="F2F2F2">
              <a:alpha val="80000"/>
            </a:srgbClr>
          </a:solidFill>
          <a:ln>
            <a:noFill/>
          </a:ln>
        </p:spPr>
      </p:sp>
      <p:sp>
        <p:nvSpPr>
          <p:cNvPr id="278" name="Google Shape;278;p45"/>
          <p:cNvSpPr/>
          <p:nvPr>
            <p:ph idx="3" type="pic"/>
          </p:nvPr>
        </p:nvSpPr>
        <p:spPr>
          <a:xfrm>
            <a:off x="3755309" y="1834876"/>
            <a:ext cx="2851003" cy="4984199"/>
          </a:xfrm>
          <a:prstGeom prst="rect">
            <a:avLst/>
          </a:prstGeom>
          <a:solidFill>
            <a:srgbClr val="F2F2F2">
              <a:alpha val="80000"/>
            </a:srgbClr>
          </a:solidFill>
          <a:ln>
            <a:noFill/>
          </a:ln>
        </p:spPr>
      </p:sp>
      <p:sp>
        <p:nvSpPr>
          <p:cNvPr id="279" name="Google Shape;279;p45"/>
          <p:cNvSpPr/>
          <p:nvPr>
            <p:ph idx="4" type="pic"/>
          </p:nvPr>
        </p:nvSpPr>
        <p:spPr>
          <a:xfrm>
            <a:off x="6742522" y="1834876"/>
            <a:ext cx="2851003" cy="4984199"/>
          </a:xfrm>
          <a:prstGeom prst="rect">
            <a:avLst/>
          </a:prstGeom>
          <a:solidFill>
            <a:srgbClr val="F2F2F2">
              <a:alpha val="80000"/>
            </a:srgbClr>
          </a:solidFill>
          <a:ln>
            <a:noFill/>
          </a:ln>
        </p:spPr>
      </p:sp>
      <p:sp>
        <p:nvSpPr>
          <p:cNvPr id="280" name="Google Shape;280;p45"/>
          <p:cNvSpPr/>
          <p:nvPr>
            <p:ph idx="5" type="pic"/>
          </p:nvPr>
        </p:nvSpPr>
        <p:spPr>
          <a:xfrm>
            <a:off x="9721520" y="1834876"/>
            <a:ext cx="2851003" cy="4984199"/>
          </a:xfrm>
          <a:prstGeom prst="rect">
            <a:avLst/>
          </a:prstGeom>
          <a:solidFill>
            <a:srgbClr val="F2F2F2">
              <a:alpha val="80000"/>
            </a:srgbClr>
          </a:solidFill>
          <a:ln>
            <a:noFill/>
          </a:ln>
        </p:spPr>
      </p:sp>
      <p:sp>
        <p:nvSpPr>
          <p:cNvPr id="281" name="Google Shape;281;p45"/>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45"/>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45"/>
          <p:cNvSpPr txBox="1"/>
          <p:nvPr>
            <p:ph idx="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6 images">
  <p:cSld name="Moodboard 6 images">
    <p:spTree>
      <p:nvGrpSpPr>
        <p:cNvPr id="284" name="Shape 284"/>
        <p:cNvGrpSpPr/>
        <p:nvPr/>
      </p:nvGrpSpPr>
      <p:grpSpPr>
        <a:xfrm>
          <a:off x="0" y="0"/>
          <a:ext cx="0" cy="0"/>
          <a:chOff x="0" y="0"/>
          <a:chExt cx="0" cy="0"/>
        </a:xfrm>
      </p:grpSpPr>
      <p:sp>
        <p:nvSpPr>
          <p:cNvPr id="285" name="Google Shape;285;p46"/>
          <p:cNvSpPr/>
          <p:nvPr>
            <p:ph idx="2" type="pic"/>
          </p:nvPr>
        </p:nvSpPr>
        <p:spPr>
          <a:xfrm>
            <a:off x="5262715" y="4207167"/>
            <a:ext cx="7408963" cy="2788920"/>
          </a:xfrm>
          <a:prstGeom prst="rect">
            <a:avLst/>
          </a:prstGeom>
          <a:solidFill>
            <a:srgbClr val="F2F2F2">
              <a:alpha val="80000"/>
            </a:srgbClr>
          </a:solidFill>
          <a:ln>
            <a:noFill/>
          </a:ln>
        </p:spPr>
      </p:sp>
      <p:sp>
        <p:nvSpPr>
          <p:cNvPr id="286" name="Google Shape;286;p46"/>
          <p:cNvSpPr/>
          <p:nvPr>
            <p:ph idx="3" type="pic"/>
          </p:nvPr>
        </p:nvSpPr>
        <p:spPr>
          <a:xfrm>
            <a:off x="768095" y="2011888"/>
            <a:ext cx="4402623" cy="2118115"/>
          </a:xfrm>
          <a:prstGeom prst="rect">
            <a:avLst/>
          </a:prstGeom>
          <a:solidFill>
            <a:srgbClr val="F2F2F2">
              <a:alpha val="80000"/>
            </a:srgbClr>
          </a:solidFill>
          <a:ln>
            <a:noFill/>
          </a:ln>
        </p:spPr>
      </p:sp>
      <p:sp>
        <p:nvSpPr>
          <p:cNvPr id="287" name="Google Shape;287;p46"/>
          <p:cNvSpPr/>
          <p:nvPr>
            <p:ph idx="4" type="pic"/>
          </p:nvPr>
        </p:nvSpPr>
        <p:spPr>
          <a:xfrm>
            <a:off x="5262716" y="2011889"/>
            <a:ext cx="2408324" cy="2118115"/>
          </a:xfrm>
          <a:prstGeom prst="rect">
            <a:avLst/>
          </a:prstGeom>
          <a:solidFill>
            <a:srgbClr val="F2F2F2">
              <a:alpha val="80000"/>
            </a:srgbClr>
          </a:solidFill>
          <a:ln>
            <a:noFill/>
          </a:ln>
        </p:spPr>
      </p:sp>
      <p:sp>
        <p:nvSpPr>
          <p:cNvPr id="288" name="Google Shape;288;p46"/>
          <p:cNvSpPr/>
          <p:nvPr>
            <p:ph idx="5" type="pic"/>
          </p:nvPr>
        </p:nvSpPr>
        <p:spPr>
          <a:xfrm>
            <a:off x="7763036" y="2011888"/>
            <a:ext cx="2408324" cy="2118115"/>
          </a:xfrm>
          <a:prstGeom prst="rect">
            <a:avLst/>
          </a:prstGeom>
          <a:solidFill>
            <a:srgbClr val="F2F2F2">
              <a:alpha val="80000"/>
            </a:srgbClr>
          </a:solidFill>
          <a:ln>
            <a:noFill/>
          </a:ln>
        </p:spPr>
      </p:sp>
      <p:sp>
        <p:nvSpPr>
          <p:cNvPr id="289" name="Google Shape;289;p46"/>
          <p:cNvSpPr/>
          <p:nvPr>
            <p:ph idx="6" type="pic"/>
          </p:nvPr>
        </p:nvSpPr>
        <p:spPr>
          <a:xfrm>
            <a:off x="10263356" y="2011888"/>
            <a:ext cx="2408324" cy="2118115"/>
          </a:xfrm>
          <a:prstGeom prst="rect">
            <a:avLst/>
          </a:prstGeom>
          <a:solidFill>
            <a:srgbClr val="F2F2F2">
              <a:alpha val="80000"/>
            </a:srgbClr>
          </a:solidFill>
          <a:ln>
            <a:noFill/>
          </a:ln>
        </p:spPr>
      </p:sp>
      <p:sp>
        <p:nvSpPr>
          <p:cNvPr id="290" name="Google Shape;290;p46"/>
          <p:cNvSpPr/>
          <p:nvPr>
            <p:ph idx="7" type="pic"/>
          </p:nvPr>
        </p:nvSpPr>
        <p:spPr>
          <a:xfrm>
            <a:off x="768095" y="4215592"/>
            <a:ext cx="4402623" cy="2780495"/>
          </a:xfrm>
          <a:prstGeom prst="rect">
            <a:avLst/>
          </a:prstGeom>
          <a:solidFill>
            <a:srgbClr val="F2F2F2">
              <a:alpha val="80000"/>
            </a:srgbClr>
          </a:solidFill>
          <a:ln>
            <a:noFill/>
          </a:ln>
        </p:spPr>
      </p:sp>
      <p:sp>
        <p:nvSpPr>
          <p:cNvPr id="291" name="Google Shape;291;p46"/>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46"/>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46"/>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7 images">
  <p:cSld name="Moodboard 7 images">
    <p:spTree>
      <p:nvGrpSpPr>
        <p:cNvPr id="294" name="Shape 294"/>
        <p:cNvGrpSpPr/>
        <p:nvPr/>
      </p:nvGrpSpPr>
      <p:grpSpPr>
        <a:xfrm>
          <a:off x="0" y="0"/>
          <a:ext cx="0" cy="0"/>
          <a:chOff x="0" y="0"/>
          <a:chExt cx="0" cy="0"/>
        </a:xfrm>
      </p:grpSpPr>
      <p:sp>
        <p:nvSpPr>
          <p:cNvPr id="295" name="Google Shape;295;p47"/>
          <p:cNvSpPr/>
          <p:nvPr>
            <p:ph idx="2" type="pic"/>
          </p:nvPr>
        </p:nvSpPr>
        <p:spPr>
          <a:xfrm>
            <a:off x="5262715" y="4207167"/>
            <a:ext cx="4908645" cy="2788920"/>
          </a:xfrm>
          <a:prstGeom prst="rect">
            <a:avLst/>
          </a:prstGeom>
          <a:solidFill>
            <a:srgbClr val="F2F2F2">
              <a:alpha val="80000"/>
            </a:srgbClr>
          </a:solidFill>
          <a:ln>
            <a:noFill/>
          </a:ln>
        </p:spPr>
      </p:sp>
      <p:sp>
        <p:nvSpPr>
          <p:cNvPr id="296" name="Google Shape;296;p47"/>
          <p:cNvSpPr/>
          <p:nvPr>
            <p:ph idx="3" type="pic"/>
          </p:nvPr>
        </p:nvSpPr>
        <p:spPr>
          <a:xfrm>
            <a:off x="768095" y="2011888"/>
            <a:ext cx="4402623" cy="2118115"/>
          </a:xfrm>
          <a:prstGeom prst="rect">
            <a:avLst/>
          </a:prstGeom>
          <a:solidFill>
            <a:srgbClr val="F2F2F2">
              <a:alpha val="80000"/>
            </a:srgbClr>
          </a:solidFill>
          <a:ln>
            <a:noFill/>
          </a:ln>
        </p:spPr>
      </p:sp>
      <p:sp>
        <p:nvSpPr>
          <p:cNvPr id="297" name="Google Shape;297;p47"/>
          <p:cNvSpPr/>
          <p:nvPr>
            <p:ph idx="4" type="pic"/>
          </p:nvPr>
        </p:nvSpPr>
        <p:spPr>
          <a:xfrm>
            <a:off x="5262716" y="2011889"/>
            <a:ext cx="2408324" cy="2118115"/>
          </a:xfrm>
          <a:prstGeom prst="rect">
            <a:avLst/>
          </a:prstGeom>
          <a:solidFill>
            <a:srgbClr val="F2F2F2">
              <a:alpha val="80000"/>
            </a:srgbClr>
          </a:solidFill>
          <a:ln>
            <a:noFill/>
          </a:ln>
        </p:spPr>
      </p:sp>
      <p:sp>
        <p:nvSpPr>
          <p:cNvPr id="298" name="Google Shape;298;p47"/>
          <p:cNvSpPr/>
          <p:nvPr>
            <p:ph idx="5" type="pic"/>
          </p:nvPr>
        </p:nvSpPr>
        <p:spPr>
          <a:xfrm>
            <a:off x="7763036" y="2011888"/>
            <a:ext cx="2408324" cy="2118115"/>
          </a:xfrm>
          <a:prstGeom prst="rect">
            <a:avLst/>
          </a:prstGeom>
          <a:solidFill>
            <a:srgbClr val="F2F2F2">
              <a:alpha val="80000"/>
            </a:srgbClr>
          </a:solidFill>
          <a:ln>
            <a:noFill/>
          </a:ln>
        </p:spPr>
      </p:sp>
      <p:sp>
        <p:nvSpPr>
          <p:cNvPr id="299" name="Google Shape;299;p47"/>
          <p:cNvSpPr/>
          <p:nvPr>
            <p:ph idx="6" type="pic"/>
          </p:nvPr>
        </p:nvSpPr>
        <p:spPr>
          <a:xfrm>
            <a:off x="10263356" y="2011888"/>
            <a:ext cx="2408324" cy="2118115"/>
          </a:xfrm>
          <a:prstGeom prst="rect">
            <a:avLst/>
          </a:prstGeom>
          <a:solidFill>
            <a:srgbClr val="F2F2F2">
              <a:alpha val="80000"/>
            </a:srgbClr>
          </a:solidFill>
          <a:ln>
            <a:noFill/>
          </a:ln>
        </p:spPr>
      </p:sp>
      <p:sp>
        <p:nvSpPr>
          <p:cNvPr id="300" name="Google Shape;300;p47"/>
          <p:cNvSpPr/>
          <p:nvPr>
            <p:ph idx="7" type="pic"/>
          </p:nvPr>
        </p:nvSpPr>
        <p:spPr>
          <a:xfrm>
            <a:off x="768095" y="4215592"/>
            <a:ext cx="4402623" cy="2780495"/>
          </a:xfrm>
          <a:prstGeom prst="rect">
            <a:avLst/>
          </a:prstGeom>
          <a:solidFill>
            <a:srgbClr val="F2F2F2">
              <a:alpha val="80000"/>
            </a:srgbClr>
          </a:solidFill>
          <a:ln>
            <a:noFill/>
          </a:ln>
        </p:spPr>
      </p:sp>
      <p:sp>
        <p:nvSpPr>
          <p:cNvPr id="301" name="Google Shape;301;p47"/>
          <p:cNvSpPr/>
          <p:nvPr>
            <p:ph idx="8" type="pic"/>
          </p:nvPr>
        </p:nvSpPr>
        <p:spPr>
          <a:xfrm>
            <a:off x="10263356" y="4215592"/>
            <a:ext cx="2408324" cy="2780495"/>
          </a:xfrm>
          <a:prstGeom prst="rect">
            <a:avLst/>
          </a:prstGeom>
          <a:solidFill>
            <a:srgbClr val="F2F2F2">
              <a:alpha val="80000"/>
            </a:srgbClr>
          </a:solidFill>
          <a:ln>
            <a:noFill/>
          </a:ln>
        </p:spPr>
      </p:sp>
      <p:sp>
        <p:nvSpPr>
          <p:cNvPr id="302" name="Google Shape;302;p47"/>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47"/>
          <p:cNvSpPr txBox="1"/>
          <p:nvPr>
            <p:ph idx="9"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47"/>
          <p:cNvSpPr txBox="1"/>
          <p:nvPr>
            <p:ph idx="13"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8 images">
  <p:cSld name="Moodboard 8 images">
    <p:spTree>
      <p:nvGrpSpPr>
        <p:cNvPr id="305" name="Shape 305"/>
        <p:cNvGrpSpPr/>
        <p:nvPr/>
      </p:nvGrpSpPr>
      <p:grpSpPr>
        <a:xfrm>
          <a:off x="0" y="0"/>
          <a:ext cx="0" cy="0"/>
          <a:chOff x="0" y="0"/>
          <a:chExt cx="0" cy="0"/>
        </a:xfrm>
      </p:grpSpPr>
      <p:sp>
        <p:nvSpPr>
          <p:cNvPr id="306" name="Google Shape;306;p48"/>
          <p:cNvSpPr/>
          <p:nvPr>
            <p:ph idx="2" type="pic"/>
          </p:nvPr>
        </p:nvSpPr>
        <p:spPr>
          <a:xfrm>
            <a:off x="5262716" y="4572722"/>
            <a:ext cx="2408324" cy="2423364"/>
          </a:xfrm>
          <a:prstGeom prst="rect">
            <a:avLst/>
          </a:prstGeom>
          <a:solidFill>
            <a:srgbClr val="F2F2F2">
              <a:alpha val="80000"/>
            </a:srgbClr>
          </a:solidFill>
          <a:ln>
            <a:noFill/>
          </a:ln>
        </p:spPr>
      </p:sp>
      <p:sp>
        <p:nvSpPr>
          <p:cNvPr id="307" name="Google Shape;307;p48"/>
          <p:cNvSpPr/>
          <p:nvPr>
            <p:ph idx="3" type="pic"/>
          </p:nvPr>
        </p:nvSpPr>
        <p:spPr>
          <a:xfrm>
            <a:off x="768094" y="2011888"/>
            <a:ext cx="4402623" cy="2149111"/>
          </a:xfrm>
          <a:prstGeom prst="rect">
            <a:avLst/>
          </a:prstGeom>
          <a:solidFill>
            <a:srgbClr val="F2F2F2">
              <a:alpha val="80000"/>
            </a:srgbClr>
          </a:solidFill>
          <a:ln>
            <a:noFill/>
          </a:ln>
        </p:spPr>
      </p:sp>
      <p:sp>
        <p:nvSpPr>
          <p:cNvPr id="308" name="Google Shape;308;p48"/>
          <p:cNvSpPr/>
          <p:nvPr>
            <p:ph idx="4" type="pic"/>
          </p:nvPr>
        </p:nvSpPr>
        <p:spPr>
          <a:xfrm>
            <a:off x="5262716" y="2011889"/>
            <a:ext cx="2408324" cy="2430707"/>
          </a:xfrm>
          <a:prstGeom prst="rect">
            <a:avLst/>
          </a:prstGeom>
          <a:solidFill>
            <a:srgbClr val="F2F2F2">
              <a:alpha val="80000"/>
            </a:srgbClr>
          </a:solidFill>
          <a:ln>
            <a:noFill/>
          </a:ln>
        </p:spPr>
      </p:sp>
      <p:sp>
        <p:nvSpPr>
          <p:cNvPr id="309" name="Google Shape;309;p48"/>
          <p:cNvSpPr/>
          <p:nvPr>
            <p:ph idx="5" type="pic"/>
          </p:nvPr>
        </p:nvSpPr>
        <p:spPr>
          <a:xfrm>
            <a:off x="7763036" y="2011888"/>
            <a:ext cx="2408324" cy="2430707"/>
          </a:xfrm>
          <a:prstGeom prst="rect">
            <a:avLst/>
          </a:prstGeom>
          <a:solidFill>
            <a:srgbClr val="F2F2F2">
              <a:alpha val="80000"/>
            </a:srgbClr>
          </a:solidFill>
          <a:ln>
            <a:noFill/>
          </a:ln>
        </p:spPr>
      </p:sp>
      <p:sp>
        <p:nvSpPr>
          <p:cNvPr id="310" name="Google Shape;310;p48"/>
          <p:cNvSpPr/>
          <p:nvPr>
            <p:ph idx="6" type="pic"/>
          </p:nvPr>
        </p:nvSpPr>
        <p:spPr>
          <a:xfrm>
            <a:off x="10263356" y="2011888"/>
            <a:ext cx="2408324" cy="2430707"/>
          </a:xfrm>
          <a:prstGeom prst="rect">
            <a:avLst/>
          </a:prstGeom>
          <a:solidFill>
            <a:srgbClr val="F2F2F2">
              <a:alpha val="80000"/>
            </a:srgbClr>
          </a:solidFill>
          <a:ln>
            <a:noFill/>
          </a:ln>
        </p:spPr>
      </p:sp>
      <p:sp>
        <p:nvSpPr>
          <p:cNvPr id="311" name="Google Shape;311;p48"/>
          <p:cNvSpPr/>
          <p:nvPr>
            <p:ph idx="7" type="pic"/>
          </p:nvPr>
        </p:nvSpPr>
        <p:spPr>
          <a:xfrm>
            <a:off x="768095" y="4256791"/>
            <a:ext cx="4402623" cy="2739296"/>
          </a:xfrm>
          <a:prstGeom prst="rect">
            <a:avLst/>
          </a:prstGeom>
          <a:solidFill>
            <a:srgbClr val="F2F2F2">
              <a:alpha val="80000"/>
            </a:srgbClr>
          </a:solidFill>
          <a:ln>
            <a:noFill/>
          </a:ln>
        </p:spPr>
      </p:sp>
      <p:sp>
        <p:nvSpPr>
          <p:cNvPr id="312" name="Google Shape;312;p48"/>
          <p:cNvSpPr/>
          <p:nvPr>
            <p:ph idx="8" type="pic"/>
          </p:nvPr>
        </p:nvSpPr>
        <p:spPr>
          <a:xfrm>
            <a:off x="10263356" y="4572723"/>
            <a:ext cx="2408324" cy="2423364"/>
          </a:xfrm>
          <a:prstGeom prst="rect">
            <a:avLst/>
          </a:prstGeom>
          <a:solidFill>
            <a:srgbClr val="F2F2F2">
              <a:alpha val="80000"/>
            </a:srgbClr>
          </a:solidFill>
          <a:ln>
            <a:noFill/>
          </a:ln>
        </p:spPr>
      </p:sp>
      <p:sp>
        <p:nvSpPr>
          <p:cNvPr id="313" name="Google Shape;313;p48"/>
          <p:cNvSpPr/>
          <p:nvPr>
            <p:ph idx="9" type="pic"/>
          </p:nvPr>
        </p:nvSpPr>
        <p:spPr>
          <a:xfrm>
            <a:off x="7774909" y="4572722"/>
            <a:ext cx="2408324" cy="2423364"/>
          </a:xfrm>
          <a:prstGeom prst="rect">
            <a:avLst/>
          </a:prstGeom>
          <a:solidFill>
            <a:srgbClr val="F2F2F2">
              <a:alpha val="80000"/>
            </a:srgbClr>
          </a:solidFill>
          <a:ln>
            <a:noFill/>
          </a:ln>
        </p:spPr>
      </p:sp>
      <p:sp>
        <p:nvSpPr>
          <p:cNvPr id="314" name="Google Shape;314;p48"/>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48"/>
          <p:cNvSpPr txBox="1"/>
          <p:nvPr>
            <p:ph idx="1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6" name="Google Shape;316;p48"/>
          <p:cNvSpPr txBox="1"/>
          <p:nvPr>
            <p:ph idx="1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in 1 column">
  <p:cSld name="Graph in 1 column">
    <p:spTree>
      <p:nvGrpSpPr>
        <p:cNvPr id="322" name="Shape 322"/>
        <p:cNvGrpSpPr/>
        <p:nvPr/>
      </p:nvGrpSpPr>
      <p:grpSpPr>
        <a:xfrm>
          <a:off x="0" y="0"/>
          <a:ext cx="0" cy="0"/>
          <a:chOff x="0" y="0"/>
          <a:chExt cx="0" cy="0"/>
        </a:xfrm>
      </p:grpSpPr>
      <p:sp>
        <p:nvSpPr>
          <p:cNvPr id="323" name="Google Shape;323;p50"/>
          <p:cNvSpPr/>
          <p:nvPr>
            <p:ph idx="2" type="tbl"/>
          </p:nvPr>
        </p:nvSpPr>
        <p:spPr>
          <a:xfrm>
            <a:off x="347663" y="2137272"/>
            <a:ext cx="12744449" cy="4836405"/>
          </a:xfrm>
          <a:prstGeom prst="rect">
            <a:avLst/>
          </a:prstGeom>
          <a:solidFill>
            <a:srgbClr val="F2F2F2"/>
          </a:solid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4" name="Google Shape;324;p50"/>
          <p:cNvSpPr txBox="1"/>
          <p:nvPr>
            <p:ph idx="1" type="body"/>
          </p:nvPr>
        </p:nvSpPr>
        <p:spPr>
          <a:xfrm>
            <a:off x="363846" y="1712105"/>
            <a:ext cx="12709525" cy="299775"/>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50"/>
          <p:cNvSpPr txBox="1"/>
          <p:nvPr>
            <p:ph idx="3"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6" name="Google Shape;326;p50"/>
          <p:cNvSpPr txBox="1"/>
          <p:nvPr>
            <p:ph idx="4"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50"/>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Graphs in 2 columns">
  <p:cSld name="2 Graphs in 2 columns">
    <p:spTree>
      <p:nvGrpSpPr>
        <p:cNvPr id="328" name="Shape 328"/>
        <p:cNvGrpSpPr/>
        <p:nvPr/>
      </p:nvGrpSpPr>
      <p:grpSpPr>
        <a:xfrm>
          <a:off x="0" y="0"/>
          <a:ext cx="0" cy="0"/>
          <a:chOff x="0" y="0"/>
          <a:chExt cx="0" cy="0"/>
        </a:xfrm>
      </p:grpSpPr>
      <p:sp>
        <p:nvSpPr>
          <p:cNvPr id="329" name="Google Shape;329;p51"/>
          <p:cNvSpPr/>
          <p:nvPr>
            <p:ph idx="2" type="tbl"/>
          </p:nvPr>
        </p:nvSpPr>
        <p:spPr>
          <a:xfrm>
            <a:off x="479424" y="2421120"/>
            <a:ext cx="6039783" cy="3790823"/>
          </a:xfrm>
          <a:prstGeom prst="rect">
            <a:avLst/>
          </a:prstGeom>
          <a:solidFill>
            <a:srgbClr val="F2F2F2"/>
          </a:solid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0" name="Google Shape;330;p51"/>
          <p:cNvSpPr/>
          <p:nvPr>
            <p:ph idx="3" type="tbl"/>
          </p:nvPr>
        </p:nvSpPr>
        <p:spPr>
          <a:xfrm>
            <a:off x="6920567" y="2421120"/>
            <a:ext cx="6039782" cy="3790823"/>
          </a:xfrm>
          <a:prstGeom prst="rect">
            <a:avLst/>
          </a:prstGeom>
          <a:solidFill>
            <a:srgbClr val="F2F2F2"/>
          </a:solid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1" name="Google Shape;331;p51"/>
          <p:cNvSpPr txBox="1"/>
          <p:nvPr>
            <p:ph idx="1" type="body"/>
          </p:nvPr>
        </p:nvSpPr>
        <p:spPr>
          <a:xfrm>
            <a:off x="479425" y="1727113"/>
            <a:ext cx="6039784" cy="468888"/>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p51"/>
          <p:cNvSpPr txBox="1"/>
          <p:nvPr>
            <p:ph idx="4" type="body"/>
          </p:nvPr>
        </p:nvSpPr>
        <p:spPr>
          <a:xfrm>
            <a:off x="6920567" y="1776191"/>
            <a:ext cx="6039784" cy="468889"/>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51"/>
          <p:cNvSpPr txBox="1"/>
          <p:nvPr>
            <p:ph idx="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51"/>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51"/>
          <p:cNvSpPr txBox="1"/>
          <p:nvPr>
            <p:ph idx="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p:cSld name="1_Portada">
    <p:bg>
      <p:bgPr>
        <a:solidFill>
          <a:schemeClr val="dk1"/>
        </a:solidFill>
      </p:bgPr>
    </p:bg>
    <p:spTree>
      <p:nvGrpSpPr>
        <p:cNvPr id="27" name="Shape 27"/>
        <p:cNvGrpSpPr/>
        <p:nvPr/>
      </p:nvGrpSpPr>
      <p:grpSpPr>
        <a:xfrm>
          <a:off x="0" y="0"/>
          <a:ext cx="0" cy="0"/>
          <a:chOff x="0" y="0"/>
          <a:chExt cx="0" cy="0"/>
        </a:xfrm>
      </p:grpSpPr>
      <p:pic>
        <p:nvPicPr>
          <p:cNvPr id="28" name="Google Shape;28;p9"/>
          <p:cNvPicPr preferRelativeResize="0"/>
          <p:nvPr/>
        </p:nvPicPr>
        <p:blipFill rotWithShape="1">
          <a:blip r:embed="rId2">
            <a:alphaModFix/>
          </a:blip>
          <a:srcRect b="0" l="0" r="0" t="0"/>
          <a:stretch/>
        </p:blipFill>
        <p:spPr>
          <a:xfrm>
            <a:off x="938746" y="3421789"/>
            <a:ext cx="4789888" cy="793304"/>
          </a:xfrm>
          <a:prstGeom prst="rect">
            <a:avLst/>
          </a:prstGeom>
          <a:noFill/>
          <a:ln>
            <a:noFill/>
          </a:ln>
        </p:spPr>
      </p:pic>
      <p:sp>
        <p:nvSpPr>
          <p:cNvPr id="29" name="Google Shape;29;p9"/>
          <p:cNvSpPr txBox="1"/>
          <p:nvPr>
            <p:ph type="title"/>
          </p:nvPr>
        </p:nvSpPr>
        <p:spPr>
          <a:xfrm>
            <a:off x="7758926" y="3189279"/>
            <a:ext cx="4742102" cy="1272753"/>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1"/>
              </a:buClr>
              <a:buSzPts val="1543"/>
              <a:buFont typeface="Arial"/>
              <a:buNone/>
              <a:defRPr sz="1543">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nvSpPr>
        <p:spPr>
          <a:xfrm>
            <a:off x="10531026" y="7218878"/>
            <a:ext cx="2810385" cy="19402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661">
                <a:solidFill>
                  <a:srgbClr val="D8D8D8"/>
                </a:solidFill>
                <a:latin typeface="Arial"/>
                <a:ea typeface="Arial"/>
                <a:cs typeface="Arial"/>
                <a:sym typeface="Arial"/>
              </a:rPr>
              <a:t>© MANGO. STRICTLY CONFIDENTIAL. FOR INTERNAL USE ONLY.</a:t>
            </a:r>
            <a:endParaRPr sz="661">
              <a:solidFill>
                <a:srgbClr val="D8D8D8"/>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Graphs">
  <p:cSld name="SmartArt Graphs">
    <p:spTree>
      <p:nvGrpSpPr>
        <p:cNvPr id="336" name="Shape 336"/>
        <p:cNvGrpSpPr/>
        <p:nvPr/>
      </p:nvGrpSpPr>
      <p:grpSpPr>
        <a:xfrm>
          <a:off x="0" y="0"/>
          <a:ext cx="0" cy="0"/>
          <a:chOff x="0" y="0"/>
          <a:chExt cx="0" cy="0"/>
        </a:xfrm>
      </p:grpSpPr>
      <p:sp>
        <p:nvSpPr>
          <p:cNvPr id="337" name="Google Shape;337;p52"/>
          <p:cNvSpPr txBox="1"/>
          <p:nvPr>
            <p:ph idx="1" type="body"/>
          </p:nvPr>
        </p:nvSpPr>
        <p:spPr>
          <a:xfrm>
            <a:off x="6920567" y="1776191"/>
            <a:ext cx="6039784" cy="468889"/>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8" name="Google Shape;338;p52"/>
          <p:cNvSpPr/>
          <p:nvPr>
            <p:ph idx="2" type="dgm"/>
          </p:nvPr>
        </p:nvSpPr>
        <p:spPr>
          <a:xfrm>
            <a:off x="6915943" y="2519277"/>
            <a:ext cx="6040437" cy="4204945"/>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9" name="Google Shape;339;p52"/>
          <p:cNvSpPr txBox="1"/>
          <p:nvPr>
            <p:ph idx="3" type="body"/>
          </p:nvPr>
        </p:nvSpPr>
        <p:spPr>
          <a:xfrm>
            <a:off x="479425" y="1925054"/>
            <a:ext cx="6240462" cy="479916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0" name="Google Shape;340;p52"/>
          <p:cNvSpPr txBox="1"/>
          <p:nvPr>
            <p:ph idx="4"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52"/>
          <p:cNvSpPr txBox="1"/>
          <p:nvPr>
            <p:ph idx="5"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2" name="Google Shape;342;p52"/>
          <p:cNvSpPr txBox="1"/>
          <p:nvPr>
            <p:ph idx="6"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Horizontal graphs">
  <p:cSld name="2 Horizontal graphs">
    <p:spTree>
      <p:nvGrpSpPr>
        <p:cNvPr id="343" name="Shape 343"/>
        <p:cNvGrpSpPr/>
        <p:nvPr/>
      </p:nvGrpSpPr>
      <p:grpSpPr>
        <a:xfrm>
          <a:off x="0" y="0"/>
          <a:ext cx="0" cy="0"/>
          <a:chOff x="0" y="0"/>
          <a:chExt cx="0" cy="0"/>
        </a:xfrm>
      </p:grpSpPr>
      <p:sp>
        <p:nvSpPr>
          <p:cNvPr id="344" name="Google Shape;344;p53"/>
          <p:cNvSpPr txBox="1"/>
          <p:nvPr>
            <p:ph idx="1" type="body"/>
          </p:nvPr>
        </p:nvSpPr>
        <p:spPr>
          <a:xfrm>
            <a:off x="479425" y="2192453"/>
            <a:ext cx="12480924" cy="299775"/>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53"/>
          <p:cNvSpPr txBox="1"/>
          <p:nvPr>
            <p:ph idx="2" type="body"/>
          </p:nvPr>
        </p:nvSpPr>
        <p:spPr>
          <a:xfrm>
            <a:off x="479425" y="2828663"/>
            <a:ext cx="2960688" cy="1836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solidFill>
                  <a:schemeClr val="dk1"/>
                </a:solidFill>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53"/>
          <p:cNvSpPr txBox="1"/>
          <p:nvPr>
            <p:ph idx="3" type="body"/>
          </p:nvPr>
        </p:nvSpPr>
        <p:spPr>
          <a:xfrm>
            <a:off x="479425" y="4827145"/>
            <a:ext cx="2960688" cy="183515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solidFill>
                  <a:schemeClr val="dk1"/>
                </a:solidFill>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53"/>
          <p:cNvSpPr/>
          <p:nvPr>
            <p:ph idx="4" type="chart"/>
          </p:nvPr>
        </p:nvSpPr>
        <p:spPr>
          <a:xfrm>
            <a:off x="3657600" y="2828663"/>
            <a:ext cx="9302750" cy="183515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8" name="Google Shape;348;p53"/>
          <p:cNvSpPr/>
          <p:nvPr>
            <p:ph idx="5" type="chart"/>
          </p:nvPr>
        </p:nvSpPr>
        <p:spPr>
          <a:xfrm>
            <a:off x="3657600" y="4827145"/>
            <a:ext cx="9302750" cy="183515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9" name="Google Shape;349;p53"/>
          <p:cNvSpPr txBox="1"/>
          <p:nvPr>
            <p:ph idx="6"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53"/>
          <p:cNvSpPr txBox="1"/>
          <p:nvPr>
            <p:ph idx="7"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53"/>
          <p:cNvSpPr txBox="1"/>
          <p:nvPr>
            <p:ph idx="8"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Vertical graphs">
  <p:cSld name="3 Vertical graphs">
    <p:spTree>
      <p:nvGrpSpPr>
        <p:cNvPr id="352" name="Shape 352"/>
        <p:cNvGrpSpPr/>
        <p:nvPr/>
      </p:nvGrpSpPr>
      <p:grpSpPr>
        <a:xfrm>
          <a:off x="0" y="0"/>
          <a:ext cx="0" cy="0"/>
          <a:chOff x="0" y="0"/>
          <a:chExt cx="0" cy="0"/>
        </a:xfrm>
      </p:grpSpPr>
      <p:sp>
        <p:nvSpPr>
          <p:cNvPr id="353" name="Google Shape;353;p54"/>
          <p:cNvSpPr txBox="1"/>
          <p:nvPr>
            <p:ph idx="1" type="body"/>
          </p:nvPr>
        </p:nvSpPr>
        <p:spPr>
          <a:xfrm>
            <a:off x="1257053"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54"/>
          <p:cNvSpPr/>
          <p:nvPr>
            <p:ph idx="2" type="chart"/>
          </p:nvPr>
        </p:nvSpPr>
        <p:spPr>
          <a:xfrm>
            <a:off x="1257053"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5" name="Google Shape;355;p54"/>
          <p:cNvSpPr txBox="1"/>
          <p:nvPr>
            <p:ph idx="3" type="body"/>
          </p:nvPr>
        </p:nvSpPr>
        <p:spPr>
          <a:xfrm>
            <a:off x="4942934"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6" name="Google Shape;356;p54"/>
          <p:cNvSpPr/>
          <p:nvPr>
            <p:ph idx="4" type="chart"/>
          </p:nvPr>
        </p:nvSpPr>
        <p:spPr>
          <a:xfrm>
            <a:off x="4942934"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7" name="Google Shape;357;p54"/>
          <p:cNvSpPr txBox="1"/>
          <p:nvPr>
            <p:ph idx="5" type="body"/>
          </p:nvPr>
        </p:nvSpPr>
        <p:spPr>
          <a:xfrm>
            <a:off x="8628814"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54"/>
          <p:cNvSpPr/>
          <p:nvPr>
            <p:ph idx="6" type="chart"/>
          </p:nvPr>
        </p:nvSpPr>
        <p:spPr>
          <a:xfrm>
            <a:off x="8628814"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9" name="Google Shape;359;p54"/>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0" name="Google Shape;360;p54"/>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1" name="Google Shape;361;p54"/>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 graph">
  <p:cSld name="Headline + graph">
    <p:spTree>
      <p:nvGrpSpPr>
        <p:cNvPr id="362" name="Shape 362"/>
        <p:cNvGrpSpPr/>
        <p:nvPr/>
      </p:nvGrpSpPr>
      <p:grpSpPr>
        <a:xfrm>
          <a:off x="0" y="0"/>
          <a:ext cx="0" cy="0"/>
          <a:chOff x="0" y="0"/>
          <a:chExt cx="0" cy="0"/>
        </a:xfrm>
      </p:grpSpPr>
      <p:sp>
        <p:nvSpPr>
          <p:cNvPr id="363" name="Google Shape;363;p55"/>
          <p:cNvSpPr/>
          <p:nvPr>
            <p:ph idx="2" type="pic"/>
          </p:nvPr>
        </p:nvSpPr>
        <p:spPr>
          <a:xfrm>
            <a:off x="0" y="0"/>
            <a:ext cx="3551238" cy="7559675"/>
          </a:xfrm>
          <a:prstGeom prst="rect">
            <a:avLst/>
          </a:prstGeom>
          <a:solidFill>
            <a:srgbClr val="F2F2F2"/>
          </a:solidFill>
          <a:ln>
            <a:noFill/>
          </a:ln>
        </p:spPr>
      </p:sp>
      <p:sp>
        <p:nvSpPr>
          <p:cNvPr id="364" name="Google Shape;364;p55"/>
          <p:cNvSpPr txBox="1"/>
          <p:nvPr>
            <p:ph idx="1"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5" name="Google Shape;365;p55"/>
          <p:cNvSpPr/>
          <p:nvPr>
            <p:ph idx="3" type="chart"/>
          </p:nvPr>
        </p:nvSpPr>
        <p:spPr>
          <a:xfrm>
            <a:off x="4316413" y="2393950"/>
            <a:ext cx="8253412" cy="4330700"/>
          </a:xfrm>
          <a:prstGeom prst="rect">
            <a:avLst/>
          </a:prstGeom>
          <a:solidFill>
            <a:srgbClr val="F2F2F2"/>
          </a:solidFill>
          <a:ln>
            <a:noFill/>
          </a:ln>
        </p:spPr>
        <p:txBody>
          <a:bodyPr anchorCtr="0" anchor="t" bIns="0" lIns="0" spcFirstLastPara="1" rIns="0" wrap="square" tIns="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6" name="Google Shape;366;p55"/>
          <p:cNvSpPr txBox="1"/>
          <p:nvPr>
            <p:ph idx="4" type="body"/>
          </p:nvPr>
        </p:nvSpPr>
        <p:spPr>
          <a:xfrm>
            <a:off x="4316507" y="1273340"/>
            <a:ext cx="8253878" cy="907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7" name="Google Shape;367;p55"/>
          <p:cNvSpPr txBox="1"/>
          <p:nvPr>
            <p:ph idx="5" type="body"/>
          </p:nvPr>
        </p:nvSpPr>
        <p:spPr>
          <a:xfrm>
            <a:off x="4316506" y="627727"/>
            <a:ext cx="8253879" cy="540136"/>
          </a:xfrm>
          <a:prstGeom prst="rect">
            <a:avLst/>
          </a:prstGeom>
          <a:noFill/>
          <a:ln>
            <a:noFill/>
          </a:ln>
        </p:spPr>
        <p:txBody>
          <a:bodyPr anchorCtr="0" anchor="t" bIns="0" lIns="0" spcFirstLastPara="1" rIns="0" wrap="square" tIns="0">
            <a:noAutofit/>
          </a:bodyPr>
          <a:lstStyle>
            <a:lvl1pPr indent="-228600" lvl="0" marL="457200" algn="l">
              <a:lnSpc>
                <a:spcPct val="97272"/>
              </a:lnSpc>
              <a:spcBef>
                <a:spcPts val="1000"/>
              </a:spcBef>
              <a:spcAft>
                <a:spcPts val="0"/>
              </a:spcAft>
              <a:buClr>
                <a:schemeClr val="dk1"/>
              </a:buClr>
              <a:buSzPts val="2200"/>
              <a:buNone/>
              <a:defRPr b="0" i="0" sz="22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8" name="Google Shape;368;p55"/>
          <p:cNvSpPr txBox="1"/>
          <p:nvPr>
            <p:ph idx="6" type="body"/>
          </p:nvPr>
        </p:nvSpPr>
        <p:spPr>
          <a:xfrm>
            <a:off x="4316413" y="7167455"/>
            <a:ext cx="5735638" cy="147476"/>
          </a:xfrm>
          <a:prstGeom prst="rect">
            <a:avLst/>
          </a:prstGeom>
          <a:noFill/>
          <a:ln>
            <a:noFill/>
          </a:ln>
        </p:spPr>
        <p:txBody>
          <a:bodyPr anchorCtr="0" anchor="t" bIns="0" lIns="0" spcFirstLastPara="1" rIns="0" wrap="square" tIns="0">
            <a:noAutofit/>
          </a:bodyPr>
          <a:lstStyle>
            <a:lvl1pPr indent="-228600" lvl="0" marL="457200" marR="0" algn="l">
              <a:lnSpc>
                <a:spcPct val="191428"/>
              </a:lnSpc>
              <a:spcBef>
                <a:spcPts val="0"/>
              </a:spcBef>
              <a:spcAft>
                <a:spcPts val="0"/>
              </a:spcAft>
              <a:buClr>
                <a:schemeClr val="dk1"/>
              </a:buClr>
              <a:buSzPts val="700"/>
              <a:buFont typeface="Arial"/>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 legal text">
  <p:cSld name="1_thank you + legal text">
    <p:bg>
      <p:bgPr>
        <a:solidFill>
          <a:schemeClr val="lt1"/>
        </a:solidFill>
      </p:bgPr>
    </p:bg>
    <p:spTree>
      <p:nvGrpSpPr>
        <p:cNvPr id="370" name="Shape 370"/>
        <p:cNvGrpSpPr/>
        <p:nvPr/>
      </p:nvGrpSpPr>
      <p:grpSpPr>
        <a:xfrm>
          <a:off x="0" y="0"/>
          <a:ext cx="0" cy="0"/>
          <a:chOff x="0" y="0"/>
          <a:chExt cx="0" cy="0"/>
        </a:xfrm>
      </p:grpSpPr>
      <p:sp>
        <p:nvSpPr>
          <p:cNvPr id="371" name="Google Shape;371;p57"/>
          <p:cNvSpPr txBox="1"/>
          <p:nvPr>
            <p:ph idx="1" type="body"/>
          </p:nvPr>
        </p:nvSpPr>
        <p:spPr>
          <a:xfrm>
            <a:off x="2" y="3488573"/>
            <a:ext cx="13439773" cy="58252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2" name="Google Shape;372;p57"/>
          <p:cNvSpPr txBox="1"/>
          <p:nvPr/>
        </p:nvSpPr>
        <p:spPr>
          <a:xfrm>
            <a:off x="5142371"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lues slide">
  <p:cSld name="Values slide">
    <p:spTree>
      <p:nvGrpSpPr>
        <p:cNvPr id="376" name="Shape 376"/>
        <p:cNvGrpSpPr/>
        <p:nvPr/>
      </p:nvGrpSpPr>
      <p:grpSpPr>
        <a:xfrm>
          <a:off x="0" y="0"/>
          <a:ext cx="0" cy="0"/>
          <a:chOff x="0" y="0"/>
          <a:chExt cx="0" cy="0"/>
        </a:xfrm>
      </p:grpSpPr>
      <p:sp>
        <p:nvSpPr>
          <p:cNvPr id="377" name="Google Shape;377;p59"/>
          <p:cNvSpPr txBox="1"/>
          <p:nvPr>
            <p:ph idx="1" type="body"/>
          </p:nvPr>
        </p:nvSpPr>
        <p:spPr>
          <a:xfrm>
            <a:off x="4436755" y="536222"/>
            <a:ext cx="4555172" cy="468889"/>
          </a:xfrm>
          <a:prstGeom prst="rect">
            <a:avLst/>
          </a:prstGeom>
          <a:noFill/>
          <a:ln>
            <a:noFill/>
          </a:ln>
        </p:spPr>
        <p:txBody>
          <a:bodyPr anchorCtr="0" anchor="t" bIns="0" lIns="0" spcFirstLastPara="1" rIns="0" wrap="square" tIns="0">
            <a:noAutofit/>
          </a:bodyPr>
          <a:lstStyle>
            <a:lvl1pPr indent="-228600" lvl="0" marL="457200" algn="ctr">
              <a:lnSpc>
                <a:spcPct val="88235"/>
              </a:lnSpc>
              <a:spcBef>
                <a:spcPts val="1000"/>
              </a:spcBef>
              <a:spcAft>
                <a:spcPts val="0"/>
              </a:spcAft>
              <a:buClr>
                <a:schemeClr val="dk1"/>
              </a:buClr>
              <a:buSzPts val="3400"/>
              <a:buNone/>
              <a:defRPr b="0" i="1" sz="34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59"/>
          <p:cNvSpPr txBox="1"/>
          <p:nvPr>
            <p:ph idx="2" type="body"/>
          </p:nvPr>
        </p:nvSpPr>
        <p:spPr>
          <a:xfrm>
            <a:off x="2587402" y="1105827"/>
            <a:ext cx="8253878" cy="468889"/>
          </a:xfrm>
          <a:prstGeom prst="rect">
            <a:avLst/>
          </a:prstGeom>
          <a:noFill/>
          <a:ln>
            <a:noFill/>
          </a:ln>
        </p:spPr>
        <p:txBody>
          <a:bodyPr anchorCtr="0" anchor="t" bIns="0" lIns="0" spcFirstLastPara="1" rIns="0" wrap="square" tIns="0">
            <a:noAutofit/>
          </a:bodyPr>
          <a:lstStyle>
            <a:lvl1pPr indent="-228600" lvl="0" marL="457200" algn="ctr">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Mujer caminando en la playa&#10;&#10;Descripción generada automáticamente" id="379" name="Google Shape;379;p59"/>
          <p:cNvPicPr preferRelativeResize="0"/>
          <p:nvPr/>
        </p:nvPicPr>
        <p:blipFill rotWithShape="1">
          <a:blip r:embed="rId2">
            <a:alphaModFix/>
          </a:blip>
          <a:srcRect b="0" l="0" r="0" t="0"/>
          <a:stretch/>
        </p:blipFill>
        <p:spPr>
          <a:xfrm>
            <a:off x="8004395" y="1767122"/>
            <a:ext cx="2478374" cy="5256331"/>
          </a:xfrm>
          <a:prstGeom prst="rect">
            <a:avLst/>
          </a:prstGeom>
          <a:noFill/>
          <a:ln>
            <a:noFill/>
          </a:ln>
        </p:spPr>
      </p:pic>
      <p:pic>
        <p:nvPicPr>
          <p:cNvPr descr="Imagen en blanco y negro&#10;&#10;Descripción generada automáticamente con confianza baja" id="380" name="Google Shape;380;p59"/>
          <p:cNvPicPr preferRelativeResize="0"/>
          <p:nvPr/>
        </p:nvPicPr>
        <p:blipFill rotWithShape="1">
          <a:blip r:embed="rId3">
            <a:alphaModFix/>
          </a:blip>
          <a:srcRect b="0" l="0" r="0" t="0"/>
          <a:stretch/>
        </p:blipFill>
        <p:spPr>
          <a:xfrm>
            <a:off x="400889" y="1758042"/>
            <a:ext cx="2478374" cy="5265411"/>
          </a:xfrm>
          <a:prstGeom prst="rect">
            <a:avLst/>
          </a:prstGeom>
          <a:noFill/>
          <a:ln>
            <a:noFill/>
          </a:ln>
        </p:spPr>
      </p:pic>
      <p:pic>
        <p:nvPicPr>
          <p:cNvPr descr="Imagen en blanco y negro de un cuerpo de agua junto a un árbol&#10;&#10;Descripción generada automáticamente con confianza media" id="381" name="Google Shape;381;p59"/>
          <p:cNvPicPr preferRelativeResize="0"/>
          <p:nvPr/>
        </p:nvPicPr>
        <p:blipFill rotWithShape="1">
          <a:blip r:embed="rId4">
            <a:alphaModFix/>
          </a:blip>
          <a:srcRect b="0" l="0" r="0" t="0"/>
          <a:stretch/>
        </p:blipFill>
        <p:spPr>
          <a:xfrm>
            <a:off x="2923443" y="1758042"/>
            <a:ext cx="2500843" cy="5265411"/>
          </a:xfrm>
          <a:prstGeom prst="rect">
            <a:avLst/>
          </a:prstGeom>
          <a:noFill/>
          <a:ln>
            <a:noFill/>
          </a:ln>
        </p:spPr>
      </p:pic>
      <p:pic>
        <p:nvPicPr>
          <p:cNvPr descr="Imagen que contiene foto, firmar, roca, pastel&#10;&#10;Descripción generada automáticamente" id="382" name="Google Shape;382;p59"/>
          <p:cNvPicPr preferRelativeResize="0"/>
          <p:nvPr/>
        </p:nvPicPr>
        <p:blipFill rotWithShape="1">
          <a:blip r:embed="rId5">
            <a:alphaModFix/>
          </a:blip>
          <a:srcRect b="0" l="0" r="0" t="0"/>
          <a:stretch/>
        </p:blipFill>
        <p:spPr>
          <a:xfrm>
            <a:off x="10526949" y="1747029"/>
            <a:ext cx="2493156" cy="5276424"/>
          </a:xfrm>
          <a:prstGeom prst="rect">
            <a:avLst/>
          </a:prstGeom>
          <a:noFill/>
          <a:ln>
            <a:noFill/>
          </a:ln>
        </p:spPr>
      </p:pic>
      <p:pic>
        <p:nvPicPr>
          <p:cNvPr descr="Imagen que contiene exterior, agua, hecho de madera, paraguas&#10;&#10;Descripción generada automáticamente" id="383" name="Google Shape;383;p59"/>
          <p:cNvPicPr preferRelativeResize="0"/>
          <p:nvPr/>
        </p:nvPicPr>
        <p:blipFill rotWithShape="1">
          <a:blip r:embed="rId6">
            <a:alphaModFix/>
          </a:blip>
          <a:srcRect b="0" l="0" r="0" t="0"/>
          <a:stretch/>
        </p:blipFill>
        <p:spPr>
          <a:xfrm>
            <a:off x="5468466" y="1758042"/>
            <a:ext cx="2491749" cy="526541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nal cover page/Section separator">
  <p:cSld name="Internal cover page/Section separator">
    <p:bg>
      <p:bgPr>
        <a:solidFill>
          <a:srgbClr val="ECE7E0"/>
        </a:solidFill>
      </p:bgPr>
    </p:bg>
    <p:spTree>
      <p:nvGrpSpPr>
        <p:cNvPr id="34" name="Shape 34"/>
        <p:cNvGrpSpPr/>
        <p:nvPr/>
      </p:nvGrpSpPr>
      <p:grpSpPr>
        <a:xfrm>
          <a:off x="0" y="0"/>
          <a:ext cx="0" cy="0"/>
          <a:chOff x="0" y="0"/>
          <a:chExt cx="0" cy="0"/>
        </a:xfrm>
      </p:grpSpPr>
      <p:sp>
        <p:nvSpPr>
          <p:cNvPr id="35" name="Google Shape;35;p13"/>
          <p:cNvSpPr txBox="1"/>
          <p:nvPr>
            <p:ph idx="1" type="body"/>
          </p:nvPr>
        </p:nvSpPr>
        <p:spPr>
          <a:xfrm>
            <a:off x="2226377" y="3426473"/>
            <a:ext cx="8987015"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37" name="Google Shape;37;p13"/>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p:cSld name="Content in 1 block">
    <p:spTree>
      <p:nvGrpSpPr>
        <p:cNvPr id="38" name="Shape 38"/>
        <p:cNvGrpSpPr/>
        <p:nvPr/>
      </p:nvGrpSpPr>
      <p:grpSpPr>
        <a:xfrm>
          <a:off x="0" y="0"/>
          <a:ext cx="0" cy="0"/>
          <a:chOff x="0" y="0"/>
          <a:chExt cx="0" cy="0"/>
        </a:xfrm>
      </p:grpSpPr>
      <p:sp>
        <p:nvSpPr>
          <p:cNvPr id="39" name="Google Shape;39;p14"/>
          <p:cNvSpPr txBox="1"/>
          <p:nvPr>
            <p:ph idx="1" type="body"/>
          </p:nvPr>
        </p:nvSpPr>
        <p:spPr>
          <a:xfrm>
            <a:off x="347663" y="2443079"/>
            <a:ext cx="12744449" cy="42799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l">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l">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l">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2"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43" name="Google Shape;43;p14"/>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meline overview 3 milestones">
  <p:cSld name="3_Timeline overview 3 milestones">
    <p:spTree>
      <p:nvGrpSpPr>
        <p:cNvPr id="44" name="Shape 44"/>
        <p:cNvGrpSpPr/>
        <p:nvPr/>
      </p:nvGrpSpPr>
      <p:grpSpPr>
        <a:xfrm>
          <a:off x="0" y="0"/>
          <a:ext cx="0" cy="0"/>
          <a:chOff x="0" y="0"/>
          <a:chExt cx="0" cy="0"/>
        </a:xfrm>
      </p:grpSpPr>
      <p:sp>
        <p:nvSpPr>
          <p:cNvPr id="45" name="Google Shape;45;p15"/>
          <p:cNvSpPr/>
          <p:nvPr>
            <p:ph idx="2" type="dgm"/>
          </p:nvPr>
        </p:nvSpPr>
        <p:spPr>
          <a:xfrm>
            <a:off x="476249" y="2139950"/>
            <a:ext cx="12480923" cy="4746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7F7F7F"/>
              </a:buClr>
              <a:buSzPts val="900"/>
              <a:buFont typeface="Arial"/>
              <a:buNone/>
              <a:defRPr b="0" i="0" sz="9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15"/>
          <p:cNvSpPr txBox="1"/>
          <p:nvPr>
            <p:ph idx="1" type="body"/>
          </p:nvPr>
        </p:nvSpPr>
        <p:spPr>
          <a:xfrm>
            <a:off x="476249" y="2712433"/>
            <a:ext cx="3560729"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5"/>
          <p:cNvSpPr txBox="1"/>
          <p:nvPr>
            <p:ph idx="3" type="body"/>
          </p:nvPr>
        </p:nvSpPr>
        <p:spPr>
          <a:xfrm>
            <a:off x="476250" y="3372931"/>
            <a:ext cx="3560728"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5"/>
          <p:cNvSpPr txBox="1"/>
          <p:nvPr>
            <p:ph idx="4" type="body"/>
          </p:nvPr>
        </p:nvSpPr>
        <p:spPr>
          <a:xfrm>
            <a:off x="4586152" y="2712433"/>
            <a:ext cx="3910924"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5"/>
          <p:cNvSpPr txBox="1"/>
          <p:nvPr>
            <p:ph idx="5" type="body"/>
          </p:nvPr>
        </p:nvSpPr>
        <p:spPr>
          <a:xfrm>
            <a:off x="4586151" y="3372931"/>
            <a:ext cx="3910923"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5"/>
          <p:cNvSpPr txBox="1"/>
          <p:nvPr>
            <p:ph idx="6" type="body"/>
          </p:nvPr>
        </p:nvSpPr>
        <p:spPr>
          <a:xfrm>
            <a:off x="9046249" y="2712433"/>
            <a:ext cx="391092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5"/>
          <p:cNvSpPr txBox="1"/>
          <p:nvPr>
            <p:ph idx="7" type="body"/>
          </p:nvPr>
        </p:nvSpPr>
        <p:spPr>
          <a:xfrm>
            <a:off x="9046250" y="3372931"/>
            <a:ext cx="3910922"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5"/>
          <p:cNvSpPr txBox="1"/>
          <p:nvPr>
            <p:ph idx="8"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5"/>
          <p:cNvSpPr txBox="1"/>
          <p:nvPr>
            <p:ph idx="9"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5"/>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55" name="Google Shape;55;p15"/>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
        <p:nvSpPr>
          <p:cNvPr id="56" name="Google Shape;56;p15"/>
          <p:cNvSpPr txBox="1"/>
          <p:nvPr>
            <p:ph idx="13"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ango logo + white legal text">
  <p:cSld name="1_Mango logo + white legal text">
    <p:bg>
      <p:bgPr>
        <a:solidFill>
          <a:schemeClr val="lt1"/>
        </a:solidFill>
      </p:bgPr>
    </p:bg>
    <p:spTree>
      <p:nvGrpSpPr>
        <p:cNvPr id="57" name="Shape 57"/>
        <p:cNvGrpSpPr/>
        <p:nvPr/>
      </p:nvGrpSpPr>
      <p:grpSpPr>
        <a:xfrm>
          <a:off x="0" y="0"/>
          <a:ext cx="0" cy="0"/>
          <a:chOff x="0" y="0"/>
          <a:chExt cx="0" cy="0"/>
        </a:xfrm>
      </p:grpSpPr>
      <p:pic>
        <p:nvPicPr>
          <p:cNvPr id="58" name="Google Shape;58;p16"/>
          <p:cNvPicPr preferRelativeResize="0"/>
          <p:nvPr/>
        </p:nvPicPr>
        <p:blipFill rotWithShape="1">
          <a:blip r:embed="rId2">
            <a:alphaModFix/>
          </a:blip>
          <a:srcRect b="0" l="0" r="0" t="0"/>
          <a:stretch/>
        </p:blipFill>
        <p:spPr>
          <a:xfrm>
            <a:off x="5208772" y="3564385"/>
            <a:ext cx="3022228" cy="430904"/>
          </a:xfrm>
          <a:prstGeom prst="rect">
            <a:avLst/>
          </a:prstGeom>
          <a:noFill/>
          <a:ln>
            <a:noFill/>
          </a:ln>
        </p:spPr>
      </p:pic>
      <p:sp>
        <p:nvSpPr>
          <p:cNvPr id="59" name="Google Shape;59;p16"/>
          <p:cNvSpPr txBox="1"/>
          <p:nvPr/>
        </p:nvSpPr>
        <p:spPr>
          <a:xfrm>
            <a:off x="5142370"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0" name="Shape 60"/>
        <p:cNvGrpSpPr/>
        <p:nvPr/>
      </p:nvGrpSpPr>
      <p:grpSpPr>
        <a:xfrm>
          <a:off x="0" y="0"/>
          <a:ext cx="0" cy="0"/>
          <a:chOff x="0" y="0"/>
          <a:chExt cx="0" cy="0"/>
        </a:xfrm>
      </p:grpSpPr>
      <p:sp>
        <p:nvSpPr>
          <p:cNvPr id="61" name="Google Shape;61;p18"/>
          <p:cNvSpPr/>
          <p:nvPr>
            <p:ph idx="2" type="pic"/>
          </p:nvPr>
        </p:nvSpPr>
        <p:spPr>
          <a:xfrm>
            <a:off x="0" y="0"/>
            <a:ext cx="3551238" cy="7559675"/>
          </a:xfrm>
          <a:prstGeom prst="rect">
            <a:avLst/>
          </a:prstGeom>
          <a:solidFill>
            <a:srgbClr val="F2F2F2"/>
          </a:solidFill>
          <a:ln>
            <a:noFill/>
          </a:ln>
        </p:spPr>
      </p:sp>
      <p:sp>
        <p:nvSpPr>
          <p:cNvPr id="62" name="Google Shape;62;p18"/>
          <p:cNvSpPr txBox="1"/>
          <p:nvPr>
            <p:ph idx="1" type="body"/>
          </p:nvPr>
        </p:nvSpPr>
        <p:spPr>
          <a:xfrm>
            <a:off x="4316507" y="1273339"/>
            <a:ext cx="8253878" cy="5604115"/>
          </a:xfrm>
          <a:prstGeom prst="rect">
            <a:avLst/>
          </a:prstGeom>
          <a:noFill/>
          <a:ln>
            <a:noFill/>
          </a:ln>
        </p:spPr>
        <p:txBody>
          <a:bodyPr anchorCtr="0" anchor="t" bIns="0" lIns="0" spcFirstLastPara="1" rIns="0" wrap="square" tIns="0">
            <a:noAutofit/>
          </a:bodyPr>
          <a:lstStyle>
            <a:lvl1pPr indent="-228600" lvl="0" marL="457200" algn="l">
              <a:lnSpc>
                <a:spcPct val="30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8"/>
          <p:cNvSpPr txBox="1"/>
          <p:nvPr>
            <p:ph idx="3"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8"/>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65" name="Google Shape;65;p18"/>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theme" Target="../theme/theme4.xml"/><Relationship Id="rId16" Type="http://schemas.openxmlformats.org/officeDocument/2006/relationships/slideLayout" Target="../slideLayouts/slideLayout20.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5.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1pPr>
            <a:lvl2pPr indent="-228600" lvl="1" marL="9144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2pPr>
            <a:lvl3pPr indent="-228600" lvl="2" marL="13716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3pPr>
            <a:lvl4pPr indent="-228600" lvl="3" marL="18288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4pPr>
            <a:lvl5pPr indent="-228600" lvl="4" marL="22860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7"/>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7"/>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2"/>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12"/>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536">
          <p15:clr>
            <a:srgbClr val="F26B43"/>
          </p15:clr>
        </p15:guide>
        <p15:guide id="2" pos="219">
          <p15:clr>
            <a:srgbClr val="F26B43"/>
          </p15:clr>
        </p15:guide>
        <p15:guide id="3" orient="horz" pos="158">
          <p15:clr>
            <a:srgbClr val="F26B43"/>
          </p15:clr>
        </p15:guide>
        <p15:guide id="4" pos="1217">
          <p15:clr>
            <a:srgbClr val="F26B43"/>
          </p15:clr>
        </p15:guide>
        <p15:guide id="5" pos="2237">
          <p15:clr>
            <a:srgbClr val="F26B43"/>
          </p15:clr>
        </p15:guide>
        <p15:guide id="6" pos="3235">
          <p15:clr>
            <a:srgbClr val="F26B43"/>
          </p15:clr>
        </p15:guide>
        <p15:guide id="7" pos="4233">
          <p15:clr>
            <a:srgbClr val="F26B43"/>
          </p15:clr>
        </p15:guide>
        <p15:guide id="8" pos="5231">
          <p15:clr>
            <a:srgbClr val="F26B43"/>
          </p15:clr>
        </p15:guide>
        <p15:guide id="9" pos="6251">
          <p15:clr>
            <a:srgbClr val="F26B43"/>
          </p15:clr>
        </p15:guide>
        <p15:guide id="10" pos="7249">
          <p15:clr>
            <a:srgbClr val="F26B43"/>
          </p15:clr>
        </p15:guide>
        <p15:guide id="11" pos="824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30"/>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5" name="Google Shape;185;p30"/>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6" name="Google Shape;186;p30"/>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187" name="Google Shape;187;p30"/>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32" u="none" cap="none" strike="noStrike">
                <a:solidFill>
                  <a:schemeClr val="dk1"/>
                </a:solidFill>
                <a:latin typeface="Calibri"/>
                <a:ea typeface="Calibri"/>
                <a:cs typeface="Calibri"/>
                <a:sym typeface="Calibri"/>
              </a:defRPr>
            </a:lvl9pPr>
          </a:lstStyle>
          <a:p/>
        </p:txBody>
      </p:sp>
      <p:sp>
        <p:nvSpPr>
          <p:cNvPr id="188" name="Google Shape;188;p30"/>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42"/>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0" name="Google Shape;260;p42"/>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1" name="Google Shape;261;p42"/>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262" name="Google Shape;262;p42"/>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F26B43"/>
          </p15:clr>
        </p15:guide>
        <p15:guide id="2" pos="8247">
          <p15:clr>
            <a:srgbClr val="F26B43"/>
          </p15:clr>
        </p15:guide>
        <p15:guide id="3" pos="4233">
          <p15:clr>
            <a:srgbClr val="F26B43"/>
          </p15:clr>
        </p15:guide>
        <p15:guide id="4" orient="horz" pos="158">
          <p15:clr>
            <a:srgbClr val="F26B43"/>
          </p15:clr>
        </p15:guide>
        <p15:guide id="5" orient="horz" pos="4536">
          <p15:clr>
            <a:srgbClr val="F26B43"/>
          </p15:clr>
        </p15:guide>
        <p15:guide id="6" pos="1217">
          <p15:clr>
            <a:srgbClr val="F26B43"/>
          </p15:clr>
        </p15:guide>
        <p15:guide id="7" pos="2237">
          <p15:clr>
            <a:srgbClr val="F26B43"/>
          </p15:clr>
        </p15:guide>
        <p15:guide id="8" pos="3235">
          <p15:clr>
            <a:srgbClr val="F26B43"/>
          </p15:clr>
        </p15:guide>
        <p15:guide id="9" pos="5231">
          <p15:clr>
            <a:srgbClr val="F26B43"/>
          </p15:clr>
        </p15:guide>
        <p15:guide id="10" pos="6251">
          <p15:clr>
            <a:srgbClr val="F26B43"/>
          </p15:clr>
        </p15:guide>
        <p15:guide id="11" pos="7249">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49"/>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9" name="Google Shape;319;p49"/>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0" name="Google Shape;320;p49"/>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i="0" lang="en-US" sz="700">
                <a:solidFill>
                  <a:schemeClr val="dk1"/>
                </a:solidFill>
                <a:latin typeface="Arial"/>
                <a:ea typeface="Arial"/>
                <a:cs typeface="Arial"/>
                <a:sym typeface="Arial"/>
              </a:rPr>
              <a:t>‹#›</a:t>
            </a:fld>
            <a:endParaRPr b="0" i="0" sz="700">
              <a:solidFill>
                <a:schemeClr val="dk1"/>
              </a:solidFill>
              <a:latin typeface="Arial"/>
              <a:ea typeface="Arial"/>
              <a:cs typeface="Arial"/>
              <a:sym typeface="Arial"/>
            </a:endParaRPr>
          </a:p>
        </p:txBody>
      </p:sp>
      <p:sp>
        <p:nvSpPr>
          <p:cNvPr id="321" name="Google Shape;321;p49"/>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a:solidFill>
                  <a:srgbClr val="A5A5A5"/>
                </a:solidFill>
                <a:latin typeface="Arial"/>
                <a:ea typeface="Arial"/>
                <a:cs typeface="Arial"/>
                <a:sym typeface="Arial"/>
              </a:rPr>
              <a:t>© MANGO. </a:t>
            </a:r>
            <a:r>
              <a:rPr b="0" i="0" lang="en-US" sz="700">
                <a:solidFill>
                  <a:srgbClr val="A5A5A5"/>
                </a:solidFill>
                <a:latin typeface="Arial"/>
                <a:ea typeface="Arial"/>
                <a:cs typeface="Arial"/>
                <a:sym typeface="Arial"/>
              </a:rPr>
              <a:t>STRICTLY CONFIDENTIAL, FOR INTERNAL USE ONLY.</a:t>
            </a:r>
            <a:endParaRPr b="0" i="0" sz="700">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F26B43"/>
          </p15:clr>
        </p15:guide>
        <p15:guide id="2" pos="8247">
          <p15:clr>
            <a:srgbClr val="F26B43"/>
          </p15:clr>
        </p15:guide>
        <p15:guide id="3" pos="4233">
          <p15:clr>
            <a:srgbClr val="F26B43"/>
          </p15:clr>
        </p15:guide>
        <p15:guide id="4" orient="horz" pos="158">
          <p15:clr>
            <a:srgbClr val="F26B43"/>
          </p15:clr>
        </p15:guide>
        <p15:guide id="5" orient="horz" pos="4536">
          <p15:clr>
            <a:srgbClr val="F26B43"/>
          </p15:clr>
        </p15:guide>
        <p15:guide id="6" pos="1217">
          <p15:clr>
            <a:srgbClr val="F26B43"/>
          </p15:clr>
        </p15:guide>
        <p15:guide id="7" pos="2237">
          <p15:clr>
            <a:srgbClr val="F26B43"/>
          </p15:clr>
        </p15:guide>
        <p15:guide id="8" pos="3235">
          <p15:clr>
            <a:srgbClr val="F26B43"/>
          </p15:clr>
        </p15:guide>
        <p15:guide id="9" pos="5231">
          <p15:clr>
            <a:srgbClr val="F26B43"/>
          </p15:clr>
        </p15:guide>
        <p15:guide id="10" pos="6251">
          <p15:clr>
            <a:srgbClr val="F26B43"/>
          </p15:clr>
        </p15:guide>
        <p15:guide id="11" pos="7249">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9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58"/>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5" name="Google Shape;375;p58"/>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70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mango.com"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
          <p:cNvSpPr txBox="1"/>
          <p:nvPr>
            <p:ph type="title"/>
          </p:nvPr>
        </p:nvSpPr>
        <p:spPr>
          <a:xfrm>
            <a:off x="6207806" y="3189279"/>
            <a:ext cx="6293222" cy="12727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500"/>
              <a:buFont typeface="Arial"/>
              <a:buNone/>
            </a:pPr>
            <a:r>
              <a:rPr lang="en-US" sz="1500">
                <a:latin typeface="Arial"/>
                <a:ea typeface="Arial"/>
                <a:cs typeface="Arial"/>
                <a:sym typeface="Arial"/>
              </a:rPr>
              <a:t> Gift Card</a:t>
            </a:r>
            <a:br>
              <a:rPr lang="en-US" sz="1500"/>
            </a:br>
            <a:r>
              <a:rPr lang="en-US" sz="1500">
                <a:latin typeface="Arial"/>
                <a:ea typeface="Arial"/>
                <a:cs typeface="Arial"/>
                <a:sym typeface="Arial"/>
              </a:rPr>
              <a:t>April 2025</a:t>
            </a:r>
            <a:endParaRPr sz="1500">
              <a:latin typeface="Arial"/>
              <a:ea typeface="Arial"/>
              <a:cs typeface="Arial"/>
              <a:sym typeface="Arial"/>
            </a:endParaRPr>
          </a:p>
        </p:txBody>
      </p:sp>
      <p:sp>
        <p:nvSpPr>
          <p:cNvPr id="389" name="Google Shape;389;p1"/>
          <p:cNvSpPr txBox="1"/>
          <p:nvPr/>
        </p:nvSpPr>
        <p:spPr>
          <a:xfrm>
            <a:off x="6208059" y="4916952"/>
            <a:ext cx="4741978" cy="1272753"/>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543"/>
              <a:buFont typeface="Arial"/>
              <a:buNone/>
            </a:pPr>
            <a:r>
              <a:t/>
            </a:r>
            <a:endParaRPr b="0" i="0" sz="1543"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
          <p:cNvSpPr txBox="1"/>
          <p:nvPr>
            <p:ph idx="1" type="body"/>
          </p:nvPr>
        </p:nvSpPr>
        <p:spPr>
          <a:xfrm>
            <a:off x="959391" y="3023041"/>
            <a:ext cx="11362217" cy="75581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n-US">
                <a:latin typeface="Arial"/>
                <a:ea typeface="Arial"/>
                <a:cs typeface="Arial"/>
                <a:sym typeface="Arial"/>
              </a:rPr>
              <a:t>Gift Card</a:t>
            </a:r>
            <a:endParaRPr/>
          </a:p>
        </p:txBody>
      </p:sp>
      <p:sp>
        <p:nvSpPr>
          <p:cNvPr id="395" name="Google Shape;395;p2"/>
          <p:cNvSpPr txBox="1"/>
          <p:nvPr>
            <p:ph idx="2"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lang="en-US">
                <a:latin typeface="Ultra"/>
                <a:ea typeface="Ultra"/>
                <a:cs typeface="Ultra"/>
                <a:sym typeface="Ultra"/>
              </a:rPr>
              <a:t>ATC QA&amp;Training | 2025</a:t>
            </a:r>
            <a:endParaRPr/>
          </a:p>
        </p:txBody>
      </p:sp>
      <p:pic>
        <p:nvPicPr>
          <p:cNvPr id="396" name="Google Shape;396;p2"/>
          <p:cNvPicPr preferRelativeResize="0"/>
          <p:nvPr/>
        </p:nvPicPr>
        <p:blipFill rotWithShape="1">
          <a:blip r:embed="rId3">
            <a:alphaModFix/>
          </a:blip>
          <a:srcRect b="0" l="0" r="0" t="0"/>
          <a:stretch/>
        </p:blipFill>
        <p:spPr>
          <a:xfrm>
            <a:off x="5910466" y="6678015"/>
            <a:ext cx="1618837" cy="2308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
          <p:cNvSpPr txBox="1"/>
          <p:nvPr>
            <p:ph idx="1" type="body"/>
          </p:nvPr>
        </p:nvSpPr>
        <p:spPr>
          <a:xfrm>
            <a:off x="2226377" y="3426473"/>
            <a:ext cx="8987015" cy="70672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n-US">
                <a:latin typeface="Arial"/>
                <a:ea typeface="Arial"/>
                <a:cs typeface="Arial"/>
                <a:sym typeface="Arial"/>
              </a:rPr>
              <a:t>Gift Card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
          <p:cNvSpPr txBox="1"/>
          <p:nvPr>
            <p:ph idx="2" type="body"/>
          </p:nvPr>
        </p:nvSpPr>
        <p:spPr>
          <a:xfrm>
            <a:off x="382588" y="250825"/>
            <a:ext cx="1861498" cy="4688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n-US">
                <a:latin typeface="Arial"/>
                <a:ea typeface="Arial"/>
                <a:cs typeface="Arial"/>
                <a:sym typeface="Arial"/>
              </a:rPr>
              <a:t>Gift Card</a:t>
            </a:r>
            <a:endParaRPr/>
          </a:p>
        </p:txBody>
      </p:sp>
      <p:sp>
        <p:nvSpPr>
          <p:cNvPr id="407" name="Google Shape;407;p4"/>
          <p:cNvSpPr/>
          <p:nvPr/>
        </p:nvSpPr>
        <p:spPr>
          <a:xfrm>
            <a:off x="9682207" y="130630"/>
            <a:ext cx="3400089" cy="2664944"/>
          </a:xfrm>
          <a:prstGeom prst="roundRect">
            <a:avLst>
              <a:gd fmla="val 16667" name="adj"/>
            </a:avLst>
          </a:prstGeom>
          <a:solidFill>
            <a:srgbClr val="F5F3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rgbClr val="595959"/>
              </a:solidFill>
              <a:latin typeface="Ultra"/>
              <a:ea typeface="Ultra"/>
              <a:cs typeface="Ultra"/>
              <a:sym typeface="Ultra"/>
            </a:endParaRPr>
          </a:p>
          <a:p>
            <a:pPr indent="-88900" lvl="0" marL="0" marR="0" rtl="0" algn="l">
              <a:spcBef>
                <a:spcPts val="0"/>
              </a:spcBef>
              <a:spcAft>
                <a:spcPts val="0"/>
              </a:spcAft>
              <a:buClr>
                <a:srgbClr val="595959"/>
              </a:buClr>
              <a:buSzPts val="1400"/>
              <a:buFont typeface="Arial"/>
              <a:buChar char="•"/>
            </a:pPr>
            <a:r>
              <a:rPr b="0" i="0" lang="en-US" sz="1400" u="none" cap="none" strike="noStrike">
                <a:solidFill>
                  <a:srgbClr val="595959"/>
                </a:solidFill>
                <a:latin typeface="Arial"/>
                <a:ea typeface="Arial"/>
                <a:cs typeface="Arial"/>
                <a:sym typeface="Arial"/>
              </a:rPr>
              <a:t>KB articles: </a:t>
            </a:r>
            <a:endParaRPr b="0" i="0" sz="1400" u="none" cap="none" strike="noStrike">
              <a:solidFill>
                <a:srgbClr val="595959"/>
              </a:solidFill>
              <a:latin typeface="Arial"/>
              <a:ea typeface="Arial"/>
              <a:cs typeface="Arial"/>
              <a:sym typeface="Arial"/>
            </a:endParaRPr>
          </a:p>
          <a:p>
            <a:pPr indent="0" lvl="0" marL="0" marR="0" rtl="0" algn="l">
              <a:spcBef>
                <a:spcPts val="0"/>
              </a:spcBef>
              <a:spcAft>
                <a:spcPts val="0"/>
              </a:spcAft>
              <a:buNone/>
            </a:pPr>
            <a:r>
              <a:rPr b="0" i="0" lang="en-US" sz="1000" u="none" cap="none" strike="noStrike">
                <a:solidFill>
                  <a:srgbClr val="000000"/>
                </a:solidFill>
                <a:latin typeface="Arial"/>
                <a:ea typeface="Arial"/>
                <a:cs typeface="Arial"/>
                <a:sym typeface="Arial"/>
              </a:rPr>
              <a:t>Gift card Information, GIVEX ON/OFF Gift Card, Gift Card Payment Incidence, WTG (EN) - Busqueda de Cheques, Manto - Gestor de Chaques), Modify - Resend Gift Voucher, Issue with a gift voucher (Purchase Process error), Gift Voucher (store contacts). </a:t>
            </a:r>
            <a:endParaRPr sz="1100">
              <a:solidFill>
                <a:srgbClr val="595959"/>
              </a:solidFill>
              <a:latin typeface="Arial"/>
              <a:ea typeface="Arial"/>
              <a:cs typeface="Arial"/>
              <a:sym typeface="Arial"/>
            </a:endParaRPr>
          </a:p>
          <a:p>
            <a:pPr indent="0" lvl="0" marL="0" marR="0" rtl="0" algn="l">
              <a:spcBef>
                <a:spcPts val="0"/>
              </a:spcBef>
              <a:spcAft>
                <a:spcPts val="0"/>
              </a:spcAft>
              <a:buClr>
                <a:schemeClr val="dk1"/>
              </a:buClr>
              <a:buSzPts val="2032"/>
              <a:buFont typeface="Arial"/>
              <a:buNone/>
            </a:pPr>
            <a:r>
              <a:t/>
            </a:r>
            <a:endParaRPr sz="2032">
              <a:solidFill>
                <a:schemeClr val="lt1"/>
              </a:solidFill>
              <a:latin typeface="Calibri"/>
              <a:ea typeface="Calibri"/>
              <a:cs typeface="Calibri"/>
              <a:sym typeface="Calibri"/>
            </a:endParaRPr>
          </a:p>
          <a:p>
            <a:pPr indent="-42418" lvl="0" marL="171450" marR="0" rtl="0" algn="l">
              <a:spcBef>
                <a:spcPts val="0"/>
              </a:spcBef>
              <a:spcAft>
                <a:spcPts val="0"/>
              </a:spcAft>
              <a:buClr>
                <a:schemeClr val="dk1"/>
              </a:buClr>
              <a:buSzPts val="2032"/>
              <a:buFont typeface="Arial"/>
              <a:buNone/>
            </a:pPr>
            <a:r>
              <a:t/>
            </a:r>
            <a:endParaRPr sz="2032">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08" name="Google Shape;408;p4"/>
          <p:cNvSpPr txBox="1"/>
          <p:nvPr/>
        </p:nvSpPr>
        <p:spPr>
          <a:xfrm>
            <a:off x="502654" y="883050"/>
            <a:ext cx="8446926" cy="12464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500">
                <a:solidFill>
                  <a:srgbClr val="595959"/>
                </a:solidFill>
                <a:latin typeface="Calibri"/>
                <a:ea typeface="Calibri"/>
                <a:cs typeface="Calibri"/>
                <a:sym typeface="Calibri"/>
              </a:rPr>
              <a:t>How to purchase, send, and manage Mango gift cards, including activation, amounts, terms of use, lost or stolen cards, refunds, maximum purchase limits, returns, online payment procedures, balance inquiries, and assistance with issues like missing emails or re-sending cards.</a:t>
            </a:r>
            <a:endParaRPr sz="15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Calibri"/>
              <a:ea typeface="Calibri"/>
              <a:cs typeface="Calibri"/>
              <a:sym typeface="Calibri"/>
            </a:endParaRPr>
          </a:p>
          <a:p>
            <a:pPr indent="0" lvl="0" marL="0" marR="0" rtl="0" algn="just">
              <a:spcBef>
                <a:spcPts val="0"/>
              </a:spcBef>
              <a:spcAft>
                <a:spcPts val="0"/>
              </a:spcAft>
              <a:buNone/>
            </a:pPr>
            <a:r>
              <a:t/>
            </a:r>
            <a:endParaRPr sz="1500">
              <a:solidFill>
                <a:srgbClr val="595959"/>
              </a:solidFill>
              <a:latin typeface="Ultra"/>
              <a:ea typeface="Ultra"/>
              <a:cs typeface="Ultra"/>
              <a:sym typeface="Ultra"/>
            </a:endParaRPr>
          </a:p>
        </p:txBody>
      </p:sp>
      <p:sp>
        <p:nvSpPr>
          <p:cNvPr id="409" name="Google Shape;409;p4"/>
          <p:cNvSpPr/>
          <p:nvPr/>
        </p:nvSpPr>
        <p:spPr>
          <a:xfrm>
            <a:off x="9677790" y="2907067"/>
            <a:ext cx="3410982" cy="2003033"/>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828282"/>
                </a:solidFill>
                <a:latin typeface="Arial"/>
                <a:ea typeface="Arial"/>
                <a:cs typeface="Arial"/>
                <a:sym typeface="Arial"/>
              </a:rPr>
              <a:t>Tools?</a:t>
            </a:r>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n-US" sz="2000">
                <a:solidFill>
                  <a:srgbClr val="828282"/>
                </a:solidFill>
                <a:latin typeface="Calibri"/>
                <a:ea typeface="Calibri"/>
                <a:cs typeface="Calibri"/>
                <a:sym typeface="Calibri"/>
              </a:rPr>
              <a:t>KB / Mango Website</a:t>
            </a:r>
            <a:endParaRPr/>
          </a:p>
          <a:p>
            <a:pPr indent="0" lvl="0" marL="0" marR="0" rtl="0" algn="ctr">
              <a:spcBef>
                <a:spcPts val="0"/>
              </a:spcBef>
              <a:spcAft>
                <a:spcPts val="0"/>
              </a:spcAft>
              <a:buNone/>
            </a:pPr>
            <a:r>
              <a:rPr b="1" lang="en-US" sz="2000">
                <a:solidFill>
                  <a:srgbClr val="828282"/>
                </a:solidFill>
                <a:latin typeface="Calibri"/>
                <a:ea typeface="Calibri"/>
                <a:cs typeface="Calibri"/>
                <a:sym typeface="Calibri"/>
              </a:rPr>
              <a:t>Givex </a:t>
            </a:r>
            <a:endParaRPr/>
          </a:p>
          <a:p>
            <a:pPr indent="0" lvl="0" marL="0" marR="0" rtl="0" algn="ctr">
              <a:spcBef>
                <a:spcPts val="0"/>
              </a:spcBef>
              <a:spcAft>
                <a:spcPts val="0"/>
              </a:spcAft>
              <a:buNone/>
            </a:pPr>
            <a:r>
              <a:rPr b="1" lang="en-US" sz="2000">
                <a:solidFill>
                  <a:srgbClr val="828282"/>
                </a:solidFill>
                <a:latin typeface="Calibri"/>
                <a:ea typeface="Calibri"/>
                <a:cs typeface="Calibri"/>
                <a:sym typeface="Calibri"/>
              </a:rPr>
              <a:t>Manto</a:t>
            </a:r>
            <a:endParaRPr/>
          </a:p>
          <a:p>
            <a:pPr indent="0" lvl="0" marL="0" marR="0" rtl="0" algn="ctr">
              <a:spcBef>
                <a:spcPts val="0"/>
              </a:spcBef>
              <a:spcAft>
                <a:spcPts val="0"/>
              </a:spcAft>
              <a:buNone/>
            </a:pPr>
            <a:r>
              <a:rPr b="1" lang="en-US" sz="2000">
                <a:solidFill>
                  <a:srgbClr val="828282"/>
                </a:solidFill>
                <a:latin typeface="Calibri"/>
                <a:ea typeface="Calibri"/>
                <a:cs typeface="Calibri"/>
                <a:sym typeface="Calibri"/>
              </a:rPr>
              <a:t>WTG</a:t>
            </a:r>
            <a:endParaRPr sz="2032">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410" name="Google Shape;410;p4"/>
          <p:cNvSpPr/>
          <p:nvPr/>
        </p:nvSpPr>
        <p:spPr>
          <a:xfrm>
            <a:off x="9677756" y="4996599"/>
            <a:ext cx="3410983" cy="2091393"/>
          </a:xfrm>
          <a:prstGeom prst="roundRect">
            <a:avLst>
              <a:gd fmla="val 16667" name="adj"/>
            </a:avLst>
          </a:prstGeom>
          <a:solidFill>
            <a:srgbClr val="FCF2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828282"/>
                </a:solidFill>
                <a:latin typeface="Arial"/>
                <a:ea typeface="Arial"/>
                <a:cs typeface="Arial"/>
                <a:sym typeface="Arial"/>
              </a:rPr>
              <a:t>What about Outlet?</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n-US" sz="2000">
                <a:solidFill>
                  <a:srgbClr val="828282"/>
                </a:solidFill>
                <a:latin typeface="Calibri"/>
                <a:ea typeface="Calibri"/>
                <a:cs typeface="Calibri"/>
                <a:sym typeface="Calibri"/>
              </a:rPr>
              <a:t>No gift card for outlet.(purchased only on </a:t>
            </a:r>
            <a:r>
              <a:rPr lang="en-US" sz="2000" u="sng">
                <a:solidFill>
                  <a:schemeClr val="hlink"/>
                </a:solidFill>
                <a:latin typeface="Calibri"/>
                <a:ea typeface="Calibri"/>
                <a:cs typeface="Calibri"/>
                <a:sym typeface="Calibri"/>
                <a:hlinkClick r:id="rId3"/>
              </a:rPr>
              <a:t>mango.com</a:t>
            </a:r>
            <a:r>
              <a:rPr lang="en-US" sz="2000">
                <a:solidFill>
                  <a:srgbClr val="828282"/>
                </a:solidFill>
                <a:latin typeface="Calibri"/>
                <a:ea typeface="Calibri"/>
                <a:cs typeface="Calibri"/>
                <a:sym typeface="Calibri"/>
              </a:rPr>
              <a:t> /Mango Stores )</a:t>
            </a:r>
            <a:endParaRPr sz="2000">
              <a:solidFill>
                <a:srgbClr val="828282"/>
              </a:solidFill>
              <a:latin typeface="Calibri"/>
              <a:ea typeface="Calibri"/>
              <a:cs typeface="Calibri"/>
              <a:sym typeface="Calibri"/>
            </a:endParaRPr>
          </a:p>
          <a:p>
            <a:pPr indent="0" lvl="0" marL="0" marR="0" rtl="0" algn="ctr">
              <a:spcBef>
                <a:spcPts val="0"/>
              </a:spcBef>
              <a:spcAft>
                <a:spcPts val="0"/>
              </a:spcAft>
              <a:buNone/>
            </a:pPr>
            <a:r>
              <a:rPr lang="en-US" sz="2000">
                <a:solidFill>
                  <a:srgbClr val="828282"/>
                </a:solidFill>
                <a:latin typeface="Calibri"/>
                <a:ea typeface="Calibri"/>
                <a:cs typeface="Calibri"/>
                <a:sym typeface="Calibri"/>
              </a:rPr>
              <a:t>Exception : France ,Spain and Andorra (used only in physical stores)</a:t>
            </a:r>
            <a:endParaRPr sz="2000">
              <a:solidFill>
                <a:srgbClr val="828282"/>
              </a:solidFill>
              <a:latin typeface="Calibri"/>
              <a:ea typeface="Calibri"/>
              <a:cs typeface="Calibri"/>
              <a:sym typeface="Calibri"/>
            </a:endParaRPr>
          </a:p>
        </p:txBody>
      </p:sp>
      <p:sp>
        <p:nvSpPr>
          <p:cNvPr id="411" name="Google Shape;411;p4"/>
          <p:cNvSpPr txBox="1"/>
          <p:nvPr/>
        </p:nvSpPr>
        <p:spPr>
          <a:xfrm>
            <a:off x="866864" y="1711927"/>
            <a:ext cx="8928000" cy="584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595959"/>
                </a:solidFill>
                <a:latin typeface="Calibri"/>
                <a:ea typeface="Calibri"/>
                <a:cs typeface="Calibri"/>
                <a:sym typeface="Calibri"/>
              </a:rPr>
              <a:t>Purchasing Gift Cards: You can buy Mango gift cards both in physical stores and online at Mango.com. Online purchases allow you to send the gift card via email to a recipient, including a personalized message.</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International Purchases: To send a gift card to someone in another country, purchase it from the Mango website specific to the recipient's country.</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Activation and Use: Gift cards can be used immediately after purchase. Online purchases require activation via a link in the email. There are no administration fees, and the balance is the only cost.</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Purchase Limits: Gift cards can be bought in amounts ranging from 20 euros to 600 euros (depending on countries), generally in multiples of 5. Only one gift card can be purchased per order, and they cannot be bought with other items in the same transaction.</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Conditions of Use: Gift cards can be used in Mango physical stores and online, but not in department store corners or airport stores. They cannot be used with promotional codes, or certain payment methods such as PayPal, Clearpay, or Klarna (online). Only one gift card can be used per purchase, and balances do not expire.</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Loss or Theft: Lost or stolen gift cards purchased in-store cannot be refunded or redeemed.</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Refunds and Cancellations: Gift cards can be refunded or cancelled within 30 days if unused and in original condition. Online purchases can be refunded by cancelling the order; in-store purchases require visiting a Mango store with the receipt.</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Maximum Payment: The maximum amount payable with a gift card is 600 Euros (Varies by countries), but purchases can exceed this amount using other payment methods, until reaching purchase limit defined by the website (which also varies by country).</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Returns: Refunds for purchases made with gift cards will be returned to the gift card. Keep the physical card or email until sure no returns are needed.</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Online Use: To use a gift card online, enter the card number and CVV in the "Promotional code or gift card" section before completing the purchase.</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CVV Code: The CVV is a 4-digit security code unique to each gift card, found in the email for online purchases or under scratch-off ink on physical cards.</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Checking Balance: Check the balance of your gift card online in the "Gift voucher" section or in Mango stores.</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Payment Method Storage: Gift cards cannot be saved as a payment method in your Mango account and must be added each time you use them.</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Purchase History: Mango account holders can view all purchases, including those made with gift cards, in the "My purchases" section.</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US" sz="1000">
                <a:solidFill>
                  <a:srgbClr val="595959"/>
                </a:solidFill>
                <a:latin typeface="Calibri"/>
                <a:ea typeface="Calibri"/>
                <a:cs typeface="Calibri"/>
                <a:sym typeface="Calibri"/>
              </a:rPr>
              <a:t>Troubleshooting: Issues using gift card, must ensure no promotional codes are applied, the currency matches, and incompatible payment methods like PayPal, Clearpay, or Klarna are not used online.</a:t>
            </a:r>
            <a:endParaRPr sz="1200">
              <a:solidFill>
                <a:srgbClr val="595959"/>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descr="Barcode outline" id="412" name="Google Shape;412;p4"/>
          <p:cNvPicPr preferRelativeResize="0"/>
          <p:nvPr/>
        </p:nvPicPr>
        <p:blipFill rotWithShape="1">
          <a:blip r:embed="rId4">
            <a:alphaModFix/>
          </a:blip>
          <a:srcRect b="0" l="0" r="0" t="0"/>
          <a:stretch/>
        </p:blipFill>
        <p:spPr>
          <a:xfrm>
            <a:off x="12371564" y="277826"/>
            <a:ext cx="432601" cy="4325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
          <p:cNvSpPr/>
          <p:nvPr/>
        </p:nvSpPr>
        <p:spPr>
          <a:xfrm>
            <a:off x="3054506" y="187356"/>
            <a:ext cx="8761920" cy="6904961"/>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19" name="Google Shape;419;p5"/>
          <p:cNvSpPr/>
          <p:nvPr/>
        </p:nvSpPr>
        <p:spPr>
          <a:xfrm>
            <a:off x="8675226" y="185495"/>
            <a:ext cx="4630237" cy="6904958"/>
          </a:xfrm>
          <a:prstGeom prst="rect">
            <a:avLst/>
          </a:pr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20" name="Google Shape;420;p5"/>
          <p:cNvSpPr txBox="1"/>
          <p:nvPr>
            <p:ph idx="8" type="body"/>
          </p:nvPr>
        </p:nvSpPr>
        <p:spPr>
          <a:xfrm>
            <a:off x="382588" y="250825"/>
            <a:ext cx="2975110" cy="5002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n-US">
                <a:latin typeface="Arial"/>
                <a:ea typeface="Arial"/>
                <a:cs typeface="Arial"/>
                <a:sym typeface="Arial"/>
              </a:rPr>
              <a:t>Gift Card</a:t>
            </a:r>
            <a:endParaRPr/>
          </a:p>
        </p:txBody>
      </p:sp>
      <p:sp>
        <p:nvSpPr>
          <p:cNvPr id="421" name="Google Shape;421;p5"/>
          <p:cNvSpPr txBox="1"/>
          <p:nvPr>
            <p:ph idx="9" type="body"/>
          </p:nvPr>
        </p:nvSpPr>
        <p:spPr>
          <a:xfrm>
            <a:off x="382587" y="751919"/>
            <a:ext cx="2818102" cy="547986"/>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chemeClr val="dk1"/>
              </a:buClr>
              <a:buSzPts val="2000"/>
              <a:buNone/>
            </a:pPr>
            <a:r>
              <a:rPr lang="en-US">
                <a:latin typeface="Ultra"/>
                <a:ea typeface="Ultra"/>
                <a:cs typeface="Ultra"/>
                <a:sym typeface="Ultra"/>
              </a:rPr>
              <a:t>Details/Detalles</a:t>
            </a:r>
            <a:endParaRPr/>
          </a:p>
        </p:txBody>
      </p:sp>
      <p:sp>
        <p:nvSpPr>
          <p:cNvPr id="422" name="Google Shape;422;p5"/>
          <p:cNvSpPr/>
          <p:nvPr/>
        </p:nvSpPr>
        <p:spPr>
          <a:xfrm>
            <a:off x="163872" y="3733111"/>
            <a:ext cx="2208213" cy="824273"/>
          </a:xfrm>
          <a:prstGeom prst="flowChartTerminator">
            <a:avLst/>
          </a:prstGeom>
          <a:solidFill>
            <a:srgbClr val="F2D9D7"/>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595959"/>
                </a:solidFill>
                <a:latin typeface="Arial"/>
                <a:ea typeface="Arial"/>
                <a:cs typeface="Arial"/>
                <a:sym typeface="Arial"/>
              </a:rPr>
              <a:t>Gift Card</a:t>
            </a:r>
            <a:endParaRPr/>
          </a:p>
        </p:txBody>
      </p:sp>
      <p:sp>
        <p:nvSpPr>
          <p:cNvPr id="423" name="Google Shape;423;p5"/>
          <p:cNvSpPr/>
          <p:nvPr/>
        </p:nvSpPr>
        <p:spPr>
          <a:xfrm>
            <a:off x="3787374" y="1336545"/>
            <a:ext cx="1734772" cy="495560"/>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General Information (FAQs)</a:t>
            </a:r>
            <a:endParaRPr sz="1000">
              <a:solidFill>
                <a:schemeClr val="lt1"/>
              </a:solidFill>
              <a:latin typeface="Calibri"/>
              <a:ea typeface="Calibri"/>
              <a:cs typeface="Calibri"/>
              <a:sym typeface="Calibri"/>
            </a:endParaRPr>
          </a:p>
        </p:txBody>
      </p:sp>
      <p:sp>
        <p:nvSpPr>
          <p:cNvPr id="424" name="Google Shape;424;p5"/>
          <p:cNvSpPr/>
          <p:nvPr/>
        </p:nvSpPr>
        <p:spPr>
          <a:xfrm>
            <a:off x="3870951" y="5399589"/>
            <a:ext cx="1739476" cy="494034"/>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Notice to customer</a:t>
            </a:r>
            <a:endParaRPr sz="1000">
              <a:solidFill>
                <a:schemeClr val="lt1"/>
              </a:solidFill>
              <a:latin typeface="Calibri"/>
              <a:ea typeface="Calibri"/>
              <a:cs typeface="Calibri"/>
              <a:sym typeface="Calibri"/>
            </a:endParaRPr>
          </a:p>
        </p:txBody>
      </p:sp>
      <p:sp>
        <p:nvSpPr>
          <p:cNvPr id="425" name="Google Shape;425;p5"/>
          <p:cNvSpPr/>
          <p:nvPr/>
        </p:nvSpPr>
        <p:spPr>
          <a:xfrm>
            <a:off x="3870951" y="6364624"/>
            <a:ext cx="1734681" cy="495052"/>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Feedback</a:t>
            </a:r>
            <a:endParaRPr sz="1000">
              <a:solidFill>
                <a:schemeClr val="lt1"/>
              </a:solidFill>
              <a:latin typeface="Calibri"/>
              <a:ea typeface="Calibri"/>
              <a:cs typeface="Calibri"/>
              <a:sym typeface="Calibri"/>
            </a:endParaRPr>
          </a:p>
        </p:txBody>
      </p:sp>
      <p:sp>
        <p:nvSpPr>
          <p:cNvPr id="426" name="Google Shape;426;p5"/>
          <p:cNvSpPr txBox="1"/>
          <p:nvPr/>
        </p:nvSpPr>
        <p:spPr>
          <a:xfrm>
            <a:off x="6897533" y="987466"/>
            <a:ext cx="1323162" cy="128386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GC conditions</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How to use GC</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Merge GC</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Recharge GC-Add money</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GC balance check</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Other gift card concerns</a:t>
            </a:r>
            <a:endParaRPr/>
          </a:p>
          <a:p>
            <a:pPr indent="0" lvl="0" marL="0" marR="0" rtl="0" algn="just">
              <a:lnSpc>
                <a:spcPct val="100000"/>
              </a:lnSpc>
              <a:spcBef>
                <a:spcPts val="20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27" name="Google Shape;427;p5"/>
          <p:cNvSpPr/>
          <p:nvPr/>
        </p:nvSpPr>
        <p:spPr>
          <a:xfrm>
            <a:off x="9429260" y="1331139"/>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Information </a:t>
            </a:r>
            <a:endParaRPr/>
          </a:p>
          <a:p>
            <a:pPr indent="0" lvl="0" marL="0" marR="0" rtl="0" algn="ctr">
              <a:spcBef>
                <a:spcPts val="0"/>
              </a:spcBef>
              <a:spcAft>
                <a:spcPts val="0"/>
              </a:spcAft>
              <a:buNone/>
            </a:pPr>
            <a:r>
              <a:rPr b="1" lang="en-US" sz="800">
                <a:solidFill>
                  <a:srgbClr val="F2F2F2"/>
                </a:solidFill>
                <a:latin typeface="Arial"/>
                <a:ea typeface="Arial"/>
                <a:cs typeface="Arial"/>
                <a:sym typeface="Arial"/>
              </a:rPr>
              <a:t>provided</a:t>
            </a:r>
            <a:endParaRPr sz="800">
              <a:solidFill>
                <a:srgbClr val="F2F2F2"/>
              </a:solidFill>
              <a:latin typeface="Calibri"/>
              <a:ea typeface="Calibri"/>
              <a:cs typeface="Calibri"/>
              <a:sym typeface="Calibri"/>
            </a:endParaRPr>
          </a:p>
        </p:txBody>
      </p:sp>
      <p:sp>
        <p:nvSpPr>
          <p:cNvPr id="428" name="Google Shape;428;p5"/>
          <p:cNvSpPr txBox="1"/>
          <p:nvPr/>
        </p:nvSpPr>
        <p:spPr>
          <a:xfrm>
            <a:off x="3653451" y="288600"/>
            <a:ext cx="217874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595959"/>
                </a:solidFill>
                <a:latin typeface="Arial"/>
                <a:ea typeface="Arial"/>
                <a:cs typeface="Arial"/>
                <a:sym typeface="Arial"/>
              </a:rPr>
              <a:t>Contact Reason</a:t>
            </a:r>
            <a:endParaRPr sz="2400">
              <a:solidFill>
                <a:schemeClr val="dk1"/>
              </a:solidFill>
              <a:latin typeface="Calibri"/>
              <a:ea typeface="Calibri"/>
              <a:cs typeface="Calibri"/>
              <a:sym typeface="Calibri"/>
            </a:endParaRPr>
          </a:p>
        </p:txBody>
      </p:sp>
      <p:sp>
        <p:nvSpPr>
          <p:cNvPr id="429" name="Google Shape;429;p5"/>
          <p:cNvSpPr txBox="1"/>
          <p:nvPr/>
        </p:nvSpPr>
        <p:spPr>
          <a:xfrm>
            <a:off x="8958822" y="295456"/>
            <a:ext cx="217874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595959"/>
                </a:solidFill>
                <a:latin typeface="Arial"/>
                <a:ea typeface="Arial"/>
                <a:cs typeface="Arial"/>
                <a:sym typeface="Arial"/>
              </a:rPr>
              <a:t>Resolution</a:t>
            </a:r>
            <a:endParaRPr sz="2032">
              <a:solidFill>
                <a:schemeClr val="dk1"/>
              </a:solidFill>
              <a:latin typeface="Calibri"/>
              <a:ea typeface="Calibri"/>
              <a:cs typeface="Calibri"/>
              <a:sym typeface="Calibri"/>
            </a:endParaRPr>
          </a:p>
        </p:txBody>
      </p:sp>
      <p:sp>
        <p:nvSpPr>
          <p:cNvPr id="430" name="Google Shape;430;p5"/>
          <p:cNvSpPr/>
          <p:nvPr/>
        </p:nvSpPr>
        <p:spPr>
          <a:xfrm>
            <a:off x="2479398" y="3964178"/>
            <a:ext cx="478329" cy="342683"/>
          </a:xfrm>
          <a:prstGeom prst="rightArrow">
            <a:avLst>
              <a:gd fmla="val 50000" name="adj1"/>
              <a:gd fmla="val 50000" name="adj2"/>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sp>
        <p:nvSpPr>
          <p:cNvPr id="431" name="Google Shape;431;p5"/>
          <p:cNvSpPr txBox="1"/>
          <p:nvPr/>
        </p:nvSpPr>
        <p:spPr>
          <a:xfrm>
            <a:off x="6355237" y="296973"/>
            <a:ext cx="217874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Arial"/>
                <a:ea typeface="Arial"/>
                <a:cs typeface="Arial"/>
                <a:sym typeface="Arial"/>
              </a:rPr>
              <a:t>Contact Reason Subdetail</a:t>
            </a:r>
            <a:endParaRPr sz="1800">
              <a:solidFill>
                <a:schemeClr val="dk1"/>
              </a:solidFill>
              <a:latin typeface="Calibri"/>
              <a:ea typeface="Calibri"/>
              <a:cs typeface="Calibri"/>
              <a:sym typeface="Calibri"/>
            </a:endParaRPr>
          </a:p>
        </p:txBody>
      </p:sp>
      <p:sp>
        <p:nvSpPr>
          <p:cNvPr id="432" name="Google Shape;432;p5"/>
          <p:cNvSpPr txBox="1"/>
          <p:nvPr/>
        </p:nvSpPr>
        <p:spPr>
          <a:xfrm>
            <a:off x="11076956" y="297979"/>
            <a:ext cx="217874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95959"/>
                </a:solidFill>
                <a:latin typeface="Arial"/>
                <a:ea typeface="Arial"/>
                <a:cs typeface="Arial"/>
                <a:sym typeface="Arial"/>
              </a:rPr>
              <a:t>Resolution</a:t>
            </a:r>
            <a:endParaRPr sz="1800">
              <a:solidFill>
                <a:srgbClr val="000000"/>
              </a:solidFill>
              <a:latin typeface="Calibri"/>
              <a:ea typeface="Calibri"/>
              <a:cs typeface="Calibri"/>
              <a:sym typeface="Calibri"/>
            </a:endParaRPr>
          </a:p>
          <a:p>
            <a:pPr indent="0" lvl="0" marL="0" marR="0" rtl="0" algn="ctr">
              <a:spcBef>
                <a:spcPts val="0"/>
              </a:spcBef>
              <a:spcAft>
                <a:spcPts val="0"/>
              </a:spcAft>
              <a:buNone/>
            </a:pPr>
            <a:r>
              <a:rPr lang="en-US" sz="1800">
                <a:solidFill>
                  <a:srgbClr val="595959"/>
                </a:solidFill>
                <a:latin typeface="Arial"/>
                <a:ea typeface="Arial"/>
                <a:cs typeface="Arial"/>
                <a:sym typeface="Arial"/>
              </a:rPr>
              <a:t> Subdetail</a:t>
            </a:r>
            <a:endParaRPr sz="1800">
              <a:solidFill>
                <a:schemeClr val="dk1"/>
              </a:solidFill>
              <a:latin typeface="Calibri"/>
              <a:ea typeface="Calibri"/>
              <a:cs typeface="Calibri"/>
              <a:sym typeface="Calibri"/>
            </a:endParaRPr>
          </a:p>
        </p:txBody>
      </p:sp>
      <p:cxnSp>
        <p:nvCxnSpPr>
          <p:cNvPr id="433" name="Google Shape;433;p5"/>
          <p:cNvCxnSpPr/>
          <p:nvPr/>
        </p:nvCxnSpPr>
        <p:spPr>
          <a:xfrm>
            <a:off x="3061240" y="5180260"/>
            <a:ext cx="10203985" cy="0"/>
          </a:xfrm>
          <a:prstGeom prst="straightConnector1">
            <a:avLst/>
          </a:prstGeom>
          <a:noFill/>
          <a:ln cap="flat" cmpd="sng" w="19050">
            <a:solidFill>
              <a:srgbClr val="D5DBE5"/>
            </a:solidFill>
            <a:prstDash val="dash"/>
            <a:miter lim="800000"/>
            <a:headEnd len="sm" w="sm" type="none"/>
            <a:tailEnd len="sm" w="sm" type="none"/>
          </a:ln>
        </p:spPr>
      </p:cxnSp>
      <p:cxnSp>
        <p:nvCxnSpPr>
          <p:cNvPr id="434" name="Google Shape;434;p5"/>
          <p:cNvCxnSpPr/>
          <p:nvPr/>
        </p:nvCxnSpPr>
        <p:spPr>
          <a:xfrm>
            <a:off x="3071204" y="6026814"/>
            <a:ext cx="10204699" cy="0"/>
          </a:xfrm>
          <a:prstGeom prst="straightConnector1">
            <a:avLst/>
          </a:prstGeom>
          <a:noFill/>
          <a:ln cap="flat" cmpd="sng" w="19050">
            <a:solidFill>
              <a:srgbClr val="D5DBE5"/>
            </a:solidFill>
            <a:prstDash val="dash"/>
            <a:miter lim="800000"/>
            <a:headEnd len="sm" w="sm" type="none"/>
            <a:tailEnd len="sm" w="sm" type="none"/>
          </a:ln>
        </p:spPr>
      </p:cxnSp>
      <p:sp>
        <p:nvSpPr>
          <p:cNvPr id="435" name="Google Shape;435;p5"/>
          <p:cNvSpPr/>
          <p:nvPr/>
        </p:nvSpPr>
        <p:spPr>
          <a:xfrm>
            <a:off x="10048121" y="5424217"/>
            <a:ext cx="1001811" cy="406971"/>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Refund and/or replacement processed</a:t>
            </a:r>
            <a:endParaRPr sz="800">
              <a:solidFill>
                <a:srgbClr val="F2F2F2"/>
              </a:solidFill>
              <a:latin typeface="Calibri"/>
              <a:ea typeface="Calibri"/>
              <a:cs typeface="Calibri"/>
              <a:sym typeface="Calibri"/>
            </a:endParaRPr>
          </a:p>
        </p:txBody>
      </p:sp>
      <p:sp>
        <p:nvSpPr>
          <p:cNvPr id="436" name="Google Shape;436;p5"/>
          <p:cNvSpPr/>
          <p:nvPr/>
        </p:nvSpPr>
        <p:spPr>
          <a:xfrm>
            <a:off x="8961280" y="5415031"/>
            <a:ext cx="1001811" cy="416157"/>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Information requested/</a:t>
            </a:r>
            <a:endParaRPr/>
          </a:p>
          <a:p>
            <a:pPr indent="0" lvl="0" marL="0" marR="0" rtl="0" algn="ctr">
              <a:spcBef>
                <a:spcPts val="0"/>
              </a:spcBef>
              <a:spcAft>
                <a:spcPts val="0"/>
              </a:spcAft>
              <a:buNone/>
            </a:pPr>
            <a:r>
              <a:rPr b="1" lang="en-US" sz="800">
                <a:solidFill>
                  <a:srgbClr val="F2F2F2"/>
                </a:solidFill>
                <a:latin typeface="Arial"/>
                <a:ea typeface="Arial"/>
                <a:cs typeface="Arial"/>
                <a:sym typeface="Arial"/>
              </a:rPr>
              <a:t>provided</a:t>
            </a:r>
            <a:endParaRPr/>
          </a:p>
        </p:txBody>
      </p:sp>
      <p:sp>
        <p:nvSpPr>
          <p:cNvPr id="437" name="Google Shape;437;p5"/>
          <p:cNvSpPr/>
          <p:nvPr/>
        </p:nvSpPr>
        <p:spPr>
          <a:xfrm>
            <a:off x="9012173" y="6189823"/>
            <a:ext cx="1001811" cy="407357"/>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Negative feedback registered</a:t>
            </a:r>
            <a:endParaRPr sz="800">
              <a:solidFill>
                <a:srgbClr val="F2F2F2"/>
              </a:solidFill>
              <a:latin typeface="Calibri"/>
              <a:ea typeface="Calibri"/>
              <a:cs typeface="Calibri"/>
              <a:sym typeface="Calibri"/>
            </a:endParaRPr>
          </a:p>
        </p:txBody>
      </p:sp>
      <p:sp>
        <p:nvSpPr>
          <p:cNvPr id="438" name="Google Shape;438;p5"/>
          <p:cNvSpPr/>
          <p:nvPr/>
        </p:nvSpPr>
        <p:spPr>
          <a:xfrm>
            <a:off x="9012173" y="6661766"/>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Positive feedback</a:t>
            </a:r>
            <a:endParaRPr/>
          </a:p>
        </p:txBody>
      </p:sp>
      <p:sp>
        <p:nvSpPr>
          <p:cNvPr id="439" name="Google Shape;439;p5"/>
          <p:cNvSpPr/>
          <p:nvPr/>
        </p:nvSpPr>
        <p:spPr>
          <a:xfrm>
            <a:off x="10083713" y="6188785"/>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Suggestion registered</a:t>
            </a:r>
            <a:endParaRPr/>
          </a:p>
        </p:txBody>
      </p:sp>
      <p:sp>
        <p:nvSpPr>
          <p:cNvPr id="440" name="Google Shape;440;p5"/>
          <p:cNvSpPr txBox="1"/>
          <p:nvPr/>
        </p:nvSpPr>
        <p:spPr>
          <a:xfrm>
            <a:off x="11638738" y="1415771"/>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41" name="Google Shape;441;p5"/>
          <p:cNvSpPr txBox="1"/>
          <p:nvPr/>
        </p:nvSpPr>
        <p:spPr>
          <a:xfrm>
            <a:off x="11638739" y="5426498"/>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42" name="Google Shape;442;p5"/>
          <p:cNvSpPr txBox="1"/>
          <p:nvPr/>
        </p:nvSpPr>
        <p:spPr>
          <a:xfrm>
            <a:off x="11328693" y="6502122"/>
            <a:ext cx="1666724"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a:solidFill>
                  <a:srgbClr val="000000"/>
                </a:solidFill>
                <a:latin typeface="Arial"/>
                <a:ea typeface="Arial"/>
                <a:cs typeface="Arial"/>
                <a:sym typeface="Arial"/>
              </a:rPr>
              <a:t>N/A</a:t>
            </a:r>
            <a:endParaRPr b="0" i="0" sz="8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800"/>
              <a:buFont typeface="Arial"/>
              <a:buNone/>
            </a:pPr>
            <a:r>
              <a:t/>
            </a:r>
            <a:endParaRPr b="0" i="0" sz="800">
              <a:solidFill>
                <a:srgbClr val="000000"/>
              </a:solidFill>
              <a:latin typeface="Arial"/>
              <a:ea typeface="Arial"/>
              <a:cs typeface="Arial"/>
              <a:sym typeface="Arial"/>
            </a:endParaRPr>
          </a:p>
          <a:p>
            <a:pPr indent="0" lvl="0" marL="0" marR="0" rtl="0" algn="ctr">
              <a:lnSpc>
                <a:spcPct val="100000"/>
              </a:lnSpc>
              <a:spcBef>
                <a:spcPts val="200"/>
              </a:spcBef>
              <a:spcAft>
                <a:spcPts val="0"/>
              </a:spcAft>
              <a:buClr>
                <a:schemeClr val="dk1"/>
              </a:buClr>
              <a:buSzPts val="800"/>
              <a:buFont typeface="Arial"/>
              <a:buNone/>
            </a:pPr>
            <a:r>
              <a:t/>
            </a:r>
            <a:endParaRPr b="0" i="0" sz="8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800"/>
              <a:buFont typeface="Arial"/>
              <a:buNone/>
            </a:pPr>
            <a:br>
              <a:rPr b="0" i="0" lang="en-US" sz="800">
                <a:solidFill>
                  <a:schemeClr val="dk1"/>
                </a:solidFill>
                <a:latin typeface="Ultra"/>
                <a:ea typeface="Ultra"/>
                <a:cs typeface="Ultra"/>
                <a:sym typeface="Ultra"/>
              </a:rPr>
            </a:b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800"/>
              <a:buFont typeface="Arial"/>
              <a:buNone/>
            </a:pPr>
            <a:r>
              <a:t/>
            </a:r>
            <a:endParaRPr b="0" i="0" sz="800">
              <a:solidFill>
                <a:srgbClr val="595959"/>
              </a:solidFill>
              <a:latin typeface="Ultra"/>
              <a:ea typeface="Ultra"/>
              <a:cs typeface="Ultra"/>
              <a:sym typeface="Ultra"/>
            </a:endParaRPr>
          </a:p>
        </p:txBody>
      </p:sp>
      <p:sp>
        <p:nvSpPr>
          <p:cNvPr id="443" name="Google Shape;443;p5"/>
          <p:cNvSpPr txBox="1"/>
          <p:nvPr/>
        </p:nvSpPr>
        <p:spPr>
          <a:xfrm>
            <a:off x="5887632" y="5180260"/>
            <a:ext cx="1103097" cy="698885"/>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Draw / contest</a:t>
            </a:r>
            <a:endParaRPr/>
          </a:p>
          <a:p>
            <a:pPr indent="0" lvl="0" marL="0" marR="0" rtl="0" algn="l">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Likes for purchase not added</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Likes for purchase wrongly added​</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44" name="Google Shape;444;p5"/>
          <p:cNvSpPr/>
          <p:nvPr/>
        </p:nvSpPr>
        <p:spPr>
          <a:xfrm>
            <a:off x="3787374" y="2343285"/>
            <a:ext cx="1734772" cy="495560"/>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Gift card cancellation</a:t>
            </a:r>
            <a:endParaRPr sz="1000">
              <a:solidFill>
                <a:schemeClr val="lt1"/>
              </a:solidFill>
              <a:latin typeface="Calibri"/>
              <a:ea typeface="Calibri"/>
              <a:cs typeface="Calibri"/>
              <a:sym typeface="Calibri"/>
            </a:endParaRPr>
          </a:p>
        </p:txBody>
      </p:sp>
      <p:sp>
        <p:nvSpPr>
          <p:cNvPr id="445" name="Google Shape;445;p5"/>
          <p:cNvSpPr/>
          <p:nvPr/>
        </p:nvSpPr>
        <p:spPr>
          <a:xfrm>
            <a:off x="3812451" y="3281378"/>
            <a:ext cx="1734772" cy="495560"/>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Resend gift card-CVV</a:t>
            </a:r>
            <a:endParaRPr sz="1000">
              <a:solidFill>
                <a:schemeClr val="lt1"/>
              </a:solidFill>
              <a:latin typeface="Calibri"/>
              <a:ea typeface="Calibri"/>
              <a:cs typeface="Calibri"/>
              <a:sym typeface="Calibri"/>
            </a:endParaRPr>
          </a:p>
        </p:txBody>
      </p:sp>
      <p:sp>
        <p:nvSpPr>
          <p:cNvPr id="446" name="Google Shape;446;p5"/>
          <p:cNvSpPr/>
          <p:nvPr/>
        </p:nvSpPr>
        <p:spPr>
          <a:xfrm>
            <a:off x="3848223" y="4265789"/>
            <a:ext cx="1734772" cy="495560"/>
          </a:xfrm>
          <a:prstGeom prst="flowChartTerminator">
            <a:avLst/>
          </a:prstGeom>
          <a:solidFill>
            <a:srgbClr val="E5B5B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595959"/>
                </a:solidFill>
                <a:latin typeface="Arial"/>
                <a:ea typeface="Arial"/>
                <a:cs typeface="Arial"/>
                <a:sym typeface="Arial"/>
              </a:rPr>
              <a:t>Gift card error</a:t>
            </a:r>
            <a:endParaRPr sz="1000">
              <a:solidFill>
                <a:schemeClr val="lt1"/>
              </a:solidFill>
              <a:latin typeface="Calibri"/>
              <a:ea typeface="Calibri"/>
              <a:cs typeface="Calibri"/>
              <a:sym typeface="Calibri"/>
            </a:endParaRPr>
          </a:p>
        </p:txBody>
      </p:sp>
      <p:cxnSp>
        <p:nvCxnSpPr>
          <p:cNvPr id="447" name="Google Shape;447;p5"/>
          <p:cNvCxnSpPr/>
          <p:nvPr/>
        </p:nvCxnSpPr>
        <p:spPr>
          <a:xfrm>
            <a:off x="3054210" y="2113049"/>
            <a:ext cx="10203985" cy="0"/>
          </a:xfrm>
          <a:prstGeom prst="straightConnector1">
            <a:avLst/>
          </a:prstGeom>
          <a:noFill/>
          <a:ln cap="flat" cmpd="sng" w="19050">
            <a:solidFill>
              <a:srgbClr val="D5DBE5"/>
            </a:solidFill>
            <a:prstDash val="dash"/>
            <a:miter lim="800000"/>
            <a:headEnd len="sm" w="sm" type="none"/>
            <a:tailEnd len="sm" w="sm" type="none"/>
          </a:ln>
        </p:spPr>
      </p:cxnSp>
      <p:cxnSp>
        <p:nvCxnSpPr>
          <p:cNvPr id="448" name="Google Shape;448;p5"/>
          <p:cNvCxnSpPr/>
          <p:nvPr/>
        </p:nvCxnSpPr>
        <p:spPr>
          <a:xfrm>
            <a:off x="3071204" y="3022507"/>
            <a:ext cx="10203985" cy="0"/>
          </a:xfrm>
          <a:prstGeom prst="straightConnector1">
            <a:avLst/>
          </a:prstGeom>
          <a:noFill/>
          <a:ln cap="flat" cmpd="sng" w="19050">
            <a:solidFill>
              <a:srgbClr val="D5DBE5"/>
            </a:solidFill>
            <a:prstDash val="dash"/>
            <a:miter lim="800000"/>
            <a:headEnd len="sm" w="sm" type="none"/>
            <a:tailEnd len="sm" w="sm" type="none"/>
          </a:ln>
        </p:spPr>
      </p:cxnSp>
      <p:sp>
        <p:nvSpPr>
          <p:cNvPr id="449" name="Google Shape;449;p5"/>
          <p:cNvSpPr txBox="1"/>
          <p:nvPr/>
        </p:nvSpPr>
        <p:spPr>
          <a:xfrm>
            <a:off x="6897533" y="2173942"/>
            <a:ext cx="1323162" cy="847767"/>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Lost stolen gift card</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Disposed gift card</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Customer decision </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Unable to use</a:t>
            </a:r>
            <a:endParaRPr b="0" i="0" sz="1400">
              <a:solidFill>
                <a:srgbClr val="595959"/>
              </a:solidFill>
              <a:latin typeface="Ultra"/>
              <a:ea typeface="Ultra"/>
              <a:cs typeface="Ultra"/>
              <a:sym typeface="Ultra"/>
            </a:endParaRPr>
          </a:p>
          <a:p>
            <a:pPr indent="0" lvl="0" marL="0" marR="0" rtl="0" algn="just">
              <a:lnSpc>
                <a:spcPct val="100000"/>
              </a:lnSpc>
              <a:spcBef>
                <a:spcPts val="20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50" name="Google Shape;450;p5"/>
          <p:cNvSpPr txBox="1"/>
          <p:nvPr/>
        </p:nvSpPr>
        <p:spPr>
          <a:xfrm>
            <a:off x="6873339" y="3278375"/>
            <a:ext cx="1323162" cy="445462"/>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Lost-stolen gift card</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Dispossed gift card           </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Unavailable-invalid CVV</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a:t>
            </a:r>
            <a:endParaRPr/>
          </a:p>
          <a:p>
            <a:pPr indent="0" lvl="0" marL="0" marR="0" rtl="0" algn="just">
              <a:lnSpc>
                <a:spcPct val="100000"/>
              </a:lnSpc>
              <a:spcBef>
                <a:spcPts val="20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51" name="Google Shape;451;p5"/>
          <p:cNvSpPr txBox="1"/>
          <p:nvPr/>
        </p:nvSpPr>
        <p:spPr>
          <a:xfrm>
            <a:off x="6783028" y="4343296"/>
            <a:ext cx="1323162" cy="34016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Error paying in store</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 Error paying online</a:t>
            </a:r>
            <a:endParaRPr/>
          </a:p>
          <a:p>
            <a:pPr indent="0" lvl="0" marL="0" marR="0" rtl="0" algn="just">
              <a:lnSpc>
                <a:spcPct val="100000"/>
              </a:lnSpc>
              <a:spcBef>
                <a:spcPts val="2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52" name="Google Shape;452;p5"/>
          <p:cNvSpPr/>
          <p:nvPr/>
        </p:nvSpPr>
        <p:spPr>
          <a:xfrm>
            <a:off x="8920845" y="2432105"/>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GC cancelled &amp; refunded</a:t>
            </a:r>
            <a:endParaRPr sz="800">
              <a:solidFill>
                <a:srgbClr val="F2F2F2"/>
              </a:solidFill>
              <a:latin typeface="Calibri"/>
              <a:ea typeface="Calibri"/>
              <a:cs typeface="Calibri"/>
              <a:sym typeface="Calibri"/>
            </a:endParaRPr>
          </a:p>
        </p:txBody>
      </p:sp>
      <p:sp>
        <p:nvSpPr>
          <p:cNvPr id="453" name="Google Shape;453;p5"/>
          <p:cNvSpPr/>
          <p:nvPr/>
        </p:nvSpPr>
        <p:spPr>
          <a:xfrm>
            <a:off x="10012641" y="2438243"/>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Not possible to cancel GC</a:t>
            </a:r>
            <a:endParaRPr sz="800">
              <a:solidFill>
                <a:srgbClr val="F2F2F2"/>
              </a:solidFill>
              <a:latin typeface="Calibri"/>
              <a:ea typeface="Calibri"/>
              <a:cs typeface="Calibri"/>
              <a:sym typeface="Calibri"/>
            </a:endParaRPr>
          </a:p>
        </p:txBody>
      </p:sp>
      <p:cxnSp>
        <p:nvCxnSpPr>
          <p:cNvPr id="454" name="Google Shape;454;p5"/>
          <p:cNvCxnSpPr/>
          <p:nvPr/>
        </p:nvCxnSpPr>
        <p:spPr>
          <a:xfrm>
            <a:off x="3061240" y="4057749"/>
            <a:ext cx="10203985" cy="0"/>
          </a:xfrm>
          <a:prstGeom prst="straightConnector1">
            <a:avLst/>
          </a:prstGeom>
          <a:noFill/>
          <a:ln cap="flat" cmpd="sng" w="19050">
            <a:solidFill>
              <a:srgbClr val="E4E9D6"/>
            </a:solidFill>
            <a:prstDash val="dot"/>
            <a:miter lim="800000"/>
            <a:headEnd len="sm" w="sm" type="none"/>
            <a:tailEnd len="sm" w="sm" type="none"/>
          </a:ln>
        </p:spPr>
      </p:cxnSp>
      <p:sp>
        <p:nvSpPr>
          <p:cNvPr id="455" name="Google Shape;455;p5"/>
          <p:cNvSpPr/>
          <p:nvPr/>
        </p:nvSpPr>
        <p:spPr>
          <a:xfrm>
            <a:off x="8949959" y="4199528"/>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GC cancelled &amp; refunded</a:t>
            </a:r>
            <a:endParaRPr sz="800">
              <a:solidFill>
                <a:srgbClr val="F2F2F2"/>
              </a:solidFill>
              <a:latin typeface="Calibri"/>
              <a:ea typeface="Calibri"/>
              <a:cs typeface="Calibri"/>
              <a:sym typeface="Calibri"/>
            </a:endParaRPr>
          </a:p>
        </p:txBody>
      </p:sp>
      <p:sp>
        <p:nvSpPr>
          <p:cNvPr id="456" name="Google Shape;456;p5"/>
          <p:cNvSpPr/>
          <p:nvPr/>
        </p:nvSpPr>
        <p:spPr>
          <a:xfrm>
            <a:off x="8958822" y="4612853"/>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Error solved</a:t>
            </a:r>
            <a:endParaRPr sz="800">
              <a:solidFill>
                <a:srgbClr val="F2F2F2"/>
              </a:solidFill>
              <a:latin typeface="Calibri"/>
              <a:ea typeface="Calibri"/>
              <a:cs typeface="Calibri"/>
              <a:sym typeface="Calibri"/>
            </a:endParaRPr>
          </a:p>
        </p:txBody>
      </p:sp>
      <p:sp>
        <p:nvSpPr>
          <p:cNvPr id="457" name="Google Shape;457;p5"/>
          <p:cNvSpPr/>
          <p:nvPr/>
        </p:nvSpPr>
        <p:spPr>
          <a:xfrm>
            <a:off x="10041755" y="4205669"/>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New gift card provided</a:t>
            </a:r>
            <a:endParaRPr sz="800">
              <a:solidFill>
                <a:srgbClr val="F2F2F2"/>
              </a:solidFill>
              <a:latin typeface="Calibri"/>
              <a:ea typeface="Calibri"/>
              <a:cs typeface="Calibri"/>
              <a:sym typeface="Calibri"/>
            </a:endParaRPr>
          </a:p>
        </p:txBody>
      </p:sp>
      <p:sp>
        <p:nvSpPr>
          <p:cNvPr id="458" name="Google Shape;458;p5"/>
          <p:cNvSpPr txBox="1"/>
          <p:nvPr/>
        </p:nvSpPr>
        <p:spPr>
          <a:xfrm>
            <a:off x="11625426" y="2441207"/>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000">
              <a:solidFill>
                <a:schemeClr val="dk1"/>
              </a:solidFill>
              <a:latin typeface="Arial"/>
              <a:ea typeface="Arial"/>
              <a:cs typeface="Arial"/>
              <a:sym typeface="Arial"/>
            </a:endParaRPr>
          </a:p>
          <a:p>
            <a:pPr indent="0" lvl="0" marL="0" marR="0" rtl="0" algn="just">
              <a:lnSpc>
                <a:spcPct val="120000"/>
              </a:lnSpc>
              <a:spcBef>
                <a:spcPts val="1000"/>
              </a:spcBef>
              <a:spcAft>
                <a:spcPts val="0"/>
              </a:spcAft>
              <a:buClr>
                <a:schemeClr val="dk1"/>
              </a:buClr>
              <a:buSzPts val="1400"/>
              <a:buFont typeface="Arial"/>
              <a:buNone/>
            </a:pPr>
            <a:r>
              <a:t/>
            </a:r>
            <a:endParaRPr b="0" i="0" sz="1400">
              <a:solidFill>
                <a:srgbClr val="595959"/>
              </a:solidFill>
              <a:latin typeface="Ultra"/>
              <a:ea typeface="Ultra"/>
              <a:cs typeface="Ultra"/>
              <a:sym typeface="Ultra"/>
            </a:endParaRPr>
          </a:p>
          <a:p>
            <a:pPr indent="0" lvl="0" marL="0" marR="0" rtl="0" algn="just">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59" name="Google Shape;459;p5"/>
          <p:cNvSpPr txBox="1"/>
          <p:nvPr/>
        </p:nvSpPr>
        <p:spPr>
          <a:xfrm>
            <a:off x="11633669" y="4414289"/>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60" name="Google Shape;460;p5"/>
          <p:cNvSpPr/>
          <p:nvPr/>
        </p:nvSpPr>
        <p:spPr>
          <a:xfrm>
            <a:off x="8330394" y="3974306"/>
            <a:ext cx="478329" cy="342683"/>
          </a:xfrm>
          <a:prstGeom prst="rightArrow">
            <a:avLst>
              <a:gd fmla="val 50000" name="adj1"/>
              <a:gd fmla="val 50000" name="adj2"/>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32">
              <a:solidFill>
                <a:schemeClr val="lt1"/>
              </a:solidFill>
              <a:latin typeface="Calibri"/>
              <a:ea typeface="Calibri"/>
              <a:cs typeface="Calibri"/>
              <a:sym typeface="Calibri"/>
            </a:endParaRPr>
          </a:p>
        </p:txBody>
      </p:sp>
      <p:pic>
        <p:nvPicPr>
          <p:cNvPr descr="Barcode outline" id="461" name="Google Shape;461;p5"/>
          <p:cNvPicPr preferRelativeResize="0"/>
          <p:nvPr/>
        </p:nvPicPr>
        <p:blipFill rotWithShape="1">
          <a:blip r:embed="rId3">
            <a:alphaModFix/>
          </a:blip>
          <a:srcRect b="0" l="0" r="0" t="0"/>
          <a:stretch/>
        </p:blipFill>
        <p:spPr>
          <a:xfrm>
            <a:off x="357347" y="3928971"/>
            <a:ext cx="432601" cy="432552"/>
          </a:xfrm>
          <a:prstGeom prst="rect">
            <a:avLst/>
          </a:prstGeom>
          <a:noFill/>
          <a:ln>
            <a:noFill/>
          </a:ln>
        </p:spPr>
      </p:pic>
      <p:sp>
        <p:nvSpPr>
          <p:cNvPr id="462" name="Google Shape;462;p5"/>
          <p:cNvSpPr/>
          <p:nvPr/>
        </p:nvSpPr>
        <p:spPr>
          <a:xfrm>
            <a:off x="8949959" y="3109659"/>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Gift card resent</a:t>
            </a:r>
            <a:endParaRPr sz="800">
              <a:solidFill>
                <a:srgbClr val="F2F2F2"/>
              </a:solidFill>
              <a:latin typeface="Calibri"/>
              <a:ea typeface="Calibri"/>
              <a:cs typeface="Calibri"/>
              <a:sym typeface="Calibri"/>
            </a:endParaRPr>
          </a:p>
        </p:txBody>
      </p:sp>
      <p:sp>
        <p:nvSpPr>
          <p:cNvPr id="463" name="Google Shape;463;p5"/>
          <p:cNvSpPr/>
          <p:nvPr/>
        </p:nvSpPr>
        <p:spPr>
          <a:xfrm>
            <a:off x="8949959" y="3549216"/>
            <a:ext cx="1001811" cy="414962"/>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Not possible to resend GC-CVV</a:t>
            </a:r>
            <a:endParaRPr sz="800">
              <a:solidFill>
                <a:srgbClr val="F2F2F2"/>
              </a:solidFill>
              <a:latin typeface="Calibri"/>
              <a:ea typeface="Calibri"/>
              <a:cs typeface="Calibri"/>
              <a:sym typeface="Calibri"/>
            </a:endParaRPr>
          </a:p>
        </p:txBody>
      </p:sp>
      <p:sp>
        <p:nvSpPr>
          <p:cNvPr id="464" name="Google Shape;464;p5"/>
          <p:cNvSpPr/>
          <p:nvPr/>
        </p:nvSpPr>
        <p:spPr>
          <a:xfrm>
            <a:off x="10041755" y="3104420"/>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CVV provided</a:t>
            </a:r>
            <a:endParaRPr sz="800">
              <a:solidFill>
                <a:srgbClr val="F2F2F2"/>
              </a:solidFill>
              <a:latin typeface="Calibri"/>
              <a:ea typeface="Calibri"/>
              <a:cs typeface="Calibri"/>
              <a:sym typeface="Calibri"/>
            </a:endParaRPr>
          </a:p>
        </p:txBody>
      </p:sp>
      <p:sp>
        <p:nvSpPr>
          <p:cNvPr id="465" name="Google Shape;465;p5"/>
          <p:cNvSpPr txBox="1"/>
          <p:nvPr/>
        </p:nvSpPr>
        <p:spPr>
          <a:xfrm>
            <a:off x="11614993" y="3438803"/>
            <a:ext cx="1055177" cy="34016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N/A</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66" name="Google Shape;466;p5"/>
          <p:cNvSpPr txBox="1"/>
          <p:nvPr/>
        </p:nvSpPr>
        <p:spPr>
          <a:xfrm>
            <a:off x="5887632" y="6132691"/>
            <a:ext cx="1308472" cy="3401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 No ON-OFF</a:t>
            </a:r>
            <a:endParaRPr/>
          </a:p>
          <a:p>
            <a:pPr indent="0" lvl="0" marL="0" marR="0" rtl="0" algn="l">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Replacement/cancellation policy</a:t>
            </a:r>
            <a:endParaRPr/>
          </a:p>
          <a:p>
            <a:pPr indent="0" lvl="0" marL="0" marR="0" rtl="0" algn="l">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Combination with promo code</a:t>
            </a: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67" name="Google Shape;467;p5"/>
          <p:cNvSpPr txBox="1"/>
          <p:nvPr/>
        </p:nvSpPr>
        <p:spPr>
          <a:xfrm>
            <a:off x="7435466" y="6087479"/>
            <a:ext cx="1055177" cy="3401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 Only one GC per purchase</a:t>
            </a:r>
            <a:endParaRPr/>
          </a:p>
          <a:p>
            <a:pPr indent="0" lvl="0" marL="0" marR="0" rtl="0" algn="l">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Use in other country</a:t>
            </a:r>
            <a:endParaRPr/>
          </a:p>
          <a:p>
            <a:pPr indent="0" lvl="0" marL="0" marR="0" rtl="0" algn="l">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Technical issue</a:t>
            </a:r>
            <a:endParaRPr/>
          </a:p>
          <a:p>
            <a:pPr indent="0" lvl="0" marL="0" marR="0" rtl="0" algn="l">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Other gift card concerns</a:t>
            </a:r>
            <a:endParaRPr b="0" i="0" sz="1400">
              <a:solidFill>
                <a:srgbClr val="595959"/>
              </a:solidFill>
              <a:latin typeface="Ultra"/>
              <a:ea typeface="Ultra"/>
              <a:cs typeface="Ultra"/>
              <a:sym typeface="Ultra"/>
            </a:endParaRPr>
          </a:p>
          <a:p>
            <a:pPr indent="0" lvl="0" marL="0" marR="0" rtl="0" algn="l">
              <a:lnSpc>
                <a:spcPct val="120000"/>
              </a:lnSpc>
              <a:spcBef>
                <a:spcPts val="10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l">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
        <p:nvSpPr>
          <p:cNvPr id="468" name="Google Shape;468;p5"/>
          <p:cNvSpPr/>
          <p:nvPr/>
        </p:nvSpPr>
        <p:spPr>
          <a:xfrm>
            <a:off x="10075145" y="3643145"/>
            <a:ext cx="1001811" cy="323663"/>
          </a:xfrm>
          <a:prstGeom prst="flowChartTerminator">
            <a:avLst/>
          </a:prstGeom>
          <a:solidFill>
            <a:srgbClr val="D8908B"/>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2F2F2"/>
                </a:solidFill>
                <a:latin typeface="Arial"/>
                <a:ea typeface="Arial"/>
                <a:cs typeface="Arial"/>
                <a:sym typeface="Arial"/>
              </a:rPr>
              <a:t>New gift card provided</a:t>
            </a:r>
            <a:endParaRPr sz="800">
              <a:solidFill>
                <a:srgbClr val="F2F2F2"/>
              </a:solidFill>
              <a:latin typeface="Calibri"/>
              <a:ea typeface="Calibri"/>
              <a:cs typeface="Calibri"/>
              <a:sym typeface="Calibri"/>
            </a:endParaRPr>
          </a:p>
        </p:txBody>
      </p:sp>
      <p:sp>
        <p:nvSpPr>
          <p:cNvPr id="469" name="Google Shape;469;p5"/>
          <p:cNvSpPr txBox="1"/>
          <p:nvPr/>
        </p:nvSpPr>
        <p:spPr>
          <a:xfrm>
            <a:off x="7179648" y="5169132"/>
            <a:ext cx="1323162" cy="445462"/>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000"/>
              <a:buFont typeface="Arial"/>
              <a:buNone/>
            </a:pPr>
            <a:r>
              <a:rPr b="0" i="0" lang="en-US" sz="1000">
                <a:solidFill>
                  <a:srgbClr val="000000"/>
                </a:solidFill>
                <a:latin typeface="Arial"/>
                <a:ea typeface="Arial"/>
                <a:cs typeface="Arial"/>
                <a:sym typeface="Arial"/>
              </a:rPr>
              <a:t>* Likes for action not added​</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Likes for action wrongly added</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VOC / Recovery plan</a:t>
            </a:r>
            <a:endParaRPr/>
          </a:p>
          <a:p>
            <a:pPr indent="0" lvl="0" marL="0" marR="0" rtl="0" algn="just">
              <a:lnSpc>
                <a:spcPct val="100000"/>
              </a:lnSpc>
              <a:spcBef>
                <a:spcPts val="200"/>
              </a:spcBef>
              <a:spcAft>
                <a:spcPts val="0"/>
              </a:spcAft>
              <a:buClr>
                <a:srgbClr val="000000"/>
              </a:buClr>
              <a:buSzPts val="1000"/>
              <a:buFont typeface="Arial"/>
              <a:buNone/>
            </a:pPr>
            <a:r>
              <a:rPr b="0" i="0" lang="en-US" sz="1000">
                <a:solidFill>
                  <a:srgbClr val="000000"/>
                </a:solidFill>
                <a:latin typeface="Arial"/>
                <a:ea typeface="Arial"/>
                <a:cs typeface="Arial"/>
                <a:sym typeface="Arial"/>
              </a:rPr>
              <a:t>* Other MLY information</a:t>
            </a:r>
            <a:endParaRPr b="0" i="0" sz="10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0" lvl="0" marL="0" marR="0" rtl="0" algn="just">
              <a:lnSpc>
                <a:spcPct val="100000"/>
              </a:lnSpc>
              <a:spcBef>
                <a:spcPts val="200"/>
              </a:spcBef>
              <a:spcAft>
                <a:spcPts val="0"/>
              </a:spcAft>
              <a:buClr>
                <a:schemeClr val="dk1"/>
              </a:buClr>
              <a:buSzPts val="1400"/>
              <a:buFont typeface="Arial"/>
              <a:buNone/>
            </a:pPr>
            <a:br>
              <a:rPr b="0" i="0" lang="en-US" sz="1400">
                <a:solidFill>
                  <a:schemeClr val="dk1"/>
                </a:solidFill>
                <a:latin typeface="Ultra"/>
                <a:ea typeface="Ultra"/>
                <a:cs typeface="Ultra"/>
                <a:sym typeface="Ultra"/>
              </a:rPr>
            </a:br>
            <a:endParaRPr b="0" i="0" sz="14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a:p>
            <a:pPr indent="0" lvl="0" marL="0" marR="0" rtl="0" algn="just">
              <a:lnSpc>
                <a:spcPct val="90000"/>
              </a:lnSpc>
              <a:spcBef>
                <a:spcPts val="1000"/>
              </a:spcBef>
              <a:spcAft>
                <a:spcPts val="0"/>
              </a:spcAft>
              <a:buClr>
                <a:schemeClr val="dk1"/>
              </a:buClr>
              <a:buSzPts val="1300"/>
              <a:buFont typeface="Arial"/>
              <a:buNone/>
            </a:pPr>
            <a:r>
              <a:t/>
            </a:r>
            <a:endParaRPr b="0" i="0" sz="1300">
              <a:solidFill>
                <a:srgbClr val="595959"/>
              </a:solidFill>
              <a:latin typeface="Ultra"/>
              <a:ea typeface="Ultra"/>
              <a:cs typeface="Ultra"/>
              <a:sym typeface="Ult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over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go Valu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ck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genda - Content">
  <a:themeElements>
    <a:clrScheme name="Values">
      <a:dk1>
        <a:srgbClr val="000000"/>
      </a:dk1>
      <a:lt1>
        <a:srgbClr val="FFFFFF"/>
      </a:lt1>
      <a:dk2>
        <a:srgbClr val="44546A"/>
      </a:dk2>
      <a:lt2>
        <a:srgbClr val="E7E6E6"/>
      </a:lt2>
      <a:accent1>
        <a:srgbClr val="098291"/>
      </a:accent1>
      <a:accent2>
        <a:srgbClr val="75864A"/>
      </a:accent2>
      <a:accent3>
        <a:srgbClr val="BE4940"/>
      </a:accent3>
      <a:accent4>
        <a:srgbClr val="F1C16C"/>
      </a:accent4>
      <a:accent5>
        <a:srgbClr val="273966"/>
      </a:accent5>
      <a:accent6>
        <a:srgbClr val="79797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Graphs">
  <a:themeElements>
    <a:clrScheme name="Mango color palette 1">
      <a:dk1>
        <a:srgbClr val="000000"/>
      </a:dk1>
      <a:lt1>
        <a:srgbClr val="FFFFFF"/>
      </a:lt1>
      <a:dk2>
        <a:srgbClr val="44546A"/>
      </a:dk2>
      <a:lt2>
        <a:srgbClr val="E7E6E6"/>
      </a:lt2>
      <a:accent1>
        <a:srgbClr val="1295BA"/>
      </a:accent1>
      <a:accent2>
        <a:srgbClr val="5CA692"/>
      </a:accent2>
      <a:accent3>
        <a:srgbClr val="A1B86C"/>
      </a:accent3>
      <a:accent4>
        <a:srgbClr val="EBC843"/>
      </a:accent4>
      <a:accent5>
        <a:srgbClr val="EBA937"/>
      </a:accent5>
      <a:accent6>
        <a:srgbClr val="EE8B2B"/>
      </a:accent6>
      <a:hlink>
        <a:srgbClr val="121314"/>
      </a:hlink>
      <a:folHlink>
        <a:srgbClr val="1213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Moodboards">
  <a:themeElements>
    <a:clrScheme name="Values">
      <a:dk1>
        <a:srgbClr val="000000"/>
      </a:dk1>
      <a:lt1>
        <a:srgbClr val="FFFFFF"/>
      </a:lt1>
      <a:dk2>
        <a:srgbClr val="44546A"/>
      </a:dk2>
      <a:lt2>
        <a:srgbClr val="E7E6E6"/>
      </a:lt2>
      <a:accent1>
        <a:srgbClr val="098291"/>
      </a:accent1>
      <a:accent2>
        <a:srgbClr val="75864A"/>
      </a:accent2>
      <a:accent3>
        <a:srgbClr val="BE4940"/>
      </a:accent3>
      <a:accent4>
        <a:srgbClr val="F1C16C"/>
      </a:accent4>
      <a:accent5>
        <a:srgbClr val="273966"/>
      </a:accent5>
      <a:accent6>
        <a:srgbClr val="79797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Cover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2018-02-09T09:27:47Z</dcterms:created>
  <dc:creator>ADA FABREGAS TIO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0x010100C2BBC03A9048604FA782D854A4CEF185</vt:lpwstr>
  </property>
  <property fmtid="{D5CDD505-2E9C-101B-9397-08002B2CF9AE}" pid="3" name="AuthorIds_UIVersion_2048">
    <vt:lpwstr>39</vt:lpwstr>
  </property>
  <property fmtid="{D5CDD505-2E9C-101B-9397-08002B2CF9AE}" pid="4" name="Order">
    <vt:r8>2361400.0</vt:r8>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xd_Signature">
    <vt:bool>false</vt:bool>
  </property>
  <property fmtid="{D5CDD505-2E9C-101B-9397-08002B2CF9AE}" pid="10" name="ClassificationContentMarkingFooterLocations">
    <vt:lpwstr>Cover pages:5\Agenda - Content:5\Diseño personalizado:8\2_Moodboards:4\4_Graphs:4\Back pages:3\Mango Values:3</vt:lpwstr>
  </property>
  <property fmtid="{D5CDD505-2E9C-101B-9397-08002B2CF9AE}" pid="11" name="ClassificationContentMarkingFooterText">
    <vt:lpwstr>Mango internal use only.</vt:lpwstr>
  </property>
  <property fmtid="{D5CDD505-2E9C-101B-9397-08002B2CF9AE}" pid="12" name="MediaServiceImageTags">
    <vt:lpwstr/>
  </property>
  <property fmtid="{D5CDD505-2E9C-101B-9397-08002B2CF9AE}" pid="13" name="MSIP_Label_59877006-7f59-4306-bf6d-96490faf2831_Enabled">
    <vt:lpwstr>true</vt:lpwstr>
  </property>
  <property fmtid="{D5CDD505-2E9C-101B-9397-08002B2CF9AE}" pid="14" name="MSIP_Label_59877006-7f59-4306-bf6d-96490faf2831_SetDate">
    <vt:lpwstr>2024-03-18T14:58:06Z</vt:lpwstr>
  </property>
  <property fmtid="{D5CDD505-2E9C-101B-9397-08002B2CF9AE}" pid="15" name="MSIP_Label_59877006-7f59-4306-bf6d-96490faf2831_Method">
    <vt:lpwstr>Privileged</vt:lpwstr>
  </property>
  <property fmtid="{D5CDD505-2E9C-101B-9397-08002B2CF9AE}" pid="16" name="MSIP_Label_59877006-7f59-4306-bf6d-96490faf2831_Name">
    <vt:lpwstr>Public</vt:lpwstr>
  </property>
  <property fmtid="{D5CDD505-2E9C-101B-9397-08002B2CF9AE}" pid="17" name="MSIP_Label_59877006-7f59-4306-bf6d-96490faf2831_SiteId">
    <vt:lpwstr>599df23c-c4a7-4575-ba97-d3d7d28b2b1d</vt:lpwstr>
  </property>
  <property fmtid="{D5CDD505-2E9C-101B-9397-08002B2CF9AE}" pid="18" name="MSIP_Label_59877006-7f59-4306-bf6d-96490faf2831_ActionId">
    <vt:lpwstr>222f6373-9f59-41ab-9d59-ef392406eb4e</vt:lpwstr>
  </property>
  <property fmtid="{D5CDD505-2E9C-101B-9397-08002B2CF9AE}" pid="19" name="MSIP_Label_59877006-7f59-4306-bf6d-96490faf2831_ContentBits">
    <vt:lpwstr>0</vt:lpwstr>
  </property>
</Properties>
</file>