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88150" cy="10020300"/>
  <p:embeddedFontLst>
    <p:embeddedFont>
      <p:font typeface="IBM Plex Sans"/>
      <p:regular r:id="rId18"/>
      <p:bold r:id="rId19"/>
      <p:italic r:id="rId20"/>
      <p:boldItalic r:id="rId21"/>
    </p:embeddedFont>
    <p:embeddedFont>
      <p:font typeface="IBM Plex Sans Light"/>
      <p:regular r:id="rId22"/>
      <p:bold r:id="rId23"/>
      <p:italic r:id="rId24"/>
      <p:boldItalic r:id="rId25"/>
    </p:embeddedFont>
    <p:embeddedFont>
      <p:font typeface="Roboto"/>
      <p:regular r:id="rId26"/>
      <p:bold r:id="rId27"/>
      <p:italic r:id="rId28"/>
      <p:boldItalic r:id="rId29"/>
    </p:embeddedFont>
    <p:embeddedFont>
      <p:font typeface="IBM Plex Sans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674">
          <p15:clr>
            <a:srgbClr val="A4A3A4"/>
          </p15:clr>
        </p15:guide>
        <p15:guide id="2" orient="horz" pos="3094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gJl3a4jEohvION+ZjCtufcMb9QF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674"/>
        <p:guide pos="309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Sans-italic.fntdata"/><Relationship Id="rId22" Type="http://schemas.openxmlformats.org/officeDocument/2006/relationships/font" Target="fonts/IBMPlexSansLight-regular.fntdata"/><Relationship Id="rId21" Type="http://schemas.openxmlformats.org/officeDocument/2006/relationships/font" Target="fonts/IBMPlexSans-boldItalic.fntdata"/><Relationship Id="rId24" Type="http://schemas.openxmlformats.org/officeDocument/2006/relationships/font" Target="fonts/IBMPlexSansLight-italic.fntdata"/><Relationship Id="rId23" Type="http://schemas.openxmlformats.org/officeDocument/2006/relationships/font" Target="fonts/IBMPlexSans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Roboto-regular.fntdata"/><Relationship Id="rId25" Type="http://schemas.openxmlformats.org/officeDocument/2006/relationships/font" Target="fonts/IBMPlexSansLight-boldItalic.fntdata"/><Relationship Id="rId28" Type="http://schemas.openxmlformats.org/officeDocument/2006/relationships/font" Target="fonts/Roboto-italic.fntdata"/><Relationship Id="rId27" Type="http://schemas.openxmlformats.org/officeDocument/2006/relationships/font" Target="fonts/Robo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BMPlexSansMedium-bold.fntdata"/><Relationship Id="rId30" Type="http://schemas.openxmlformats.org/officeDocument/2006/relationships/font" Target="fonts/IBMPlexSansMedium-regular.fntdata"/><Relationship Id="rId11" Type="http://schemas.openxmlformats.org/officeDocument/2006/relationships/slide" Target="slides/slide5.xml"/><Relationship Id="rId33" Type="http://schemas.openxmlformats.org/officeDocument/2006/relationships/font" Target="fonts/IBMPlexSansMedium-boldItalic.fntdata"/><Relationship Id="rId10" Type="http://schemas.openxmlformats.org/officeDocument/2006/relationships/slide" Target="slides/slide4.xml"/><Relationship Id="rId32" Type="http://schemas.openxmlformats.org/officeDocument/2006/relationships/font" Target="fonts/IBMPlexSansMedium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IBMPlexSans-bold.fntdata"/><Relationship Id="rId18" Type="http://schemas.openxmlformats.org/officeDocument/2006/relationships/font" Target="fonts/IBMPlex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1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01699" y="0"/>
            <a:ext cx="2984870" cy="502755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1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01699" y="9517546"/>
            <a:ext cx="2984870" cy="502754"/>
          </a:xfrm>
          <a:prstGeom prst="rect">
            <a:avLst/>
          </a:prstGeom>
          <a:noFill/>
          <a:ln>
            <a:noFill/>
          </a:ln>
        </p:spPr>
        <p:txBody>
          <a:bodyPr anchorCtr="0" anchor="b" bIns="46200" lIns="92425" spcFirstLastPara="1" rIns="92425" wrap="square" tIns="462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sv-SE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1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:notes"/>
          <p:cNvSpPr txBox="1"/>
          <p:nvPr>
            <p:ph idx="1" type="body"/>
          </p:nvPr>
        </p:nvSpPr>
        <p:spPr>
          <a:xfrm>
            <a:off x="688817" y="4822269"/>
            <a:ext cx="5510530" cy="3945494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2:notes"/>
          <p:cNvSpPr/>
          <p:nvPr>
            <p:ph idx="2" type="sldImg"/>
          </p:nvPr>
        </p:nvSpPr>
        <p:spPr>
          <a:xfrm>
            <a:off x="438150" y="1252538"/>
            <a:ext cx="6011863" cy="33813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45fe35844b_0_8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2" name="Google Shape;342;g345fe35844b_0_8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4959e796bf_0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5" name="Google Shape;255;g34959e796bf_0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613166155e_0_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g3613166155e_0_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13347e008_0_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5" name="Google Shape;275;g3613347e008_0_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45fe35844b_0_32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345fe35844b_0_32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565d171771_1_0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g3565d171771_1_0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6132f0118b_0_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4" name="Google Shape;304;g36132f0118b_0_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613347e008_1_4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3" name="Google Shape;313;g3613347e008_1_4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613347e008_0_19:notes"/>
          <p:cNvSpPr txBox="1"/>
          <p:nvPr>
            <p:ph idx="1" type="body"/>
          </p:nvPr>
        </p:nvSpPr>
        <p:spPr>
          <a:xfrm>
            <a:off x="688817" y="4822269"/>
            <a:ext cx="5510400" cy="39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6200" lIns="92425" spcFirstLastPara="1" rIns="92425" wrap="square" tIns="462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23" name="Google Shape;323;g3613347e008_0_19:notes"/>
          <p:cNvSpPr/>
          <p:nvPr>
            <p:ph idx="2" type="sldImg"/>
          </p:nvPr>
        </p:nvSpPr>
        <p:spPr>
          <a:xfrm>
            <a:off x="438150" y="1252538"/>
            <a:ext cx="6012000" cy="3381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jp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5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7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8.jpg"/><Relationship Id="rId3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Relationship Id="rId3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Relationship Id="rId3" Type="http://schemas.openxmlformats.org/officeDocument/2006/relationships/image" Target="../media/image16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7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jp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showMasterSp="0">
  <p:cSld name="Title Slide 1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2" y="-2"/>
            <a:ext cx="9267199" cy="521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14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4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9" name="Google Shape;1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4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0" name="Google Shape;70;p32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2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76" name="Google Shape;76;p33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3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8" name="Google Shape;78;p33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bg>
      <p:bgPr>
        <a:solidFill>
          <a:schemeClr val="lt1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82" name="Google Shape;82;p34"/>
          <p:cNvSpPr txBox="1"/>
          <p:nvPr>
            <p:ph type="title"/>
          </p:nvPr>
        </p:nvSpPr>
        <p:spPr>
          <a:xfrm>
            <a:off x="646580" y="376238"/>
            <a:ext cx="42496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4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4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34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5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88" name="Google Shape;88;p35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1" name="Google Shape;91;p35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2" name="Google Shape;92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5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4" name="Google Shape;94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black">
  <p:cSld name="Content and image black">
    <p:bg>
      <p:bgPr>
        <a:solidFill>
          <a:schemeClr val="dk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98" name="Google Shape;98;p36"/>
          <p:cNvSpPr txBox="1"/>
          <p:nvPr>
            <p:ph type="title"/>
          </p:nvPr>
        </p:nvSpPr>
        <p:spPr>
          <a:xfrm>
            <a:off x="646580" y="376238"/>
            <a:ext cx="42492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6"/>
          <p:cNvSpPr txBox="1"/>
          <p:nvPr>
            <p:ph idx="1" type="body"/>
          </p:nvPr>
        </p:nvSpPr>
        <p:spPr>
          <a:xfrm>
            <a:off x="646113" y="987425"/>
            <a:ext cx="424973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36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1" name="Google Shape;101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36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black">
  <p:cSld name="Two content black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06" name="Google Shape;10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37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grey">
  <p:cSld name="Two content grey">
    <p:bg>
      <p:bgPr>
        <a:solidFill>
          <a:srgbClr val="D8D8D8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8"/>
          <p:cNvSpPr txBox="1"/>
          <p:nvPr>
            <p:ph idx="1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8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15" name="Google Shape;115;p38"/>
          <p:cNvSpPr txBox="1"/>
          <p:nvPr>
            <p:ph type="title"/>
          </p:nvPr>
        </p:nvSpPr>
        <p:spPr>
          <a:xfrm>
            <a:off x="646580" y="376238"/>
            <a:ext cx="4249271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18" name="Google Shape;118;p38"/>
          <p:cNvSpPr txBox="1"/>
          <p:nvPr>
            <p:ph idx="2" type="body"/>
          </p:nvPr>
        </p:nvSpPr>
        <p:spPr>
          <a:xfrm>
            <a:off x="647700" y="987425"/>
            <a:ext cx="424815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black">
  <p:cSld name="Title and content black">
    <p:bg>
      <p:bgPr>
        <a:solidFill>
          <a:schemeClr val="dk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9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1" name="Google Shape;121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i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25" name="Google Shape;125;p39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D8D8D8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0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4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30" name="Google Shape;130;p40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chemeClr val="accent6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4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133" name="Google Shape;13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647700" y="987425"/>
            <a:ext cx="784860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" y="2286"/>
            <a:ext cx="9143995" cy="513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144" name="Google Shape;14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1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2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54" name="Google Shape;154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740"/>
            <a:ext cx="3672000" cy="5142019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rgbClr val="9B2620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4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4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60" name="Google Shape;160;p42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3"/>
          <p:cNvSpPr txBox="1"/>
          <p:nvPr>
            <p:ph idx="1" type="body"/>
          </p:nvPr>
        </p:nvSpPr>
        <p:spPr>
          <a:xfrm>
            <a:off x="647700" y="987425"/>
            <a:ext cx="78486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4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4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4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4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44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44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0" name="Google Shape;170;p44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44"/>
          <p:cNvSpPr txBox="1"/>
          <p:nvPr>
            <p:ph idx="2" type="body"/>
          </p:nvPr>
        </p:nvSpPr>
        <p:spPr>
          <a:xfrm>
            <a:off x="4735896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1/2 image">
  <p:cSld name="Content and 1/2 image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5"/>
          <p:cNvSpPr txBox="1"/>
          <p:nvPr>
            <p:ph type="title"/>
          </p:nvPr>
        </p:nvSpPr>
        <p:spPr>
          <a:xfrm>
            <a:off x="646580" y="376238"/>
            <a:ext cx="3761992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45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45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76" name="Google Shape;176;p45"/>
          <p:cNvSpPr txBox="1"/>
          <p:nvPr>
            <p:ph idx="1" type="body"/>
          </p:nvPr>
        </p:nvSpPr>
        <p:spPr>
          <a:xfrm>
            <a:off x="646114" y="987425"/>
            <a:ext cx="3761992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7" name="Google Shape;177;p45"/>
          <p:cNvSpPr/>
          <p:nvPr>
            <p:ph idx="2" type="pic"/>
          </p:nvPr>
        </p:nvSpPr>
        <p:spPr>
          <a:xfrm>
            <a:off x="4572001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45"/>
          <p:cNvSpPr/>
          <p:nvPr>
            <p:ph idx="3" type="pic"/>
          </p:nvPr>
        </p:nvSpPr>
        <p:spPr>
          <a:xfrm>
            <a:off x="7748587" y="4734333"/>
            <a:ext cx="1167083" cy="191679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">
  <p:cSld name="Content and 2/5 image"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46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46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83" name="Google Shape;183;p46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46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46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2/5 image (2)">
  <p:cSld name="Content and 2/5 image (2)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7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88" name="Google Shape;188;p47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4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4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191" name="Google Shape;191;p47"/>
          <p:cNvSpPr txBox="1"/>
          <p:nvPr>
            <p:ph idx="1" type="body"/>
          </p:nvPr>
        </p:nvSpPr>
        <p:spPr>
          <a:xfrm>
            <a:off x="5704353" y="987424"/>
            <a:ext cx="3212168" cy="34513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>
                <a:solidFill>
                  <a:schemeClr val="dk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>
                <a:solidFill>
                  <a:schemeClr val="dk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2" name="Google Shape;192;p4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5474437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47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4" name="Google Shape;194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and image dark red">
  <p:cSld name="Content and image dark red">
    <p:bg>
      <p:bgPr>
        <a:solidFill>
          <a:srgbClr val="9B2620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48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97" name="Google Shape;197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4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4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00" name="Google Shape;200;p48"/>
          <p:cNvSpPr/>
          <p:nvPr>
            <p:ph idx="2" type="pic"/>
          </p:nvPr>
        </p:nvSpPr>
        <p:spPr>
          <a:xfrm>
            <a:off x="5472000" y="0"/>
            <a:ext cx="36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1" name="Google Shape;201;p48"/>
          <p:cNvSpPr txBox="1"/>
          <p:nvPr>
            <p:ph type="title"/>
          </p:nvPr>
        </p:nvSpPr>
        <p:spPr>
          <a:xfrm>
            <a:off x="646580" y="376238"/>
            <a:ext cx="443977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2" name="Google Shape;202;p48"/>
          <p:cNvSpPr txBox="1"/>
          <p:nvPr>
            <p:ph idx="1" type="body"/>
          </p:nvPr>
        </p:nvSpPr>
        <p:spPr>
          <a:xfrm>
            <a:off x="646113" y="987425"/>
            <a:ext cx="4440258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pattern" showMasterSp="0">
  <p:cSld name="Title slide with patter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286"/>
            <a:ext cx="9143999" cy="5138926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16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Light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30" name="Google Shape;30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87" y="4638936"/>
            <a:ext cx="1699886" cy="286632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6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">
  <p:cSld name="Two content dark red">
    <p:bg>
      <p:bgPr>
        <a:solidFill>
          <a:srgbClr val="9B2620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9"/>
          <p:cNvSpPr/>
          <p:nvPr/>
        </p:nvSpPr>
        <p:spPr>
          <a:xfrm>
            <a:off x="7689600" y="4651200"/>
            <a:ext cx="1310400" cy="3600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05" name="Google Shape;205;p49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06" name="Google Shape;206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07" name="Google Shape;207;p49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4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4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0" name="Google Shape;210;p49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1" name="Google Shape;211;p49"/>
          <p:cNvSpPr txBox="1"/>
          <p:nvPr>
            <p:ph idx="2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dark red and tint">
  <p:cSld name="Two content dark red and tint">
    <p:bg>
      <p:bgPr>
        <a:solidFill>
          <a:srgbClr val="9B2620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0"/>
          <p:cNvSpPr/>
          <p:nvPr/>
        </p:nvSpPr>
        <p:spPr>
          <a:xfrm>
            <a:off x="7660800" y="4651200"/>
            <a:ext cx="1339200" cy="381600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14" name="Google Shape;214;p50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15" name="Google Shape;215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50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50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50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19" name="Google Shape;219;p50"/>
          <p:cNvSpPr txBox="1"/>
          <p:nvPr>
            <p:ph idx="1" type="body"/>
          </p:nvPr>
        </p:nvSpPr>
        <p:spPr>
          <a:xfrm>
            <a:off x="5704351" y="987425"/>
            <a:ext cx="3212169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0" name="Google Shape;220;p50"/>
          <p:cNvSpPr txBox="1"/>
          <p:nvPr>
            <p:ph idx="2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 tint">
  <p:cSld name="Two content tint">
    <p:bg>
      <p:bgPr>
        <a:solidFill>
          <a:srgbClr val="E9D4D1"/>
        </a:solidFill>
      </p:bgPr>
    </p:bg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51"/>
          <p:cNvSpPr/>
          <p:nvPr/>
        </p:nvSpPr>
        <p:spPr>
          <a:xfrm>
            <a:off x="1" y="0"/>
            <a:ext cx="5472112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3" name="Google Shape;223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1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51"/>
          <p:cNvSpPr/>
          <p:nvPr/>
        </p:nvSpPr>
        <p:spPr>
          <a:xfrm>
            <a:off x="7665720" y="4648200"/>
            <a:ext cx="1478280" cy="495300"/>
          </a:xfrm>
          <a:prstGeom prst="rect">
            <a:avLst/>
          </a:prstGeom>
          <a:solidFill>
            <a:srgbClr val="E9D4D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25" name="Google Shape;225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7200" y="4726800"/>
            <a:ext cx="1173600" cy="20502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51"/>
          <p:cNvSpPr txBox="1"/>
          <p:nvPr>
            <p:ph type="title"/>
          </p:nvPr>
        </p:nvSpPr>
        <p:spPr>
          <a:xfrm>
            <a:off x="646580" y="376238"/>
            <a:ext cx="4411195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5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5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29" name="Google Shape;229;p51"/>
          <p:cNvSpPr txBox="1"/>
          <p:nvPr>
            <p:ph idx="1" type="body"/>
          </p:nvPr>
        </p:nvSpPr>
        <p:spPr>
          <a:xfrm>
            <a:off x="647699" y="987425"/>
            <a:ext cx="4410075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0" name="Google Shape;230;p51"/>
          <p:cNvSpPr txBox="1"/>
          <p:nvPr>
            <p:ph idx="2" type="body"/>
          </p:nvPr>
        </p:nvSpPr>
        <p:spPr>
          <a:xfrm>
            <a:off x="5703888" y="987425"/>
            <a:ext cx="3213100" cy="3451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dark red">
  <p:cSld name="Title and content dark red">
    <p:bg>
      <p:bgPr>
        <a:solidFill>
          <a:srgbClr val="9B2620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2"/>
          <p:cNvSpPr/>
          <p:nvPr/>
        </p:nvSpPr>
        <p:spPr>
          <a:xfrm>
            <a:off x="7543800" y="4498686"/>
            <a:ext cx="1600200" cy="644814"/>
          </a:xfrm>
          <a:prstGeom prst="rect">
            <a:avLst/>
          </a:prstGeom>
          <a:solidFill>
            <a:srgbClr val="9B262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33" name="Google Shape;23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52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IBM Plex Sans Medium"/>
              <a:buNone/>
              <a:defRPr b="0" sz="2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5" name="Google Shape;235;p52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5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37" name="Google Shape;237;p52"/>
          <p:cNvSpPr txBox="1"/>
          <p:nvPr>
            <p:ph idx="1" type="body"/>
          </p:nvPr>
        </p:nvSpPr>
        <p:spPr>
          <a:xfrm>
            <a:off x="646113" y="987425"/>
            <a:ext cx="7849720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−"/>
              <a:defRPr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tint">
  <p:cSld name="Title and content tint">
    <p:bg>
      <p:bgPr>
        <a:solidFill>
          <a:srgbClr val="E9D4D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5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0" name="Google Shape;240;p5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1" name="Google Shape;241;p5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rgbClr val="898989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42" name="Google Shape;242;p53"/>
          <p:cNvSpPr txBox="1"/>
          <p:nvPr>
            <p:ph idx="1" type="body"/>
          </p:nvPr>
        </p:nvSpPr>
        <p:spPr>
          <a:xfrm>
            <a:off x="646113" y="987425"/>
            <a:ext cx="7850187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 Slide">
  <p:cSld name="End Slide">
    <p:bg>
      <p:bgPr>
        <a:solidFill>
          <a:srgbClr val="9B2620"/>
        </a:solidFill>
      </p:bgPr>
    </p:bg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9B2620"/>
          </a:solidFill>
          <a:ln cap="flat" cmpd="sng" w="12700">
            <a:solidFill>
              <a:srgbClr val="9B262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t/>
            </a:r>
            <a:endParaRPr b="0" i="0" sz="135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descr="Image" id="245" name="Google Shape;245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77835" y="2135303"/>
            <a:ext cx="3966891" cy="6664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45fe35844b_0_1068"/>
          <p:cNvSpPr txBox="1"/>
          <p:nvPr>
            <p:ph type="title"/>
          </p:nvPr>
        </p:nvSpPr>
        <p:spPr>
          <a:xfrm>
            <a:off x="3868614" y="3762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g345fe35844b_0_1068"/>
          <p:cNvSpPr txBox="1"/>
          <p:nvPr>
            <p:ph idx="11" type="ftr"/>
          </p:nvPr>
        </p:nvSpPr>
        <p:spPr>
          <a:xfrm>
            <a:off x="646580" y="4767263"/>
            <a:ext cx="30861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g345fe35844b_0_1068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6" name="Google Shape;36;g345fe35844b_0_1068"/>
          <p:cNvPicPr preferRelativeResize="0"/>
          <p:nvPr/>
        </p:nvPicPr>
        <p:blipFill rotWithShape="1">
          <a:blip r:embed="rId2">
            <a:alphaModFix/>
          </a:blip>
          <a:srcRect b="189" l="0" r="0" t="199"/>
          <a:stretch/>
        </p:blipFill>
        <p:spPr>
          <a:xfrm>
            <a:off x="1" y="0"/>
            <a:ext cx="36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g345fe35844b_0_1068"/>
          <p:cNvSpPr txBox="1"/>
          <p:nvPr>
            <p:ph idx="1" type="body"/>
          </p:nvPr>
        </p:nvSpPr>
        <p:spPr>
          <a:xfrm>
            <a:off x="3868614" y="987425"/>
            <a:ext cx="4627800" cy="34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slide">
  <p:cSld name="Agenda slid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7"/>
          <p:cNvSpPr txBox="1"/>
          <p:nvPr>
            <p:ph type="title"/>
          </p:nvPr>
        </p:nvSpPr>
        <p:spPr>
          <a:xfrm>
            <a:off x="3868614" y="376237"/>
            <a:ext cx="4627685" cy="3238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 Medium"/>
              <a:buNone/>
              <a:defRPr b="0" sz="22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7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42" name="Google Shape;42;p17"/>
          <p:cNvPicPr preferRelativeResize="0"/>
          <p:nvPr/>
        </p:nvPicPr>
        <p:blipFill rotWithShape="1">
          <a:blip r:embed="rId2">
            <a:alphaModFix/>
          </a:blip>
          <a:srcRect b="195" l="0" r="0" t="195"/>
          <a:stretch/>
        </p:blipFill>
        <p:spPr>
          <a:xfrm>
            <a:off x="1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17"/>
          <p:cNvPicPr preferRelativeResize="0"/>
          <p:nvPr/>
        </p:nvPicPr>
        <p:blipFill rotWithShape="1">
          <a:blip r:embed="rId3">
            <a:alphaModFix/>
          </a:blip>
          <a:srcRect b="0" l="0" r="0" t="-49"/>
          <a:stretch/>
        </p:blipFill>
        <p:spPr>
          <a:xfrm>
            <a:off x="6494" y="0"/>
            <a:ext cx="3672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7"/>
          <p:cNvSpPr txBox="1"/>
          <p:nvPr>
            <p:ph idx="1" type="body"/>
          </p:nvPr>
        </p:nvSpPr>
        <p:spPr>
          <a:xfrm>
            <a:off x="3868614" y="987425"/>
            <a:ext cx="4627686" cy="345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3302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2pPr>
            <a:lvl3pPr indent="-3302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3pPr>
            <a:lvl4pPr indent="-3302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 b="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showMasterSp="0">
  <p:cSld name="Title slide 2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1"/>
            <a:ext cx="9144000" cy="51434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1" name="Google Shape;51;p29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  <a:defRPr b="0" sz="50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9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3" name="Google Shape;5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 showMasterSp="0">
  <p:cSld name="Title slide 3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0" y="0"/>
            <a:ext cx="9144000" cy="514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pic>
      <p:sp>
        <p:nvSpPr>
          <p:cNvPr id="57" name="Google Shape;57;p30"/>
          <p:cNvSpPr txBox="1"/>
          <p:nvPr>
            <p:ph type="ctrTitle"/>
          </p:nvPr>
        </p:nvSpPr>
        <p:spPr>
          <a:xfrm>
            <a:off x="646578" y="921600"/>
            <a:ext cx="5054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  <a:defRPr b="0" sz="5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0"/>
          <p:cNvSpPr txBox="1"/>
          <p:nvPr>
            <p:ph idx="1" type="subTitle"/>
          </p:nvPr>
        </p:nvSpPr>
        <p:spPr>
          <a:xfrm>
            <a:off x="646579" y="2908800"/>
            <a:ext cx="3741065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pic>
        <p:nvPicPr>
          <p:cNvPr id="59" name="Google Shape;5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7490" y="4638936"/>
            <a:ext cx="1699880" cy="286631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646112" y="378000"/>
            <a:ext cx="5054866" cy="36427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divider" showMasterSp="0">
  <p:cSld name="Chapter divider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42922" y="4730369"/>
            <a:ext cx="1173597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1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65" name="Google Shape;65;p31"/>
          <p:cNvSpPr txBox="1"/>
          <p:nvPr>
            <p:ph type="title"/>
          </p:nvPr>
        </p:nvSpPr>
        <p:spPr>
          <a:xfrm>
            <a:off x="646580" y="987424"/>
            <a:ext cx="7849720" cy="10242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 Medium"/>
              <a:buNone/>
              <a:defRPr b="0" sz="36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0.xml"/><Relationship Id="rId3" Type="http://schemas.openxmlformats.org/officeDocument/2006/relationships/slideLayout" Target="../slideLayouts/slideLayout21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4.xml"/><Relationship Id="rId18" Type="http://schemas.openxmlformats.org/officeDocument/2006/relationships/theme" Target="../theme/theme1.xml"/><Relationship Id="rId7" Type="http://schemas.openxmlformats.org/officeDocument/2006/relationships/slideLayout" Target="../slideLayouts/slideLayout25.xml"/><Relationship Id="rId8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3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2" name="Google Shape;12;p13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" name="Google Shape;1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3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9"/>
          <p:cNvSpPr txBox="1"/>
          <p:nvPr>
            <p:ph type="title"/>
          </p:nvPr>
        </p:nvSpPr>
        <p:spPr>
          <a:xfrm>
            <a:off x="646580" y="376238"/>
            <a:ext cx="784972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IBM Plex Sans"/>
              <a:buNone/>
              <a:defRPr b="1" i="0" sz="22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6" name="Google Shape;136;p19"/>
          <p:cNvSpPr txBox="1"/>
          <p:nvPr>
            <p:ph idx="11" type="ftr"/>
          </p:nvPr>
        </p:nvSpPr>
        <p:spPr>
          <a:xfrm>
            <a:off x="646580" y="4767263"/>
            <a:ext cx="30861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00" u="none" cap="none" strike="noStrike">
                <a:solidFill>
                  <a:srgbClr val="888888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37" name="Google Shape;137;p19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747200" y="4730369"/>
            <a:ext cx="1173600" cy="197890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>
            <p:ph idx="1" type="body"/>
          </p:nvPr>
        </p:nvSpPr>
        <p:spPr>
          <a:xfrm>
            <a:off x="647700" y="879475"/>
            <a:ext cx="7848600" cy="35639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rm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330200" lvl="1" marL="9144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330200" lvl="3" marL="18288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330200" lvl="4" marL="22860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"/>
              <a:buChar char="−"/>
              <a:defRPr b="0" i="0" sz="1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314325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314325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314325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314325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b="0" i="0" sz="135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08">
          <p15:clr>
            <a:srgbClr val="F26B43"/>
          </p15:clr>
        </p15:guide>
        <p15:guide id="2" orient="horz" pos="554">
          <p15:clr>
            <a:srgbClr val="F26B43"/>
          </p15:clr>
        </p15:guide>
        <p15:guide id="3" pos="5352">
          <p15:clr>
            <a:srgbClr val="F26B43"/>
          </p15:clr>
        </p15:guide>
        <p15:guide id="4" orient="horz" pos="849">
          <p15:clr>
            <a:srgbClr val="F26B43"/>
          </p15:clr>
        </p15:guide>
        <p15:guide id="5" orient="horz" pos="985">
          <p15:clr>
            <a:srgbClr val="F26B43"/>
          </p15:clr>
        </p15:guide>
        <p15:guide id="6" orient="horz" pos="2799">
          <p15:clr>
            <a:srgbClr val="F26B43"/>
          </p15:clr>
        </p15:guide>
        <p15:guide id="7" pos="5624">
          <p15:clr>
            <a:srgbClr val="F26B43"/>
          </p15:clr>
        </p15:guide>
        <p15:guide id="8" pos="136">
          <p15:clr>
            <a:srgbClr val="F26B43"/>
          </p15:clr>
        </p15:guide>
        <p15:guide id="9" orient="horz" pos="622">
          <p15:clr>
            <a:srgbClr val="F26B43"/>
          </p15:clr>
        </p15:guide>
        <p15:guide id="10" orient="horz" pos="237">
          <p15:clr>
            <a:srgbClr val="F26B43"/>
          </p15:clr>
        </p15:guide>
        <p15:guide id="11" pos="1156">
          <p15:clr>
            <a:srgbClr val="F26B43"/>
          </p15:clr>
        </p15:guide>
        <p15:guide id="12" pos="2313">
          <p15:clr>
            <a:srgbClr val="F26B43"/>
          </p15:clr>
        </p15:guide>
        <p15:guide id="13" pos="3447">
          <p15:clr>
            <a:srgbClr val="F26B43"/>
          </p15:clr>
        </p15:guide>
        <p15:guide id="14" pos="4604">
          <p15:clr>
            <a:srgbClr val="F26B43"/>
          </p15:clr>
        </p15:guide>
        <p15:guide id="15" pos="308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.png"/><Relationship Id="rId4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"/>
          <p:cNvSpPr txBox="1"/>
          <p:nvPr>
            <p:ph type="ctrTitle"/>
          </p:nvPr>
        </p:nvSpPr>
        <p:spPr>
          <a:xfrm>
            <a:off x="616750" y="1171400"/>
            <a:ext cx="5603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rPr lang="sv-SE">
                <a:solidFill>
                  <a:srgbClr val="1F1F1F"/>
                </a:solidFill>
                <a:latin typeface="Arial"/>
                <a:ea typeface="Arial"/>
                <a:cs typeface="Arial"/>
                <a:sym typeface="Arial"/>
              </a:rPr>
              <a:t>Return-Exchange Incidence on Items - Item Issue</a:t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IBM Plex Sans Medium"/>
              <a:buNone/>
            </a:pPr>
            <a:r>
              <a:t/>
            </a:r>
            <a:endParaRPr>
              <a:solidFill>
                <a:srgbClr val="1F1F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"/>
          <p:cNvSpPr txBox="1"/>
          <p:nvPr>
            <p:ph idx="1" type="subTitle"/>
          </p:nvPr>
        </p:nvSpPr>
        <p:spPr>
          <a:xfrm>
            <a:off x="831004" y="3372050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sv-SE"/>
              <a:t>Comprehensive Guide to Identifying, Registering, and Resolving Customer Item Issues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t/>
            </a:r>
            <a:endParaRPr sz="1000"/>
          </a:p>
        </p:txBody>
      </p:sp>
      <p:sp>
        <p:nvSpPr>
          <p:cNvPr id="252" name="Google Shape;252;p1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sv-SE"/>
              <a:t>How to bring us forward!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2"/>
          <p:cNvSpPr txBox="1"/>
          <p:nvPr>
            <p:ph type="title"/>
          </p:nvPr>
        </p:nvSpPr>
        <p:spPr>
          <a:xfrm>
            <a:off x="805950" y="617050"/>
            <a:ext cx="33282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Importance of Feedback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5" name="Google Shape;335;p2"/>
          <p:cNvSpPr txBox="1"/>
          <p:nvPr>
            <p:ph idx="12" type="sldNum"/>
          </p:nvPr>
        </p:nvSpPr>
        <p:spPr>
          <a:xfrm>
            <a:off x="227479" y="4767263"/>
            <a:ext cx="360000" cy="163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336" name="Google Shape;336;p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337" name="Google Shape;33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39" name="Google Shape;339;p2"/>
          <p:cNvSpPr txBox="1"/>
          <p:nvPr>
            <p:ph idx="1" type="body"/>
          </p:nvPr>
        </p:nvSpPr>
        <p:spPr>
          <a:xfrm>
            <a:off x="805950" y="1134063"/>
            <a:ext cx="7532100" cy="29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Correctly registering quality issues is absolutely crucial. This provides direct feedback to product teams.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Accurate and detailed information in issue reports is vital. It ensures that the correct problems are identified and addressed.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Helps identify and systematically solve recurring problems. This leads to continuous product improvement.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Improves product quality and influences the design of future collections. Feedback directly impacts future offerings.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sv-SE" sz="1500">
                <a:latin typeface="Arial"/>
                <a:ea typeface="Arial"/>
                <a:cs typeface="Arial"/>
                <a:sym typeface="Arial"/>
              </a:rPr>
              <a:t>Ultimately, prioritizes a positive customer experience. Satisfied customers build brand loyalty.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5fe35844b_0_832"/>
          <p:cNvSpPr txBox="1"/>
          <p:nvPr>
            <p:ph type="ctrTitle"/>
          </p:nvPr>
        </p:nvSpPr>
        <p:spPr>
          <a:xfrm>
            <a:off x="646578" y="921600"/>
            <a:ext cx="73824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5400"/>
              <a:t>Let´s be brilliant together!</a:t>
            </a:r>
            <a:endParaRPr/>
          </a:p>
        </p:txBody>
      </p:sp>
      <p:sp>
        <p:nvSpPr>
          <p:cNvPr id="345" name="Google Shape;345;g345fe35844b_0_832"/>
          <p:cNvSpPr txBox="1"/>
          <p:nvPr>
            <p:ph idx="1" type="subTitle"/>
          </p:nvPr>
        </p:nvSpPr>
        <p:spPr>
          <a:xfrm>
            <a:off x="646575" y="2908800"/>
            <a:ext cx="41001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Quality and Training Team Mango and Transcom,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April 2025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346" name="Google Shape;346;g345fe35844b_0_8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7" name="Google Shape;347;g345fe35844b_0_832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959e796bf_0_0"/>
          <p:cNvSpPr txBox="1"/>
          <p:nvPr>
            <p:ph type="ctrTitle"/>
          </p:nvPr>
        </p:nvSpPr>
        <p:spPr>
          <a:xfrm>
            <a:off x="646575" y="921600"/>
            <a:ext cx="7125900" cy="16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IBM Plex Sans Medium"/>
              <a:buNone/>
            </a:pPr>
            <a:r>
              <a:rPr lang="sv-SE" sz="4000"/>
              <a:t>Training are not an expense, but an investment in Human Capital</a:t>
            </a:r>
            <a:endParaRPr sz="4000"/>
          </a:p>
        </p:txBody>
      </p:sp>
      <p:sp>
        <p:nvSpPr>
          <p:cNvPr id="258" name="Google Shape;258;g34959e796bf_0_0"/>
          <p:cNvSpPr txBox="1"/>
          <p:nvPr>
            <p:ph idx="1" type="subTitle"/>
          </p:nvPr>
        </p:nvSpPr>
        <p:spPr>
          <a:xfrm>
            <a:off x="600454" y="2901125"/>
            <a:ext cx="3741000" cy="9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sv-SE"/>
              <a:t>Roy H Williams, 2001</a:t>
            </a:r>
            <a:endParaRPr/>
          </a:p>
        </p:txBody>
      </p:sp>
      <p:sp>
        <p:nvSpPr>
          <p:cNvPr id="259" name="Google Shape;259;g34959e796bf_0_0"/>
          <p:cNvSpPr txBox="1"/>
          <p:nvPr>
            <p:ph idx="2" type="body"/>
          </p:nvPr>
        </p:nvSpPr>
        <p:spPr>
          <a:xfrm>
            <a:off x="646112" y="378000"/>
            <a:ext cx="5055000" cy="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</a:pPr>
            <a:r>
              <a:rPr lang="sv-SE"/>
              <a:t>Transcom </a:t>
            </a:r>
            <a:endParaRPr/>
          </a:p>
        </p:txBody>
      </p:sp>
      <p:pic>
        <p:nvPicPr>
          <p:cNvPr id="260" name="Google Shape;260;g34959e796b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8274" y="4411975"/>
            <a:ext cx="1393802" cy="78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g34959e796bf_0_0"/>
          <p:cNvSpPr txBox="1"/>
          <p:nvPr/>
        </p:nvSpPr>
        <p:spPr>
          <a:xfrm>
            <a:off x="6953050" y="4488375"/>
            <a:ext cx="3216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sv-SE" sz="2900" u="none" cap="none" strike="noStrike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900" u="none" cap="none" strike="noStrike">
              <a:solidFill>
                <a:schemeClr val="lt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613166155e_0_2"/>
          <p:cNvSpPr txBox="1"/>
          <p:nvPr>
            <p:ph type="title"/>
          </p:nvPr>
        </p:nvSpPr>
        <p:spPr>
          <a:xfrm>
            <a:off x="406475" y="376250"/>
            <a:ext cx="8793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Types of Issues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67" name="Google Shape;267;g3613166155e_0_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68" name="Google Shape;268;g3613166155e_0_2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69" name="Google Shape;269;g3613166155e_0_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g3613166155e_0_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71" name="Google Shape;271;g3613166155e_0_2"/>
          <p:cNvSpPr txBox="1"/>
          <p:nvPr>
            <p:ph idx="1" type="body"/>
          </p:nvPr>
        </p:nvSpPr>
        <p:spPr>
          <a:xfrm>
            <a:off x="231425" y="879463"/>
            <a:ext cx="91440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Quality Issues:</a:t>
            </a: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These stem from problems with the manufacturing process.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Defects present at the point of purchase: These are flaws that are evident when the customer first receives the item.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Defects arising after use: These are problems that develop during the normal use of the item.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Examples: Holes, twisted seams, faulty zippers, discoloration, etc.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Refer to "Quality Issue Reason Definitions.xlsx" for a </a:t>
            </a:r>
            <a:r>
              <a:rPr i="1"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complete and detailed guide</a:t>
            </a: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with visual examples.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g3613166155e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5900" y="2903200"/>
            <a:ext cx="5663625" cy="23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613347e008_0_4"/>
          <p:cNvSpPr txBox="1"/>
          <p:nvPr>
            <p:ph type="title"/>
          </p:nvPr>
        </p:nvSpPr>
        <p:spPr>
          <a:xfrm>
            <a:off x="406475" y="376250"/>
            <a:ext cx="8793900" cy="3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Types of Issues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278" name="Google Shape;278;g3613347e008_0_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sp>
        <p:nvSpPr>
          <p:cNvPr id="279" name="Google Shape;279;g3613347e008_0_4"/>
          <p:cNvSpPr txBox="1"/>
          <p:nvPr/>
        </p:nvSpPr>
        <p:spPr>
          <a:xfrm>
            <a:off x="6457700" y="3380825"/>
            <a:ext cx="2699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280" name="Google Shape;280;g3613347e008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613347e008_0_4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82" name="Google Shape;282;g3613347e008_0_4"/>
          <p:cNvSpPr txBox="1"/>
          <p:nvPr>
            <p:ph idx="1" type="body"/>
          </p:nvPr>
        </p:nvSpPr>
        <p:spPr>
          <a:xfrm>
            <a:off x="231425" y="1191725"/>
            <a:ext cx="9144000" cy="26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b="1"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Other Issues:</a:t>
            </a: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These are issues that are not related to the item's manufacturing quality.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Damages caused by the courier: Damage that occurred during shipping and handling.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Wrong item shipped: The customer received an item different from what they ordered.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Image discrepancy: The item received does not match the image shown online or in the app.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Mismatched set: Components of a set don't match (e.g., different sizes).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Missing part: A part of the item is missing (e.g., a belt with a coat).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Item with alarm: A security tag was left on the item.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Incorrect color or size: The item's color or size does not match the order.</a:t>
            </a:r>
            <a:endParaRPr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i="1" lang="sv-SE" sz="14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(Explanation: This slide clearly differentiates between manufacturing defects and other common issues.)</a:t>
            </a:r>
            <a:endParaRPr i="1" sz="14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2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15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5fe35844b_0_32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88" name="Google Shape;288;g345fe35844b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45fe35844b_0_32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290" name="Google Shape;290;g345fe35844b_0_32"/>
          <p:cNvSpPr txBox="1"/>
          <p:nvPr>
            <p:ph type="title"/>
          </p:nvPr>
        </p:nvSpPr>
        <p:spPr>
          <a:xfrm>
            <a:off x="844314" y="434037"/>
            <a:ext cx="46278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 How to Register Issues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g345fe35844b_0_32"/>
          <p:cNvSpPr txBox="1"/>
          <p:nvPr>
            <p:ph idx="1" type="body"/>
          </p:nvPr>
        </p:nvSpPr>
        <p:spPr>
          <a:xfrm>
            <a:off x="531675" y="1053175"/>
            <a:ext cx="7460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Classification:</a:t>
            </a: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When registering the issue, use this path: Return-Exchange; Contact reason Incidence on items; subdetail Item issue. This ensures accurate categorization.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Register the </a:t>
            </a:r>
            <a:r>
              <a:rPr b="1" i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specific item</a:t>
            </a:r>
            <a:r>
              <a:rPr b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the customer is complaining about in Lines .</a:t>
            </a: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 This is essential for tracking individual item issues.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i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92" name="Google Shape;292;g345fe35844b_0_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400" y="2769425"/>
            <a:ext cx="8690001" cy="171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565d171771_1_0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298" name="Google Shape;298;g3565d171771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565d171771_1_0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0" name="Google Shape;300;g3565d171771_1_0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Online Orders - Quality Issues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g3565d171771_1_0"/>
          <p:cNvSpPr txBox="1"/>
          <p:nvPr>
            <p:ph idx="1" type="body"/>
          </p:nvPr>
        </p:nvSpPr>
        <p:spPr>
          <a:xfrm>
            <a:off x="286150" y="898800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Clearly indicate the full order number in the case details.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"Order &gt; Lines" section, find and select the specific defective item, and then click the "Add item issue/enquiry" button.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"Type" field, choose "Quality Issue."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"Reason" field, select the most accurate quality issue reason. Consult the "Quality Issue Reason Definitions.xlsx" for a complete list and definitions.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detailed comments in the "Comments" field if necessary. This provides crucial context for the product teams.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If the defective MANGO item has caused damage to other non-MANGO items, be sure to check the "Damaged No Mango Items" box and follow the related procedure.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132f0118b_0_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07" name="Google Shape;307;g36132f0118b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g36132f0118b_0_4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09" name="Google Shape;309;g36132f0118b_0_4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Online Orders - Other Issues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g36132f0118b_0_4"/>
          <p:cNvSpPr txBox="1"/>
          <p:nvPr>
            <p:ph idx="1" type="body"/>
          </p:nvPr>
        </p:nvSpPr>
        <p:spPr>
          <a:xfrm>
            <a:off x="215900" y="1178125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1" marL="91440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Indicate the order number in the case.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"Order &gt; Lines" section, select the item with the issue and click "Add item issue/enquiry."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"Type" field, select "Other issue."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"Reason" field, select the specific reason for the "Other issue." </a:t>
            </a:r>
            <a:r>
              <a:rPr i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Refer to the earlier "Types of Issues" slide for guidance.</a:t>
            </a:r>
            <a:endParaRPr i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AutoNum type="arabicPeriod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Add comments in the "Comments" field if necessary.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3613347e008_1_4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16" name="Google Shape;316;g3613347e008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17" name="Google Shape;317;g3613347e008_1_4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18" name="Google Shape;318;g3613347e008_1_4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Store Purchases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g3613347e008_1_4"/>
          <p:cNvSpPr txBox="1"/>
          <p:nvPr>
            <p:ph idx="1" type="body"/>
          </p:nvPr>
        </p:nvSpPr>
        <p:spPr>
          <a:xfrm>
            <a:off x="215900" y="1178125"/>
            <a:ext cx="4226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Register the issue in the "Products" tab of the case, and search for the item's reference. If not found, you may need to create a new product sheet.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"Type" field, select "Quality issue" or "Other issue," whichever applies.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In the "Reason" field, select the most suitable reason based on the issue.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20" name="Google Shape;320;g3613347e008_1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774425"/>
            <a:ext cx="4396900" cy="343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613347e008_0_19"/>
          <p:cNvSpPr txBox="1"/>
          <p:nvPr>
            <p:ph idx="12" type="sldNum"/>
          </p:nvPr>
        </p:nvSpPr>
        <p:spPr>
          <a:xfrm>
            <a:off x="227479" y="4767263"/>
            <a:ext cx="3600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</a:pPr>
            <a:fld id="{00000000-1234-1234-1234-123412341234}" type="slidenum">
              <a:rPr lang="sv-SE"/>
              <a:t>‹#›</a:t>
            </a:fld>
            <a:endParaRPr/>
          </a:p>
        </p:txBody>
      </p:sp>
      <p:pic>
        <p:nvPicPr>
          <p:cNvPr id="326" name="Google Shape;326;g3613347e008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37500" y="4488375"/>
            <a:ext cx="1257974" cy="7075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g3613347e008_0_19"/>
          <p:cNvSpPr txBox="1"/>
          <p:nvPr/>
        </p:nvSpPr>
        <p:spPr>
          <a:xfrm>
            <a:off x="7497050" y="4549675"/>
            <a:ext cx="321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sv-SE" sz="2600" u="none" cap="none" strike="noStrike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|</a:t>
            </a:r>
            <a:endParaRPr b="0" i="0" sz="2600" u="none" cap="none" strike="noStrike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8" name="Google Shape;328;g3613347e008_0_19"/>
          <p:cNvSpPr txBox="1"/>
          <p:nvPr>
            <p:ph type="title"/>
          </p:nvPr>
        </p:nvSpPr>
        <p:spPr>
          <a:xfrm>
            <a:off x="845450" y="376250"/>
            <a:ext cx="4774200" cy="3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sv-S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Procedure</a:t>
            </a:r>
            <a:endParaRPr b="1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3613347e008_0_19"/>
          <p:cNvSpPr txBox="1"/>
          <p:nvPr>
            <p:ph idx="1" type="body"/>
          </p:nvPr>
        </p:nvSpPr>
        <p:spPr>
          <a:xfrm>
            <a:off x="215900" y="1178125"/>
            <a:ext cx="8471400" cy="36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0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 specific procedures for resolving the issue will vary based on whether the item was purchased online (including iPad orders) or in a physical store.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i="1"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There are distinct workflows for handling:</a:t>
            </a:r>
            <a:endParaRPr i="1"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Quality issues - Item bought Online or Ipad order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Roboto"/>
              <a:buChar char="●"/>
            </a:pPr>
            <a:r>
              <a:rPr lang="sv-SE" sz="1500">
                <a:highlight>
                  <a:schemeClr val="lt1"/>
                </a:highlight>
                <a:latin typeface="Roboto"/>
                <a:ea typeface="Roboto"/>
                <a:cs typeface="Roboto"/>
                <a:sym typeface="Roboto"/>
              </a:rPr>
              <a:t>Quality issues - Item bought in store</a:t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highlight>
                <a:schemeClr val="lt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rk red template">
  <a:themeElements>
    <a:clrScheme name="Anpassat 81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00A799"/>
      </a:accent2>
      <a:accent3>
        <a:srgbClr val="000082"/>
      </a:accent3>
      <a:accent4>
        <a:srgbClr val="C47D7B"/>
      </a:accent4>
      <a:accent5>
        <a:srgbClr val="66CAC2"/>
      </a:accent5>
      <a:accent6>
        <a:srgbClr val="6666B4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ack template">
  <a:themeElements>
    <a:clrScheme name="Anpassat 80">
      <a:dk1>
        <a:srgbClr val="000000"/>
      </a:dk1>
      <a:lt1>
        <a:srgbClr val="FFFFFF"/>
      </a:lt1>
      <a:dk2>
        <a:srgbClr val="E7E6E6"/>
      </a:dk2>
      <a:lt2>
        <a:srgbClr val="757070"/>
      </a:lt2>
      <a:accent1>
        <a:srgbClr val="9B2620"/>
      </a:accent1>
      <a:accent2>
        <a:srgbClr val="FFB800"/>
      </a:accent2>
      <a:accent3>
        <a:srgbClr val="173EDE"/>
      </a:accent3>
      <a:accent4>
        <a:srgbClr val="C47D7B"/>
      </a:accent4>
      <a:accent5>
        <a:srgbClr val="FFD366"/>
      </a:accent5>
      <a:accent6>
        <a:srgbClr val="748BEB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2021-11-15T07:35:57Z</dcterms:created>
  <dc:creator>Maria Wannefalk</dc:creator>
</cp:coreProperties>
</file>