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A12C6-4B13-4F5B-9668-D9423CC81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AD2D6E-2194-4BC3-9B99-1D51E5008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01E481-E119-4C7F-8DF4-401DC1AD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C9F6-BC48-4D0E-9E64-47B748C25CA5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29C8DE-426D-4C52-8B7D-7CBD1C1D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F71982-5DE7-4104-A891-5673A226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0CC-302B-438F-B04F-040187431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663E9-479A-4EC6-BFE7-2E71CA3C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E41EFC-9F5E-4FE2-8FC4-18E7C12DE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1B51AE-9FD2-4E2E-ADCE-22C751F2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C9F6-BC48-4D0E-9E64-47B748C25CA5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F33CCF-F8D4-4D9D-8C1F-3E09A249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2B54AC-1BAB-4617-A5F8-D10FD2D7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0CC-302B-438F-B04F-040187431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56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FD3D40-B4D0-4245-ABCF-223847943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91496D-E801-4764-9F08-C5A05DC77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FA0352-1DDA-4CDA-9EED-1367F327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C9F6-BC48-4D0E-9E64-47B748C25CA5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4DD45F-983D-4213-85F4-34340E64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BAE9AE-4AB7-4692-83B9-9D08420A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0CC-302B-438F-B04F-040187431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71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1AC2B-D34E-496D-BA43-482C9279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565742-8F9C-4AD5-B88D-B4CFF90E0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6E9658-985D-4FD6-94EE-C34E1BC6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C9F6-BC48-4D0E-9E64-47B748C25CA5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4B9872-C198-4BF3-8150-4509649D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DB0F00-E630-4CE9-A7A9-681A60D7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0CC-302B-438F-B04F-040187431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98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923C9-91C8-4095-A163-FA4EA7EF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2A62AC-353D-4F2C-B609-040D5797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2BE04A-F5FA-44D8-8191-A7279B59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C9F6-BC48-4D0E-9E64-47B748C25CA5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5B9EB9-852B-4CB7-AB9E-D99F9D2B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CDF127-5E12-4994-987C-251E76C6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0CC-302B-438F-B04F-040187431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17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FD05C-61B6-457D-8E61-B94E335C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D4848C-A9E0-4E0E-B7BB-E5F234CA1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6CF5E1-D954-47AA-8298-CB345F9F9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33E308-4082-45E1-A245-0CB786B6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C9F6-BC48-4D0E-9E64-47B748C25CA5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99C23D-F625-4C40-BF4D-4D1664EF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A045FB-A6DB-4369-B740-A526D73B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0CC-302B-438F-B04F-040187431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2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EE058-974F-414B-9BED-AB2DFE43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8A3FD2-B84D-4727-B560-1C5EA5273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762FC8-59F6-4A82-A244-80066626C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3780DD-9344-4786-A137-E882DE89C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038431-A890-45B8-9AF8-77338FF47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E97A43-334A-4F82-B6B4-28DBA1F44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C9F6-BC48-4D0E-9E64-47B748C25CA5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D46F06-41C8-4B23-A128-55B3B55B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EFCEAC-F875-46F8-B070-EE964C8F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0CC-302B-438F-B04F-040187431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64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F79EA-D36E-47DB-8C0B-86A04C03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8EB635-D818-4F22-A098-5F23FC32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C9F6-BC48-4D0E-9E64-47B748C25CA5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1CC0469-F77D-4F69-9E9A-4EEF758D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3FC969-0637-45C4-AB99-F88A68CC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0CC-302B-438F-B04F-040187431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86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983A43E-1880-40D5-B867-FBB863F6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C9F6-BC48-4D0E-9E64-47B748C25CA5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E960145-6DC9-463B-B433-A69309EB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5B32C5-09B1-4B38-A226-50B5A555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0CC-302B-438F-B04F-040187431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9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93A6E-6571-4A6E-858B-46011B5E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023766-F473-43A4-8D47-D88FA52F4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A9A186-087E-4C37-87A1-BD7242558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E6ED27-6FA3-49BD-8BAB-D9F4AD76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C9F6-BC48-4D0E-9E64-47B748C25CA5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833F05-77D7-44D2-96B8-321E8932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BA0CE6-40BA-4703-ABA3-F23420AA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0CC-302B-438F-B04F-040187431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84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33CBC-7F0F-49AA-859D-BAFEE90E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918244A-9409-401D-B96C-E9BF0054E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596B6E-3C01-4C38-B4F1-D7CB8AEC8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830B2-9A59-417D-A34A-CBDFD33B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C9F6-BC48-4D0E-9E64-47B748C25CA5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577F33-B793-4DFE-A7B2-9EF15EA5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4EC5C8-90A4-41CF-948B-3E04906F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0CC-302B-438F-B04F-040187431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66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DED3C-2C1B-4328-86DD-EACD684A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BA2EFB-88F8-4BDE-B9C2-83D8E54CB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31D615-50FB-4E75-A616-5740BD2F6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1C9F6-BC48-4D0E-9E64-47B748C25CA5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05610A-04F3-4853-9FFC-E597216AD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BB8779-7F30-42E9-A7F3-D8C0B57E6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370CC-302B-438F-B04F-040187431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74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9B038B-A0DD-435B-93CA-18CB3B3D0FD2}"/>
              </a:ext>
            </a:extLst>
          </p:cNvPr>
          <p:cNvSpPr txBox="1"/>
          <p:nvPr/>
        </p:nvSpPr>
        <p:spPr>
          <a:xfrm>
            <a:off x="1654139" y="811659"/>
            <a:ext cx="90412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are three possible ways how to </a:t>
            </a:r>
            <a:r>
              <a:rPr lang="en-US" sz="2800" dirty="0" err="1"/>
              <a:t>downsample</a:t>
            </a:r>
            <a:r>
              <a:rPr lang="en-US" sz="2800" dirty="0"/>
              <a:t> the data and keep saving the max and min points, when the </a:t>
            </a:r>
            <a:r>
              <a:rPr lang="en-US" sz="2800" dirty="0" err="1"/>
              <a:t>downsample</a:t>
            </a:r>
            <a:r>
              <a:rPr lang="en-US" sz="2800" dirty="0"/>
              <a:t> ratio is not a huge number (in our case it’s between 2 and 10)</a:t>
            </a:r>
          </a:p>
          <a:p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The semi-window method</a:t>
            </a:r>
          </a:p>
          <a:p>
            <a:pPr marL="514350" indent="-514350">
              <a:buAutoNum type="arabicPeriod"/>
            </a:pPr>
            <a:r>
              <a:rPr lang="en-US" sz="2800" dirty="0"/>
              <a:t>The previous value difference method</a:t>
            </a:r>
          </a:p>
          <a:p>
            <a:pPr marL="514350" indent="-514350">
              <a:buAutoNum type="arabicPeriod"/>
            </a:pPr>
            <a:r>
              <a:rPr lang="en-US" sz="2800" dirty="0"/>
              <a:t>The average value difference method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4813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C477F0-4F65-4D0B-828A-114665625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76" y="698643"/>
            <a:ext cx="10803847" cy="607716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7E66BB-6561-41BD-BE3D-689A3C3291D9}"/>
              </a:ext>
            </a:extLst>
          </p:cNvPr>
          <p:cNvSpPr/>
          <p:nvPr/>
        </p:nvSpPr>
        <p:spPr>
          <a:xfrm>
            <a:off x="4079542" y="467810"/>
            <a:ext cx="4288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Default chart (no </a:t>
            </a:r>
            <a:r>
              <a:rPr lang="en-US" sz="2400" dirty="0" err="1"/>
              <a:t>downsampling</a:t>
            </a:r>
            <a:r>
              <a:rPr lang="en-US" sz="2400" dirty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1621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7E66BB-6561-41BD-BE3D-689A3C3291D9}"/>
              </a:ext>
            </a:extLst>
          </p:cNvPr>
          <p:cNvSpPr/>
          <p:nvPr/>
        </p:nvSpPr>
        <p:spPr>
          <a:xfrm>
            <a:off x="4079542" y="467810"/>
            <a:ext cx="3453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The semi-window method</a:t>
            </a:r>
            <a:endParaRPr lang="ru-RU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F15C8A-1593-4DBE-8E43-C604B6FAE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580" y="1130157"/>
            <a:ext cx="8173662" cy="4597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3958C3-5AF8-49B6-B7F1-A0ED9795ED61}"/>
              </a:ext>
            </a:extLst>
          </p:cNvPr>
          <p:cNvSpPr txBox="1"/>
          <p:nvPr/>
        </p:nvSpPr>
        <p:spPr>
          <a:xfrm>
            <a:off x="7533052" y="929475"/>
            <a:ext cx="436442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scan the data by comparing two joining arrays</a:t>
            </a:r>
          </a:p>
          <a:p>
            <a:r>
              <a:rPr lang="en-US" sz="1600" dirty="0"/>
              <a:t>The main idea is to keep receiving the max and min values </a:t>
            </a:r>
          </a:p>
          <a:p>
            <a:endParaRPr lang="en-US" sz="1600" dirty="0"/>
          </a:p>
          <a:p>
            <a:r>
              <a:rPr lang="en-US" sz="1600" dirty="0"/>
              <a:t>So we get max and min values from each semi-window and then just compare these values. In a result of one window we have one minimum and one maximum values</a:t>
            </a:r>
          </a:p>
          <a:p>
            <a:endParaRPr lang="en-US" sz="1600" dirty="0"/>
          </a:p>
          <a:p>
            <a:r>
              <a:rPr lang="en-US" sz="1600" dirty="0"/>
              <a:t>Advantages:</a:t>
            </a:r>
          </a:p>
          <a:p>
            <a:r>
              <a:rPr lang="en-US" sz="1600" dirty="0"/>
              <a:t>1) Reliable method to save the peaks on the chart</a:t>
            </a:r>
          </a:p>
          <a:p>
            <a:endParaRPr lang="en-US" sz="1600" dirty="0"/>
          </a:p>
          <a:p>
            <a:r>
              <a:rPr lang="en-US" sz="1600" dirty="0"/>
              <a:t>Disadvantages:</a:t>
            </a:r>
          </a:p>
          <a:p>
            <a:pPr marL="342900" indent="-342900">
              <a:buAutoNum type="arabicParenR"/>
            </a:pPr>
            <a:r>
              <a:rPr lang="en-US" sz="1600" dirty="0"/>
              <a:t>Unreliable with smaller maximum peaks and minimum peaks</a:t>
            </a:r>
          </a:p>
          <a:p>
            <a:pPr marL="342900" indent="-342900">
              <a:buAutoNum type="arabicParenR"/>
            </a:pPr>
            <a:r>
              <a:rPr lang="en-US" sz="1600" dirty="0"/>
              <a:t>I do not really why but It don’t want to keep the last peak (if you compare default and current charts, in the first one there will be 6 peaks, but here’s only 5) </a:t>
            </a:r>
          </a:p>
        </p:txBody>
      </p:sp>
    </p:spTree>
    <p:extLst>
      <p:ext uri="{BB962C8B-B14F-4D97-AF65-F5344CB8AC3E}">
        <p14:creationId xmlns:p14="http://schemas.microsoft.com/office/powerpoint/2010/main" val="425659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7E66BB-6561-41BD-BE3D-689A3C3291D9}"/>
              </a:ext>
            </a:extLst>
          </p:cNvPr>
          <p:cNvSpPr/>
          <p:nvPr/>
        </p:nvSpPr>
        <p:spPr>
          <a:xfrm>
            <a:off x="4079542" y="467810"/>
            <a:ext cx="3327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Previous value difference</a:t>
            </a:r>
            <a:endParaRPr lang="ru-RU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F15C8A-1593-4DBE-8E43-C604B6FAE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580" y="1130157"/>
            <a:ext cx="8173662" cy="4597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3958C3-5AF8-49B6-B7F1-A0ED9795ED61}"/>
              </a:ext>
            </a:extLst>
          </p:cNvPr>
          <p:cNvSpPr txBox="1"/>
          <p:nvPr/>
        </p:nvSpPr>
        <p:spPr>
          <a:xfrm>
            <a:off x="7563874" y="1730859"/>
            <a:ext cx="43644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this method we just comparing previous value and each element in new window and choose the one with </a:t>
            </a:r>
            <a:r>
              <a:rPr lang="en-US" sz="1600"/>
              <a:t>biggest difference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Advantages:</a:t>
            </a:r>
          </a:p>
          <a:p>
            <a:r>
              <a:rPr lang="en-US" sz="1600" dirty="0"/>
              <a:t>1) Reliable method to save the peaks on the chart</a:t>
            </a:r>
          </a:p>
          <a:p>
            <a:endParaRPr lang="en-US" sz="1600" dirty="0"/>
          </a:p>
          <a:p>
            <a:r>
              <a:rPr lang="en-US" sz="1600" dirty="0"/>
              <a:t>Disadvantages:</a:t>
            </a:r>
          </a:p>
          <a:p>
            <a:pPr marL="342900" indent="-342900">
              <a:buAutoNum type="arabicParenR"/>
            </a:pPr>
            <a:r>
              <a:rPr lang="en-US" sz="1600" dirty="0"/>
              <a:t>The same problem: unreliable with smaller maximum peaks and minimum peaks</a:t>
            </a:r>
          </a:p>
        </p:txBody>
      </p:sp>
    </p:spTree>
    <p:extLst>
      <p:ext uri="{BB962C8B-B14F-4D97-AF65-F5344CB8AC3E}">
        <p14:creationId xmlns:p14="http://schemas.microsoft.com/office/powerpoint/2010/main" val="158851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9F1629-7590-4B31-8C44-AC1FCCE9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1" y="1767155"/>
            <a:ext cx="7141682" cy="401719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7E66BB-6561-41BD-BE3D-689A3C3291D9}"/>
              </a:ext>
            </a:extLst>
          </p:cNvPr>
          <p:cNvSpPr/>
          <p:nvPr/>
        </p:nvSpPr>
        <p:spPr>
          <a:xfrm>
            <a:off x="4079542" y="467810"/>
            <a:ext cx="3265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Average value difference</a:t>
            </a: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958C3-5AF8-49B6-B7F1-A0ED9795ED61}"/>
              </a:ext>
            </a:extLst>
          </p:cNvPr>
          <p:cNvSpPr txBox="1"/>
          <p:nvPr/>
        </p:nvSpPr>
        <p:spPr>
          <a:xfrm>
            <a:off x="7533052" y="929475"/>
            <a:ext cx="43644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Find the average value of the whole dataset</a:t>
            </a:r>
          </a:p>
          <a:p>
            <a:pPr marL="342900" indent="-342900">
              <a:buAutoNum type="arabicPeriod"/>
            </a:pPr>
            <a:r>
              <a:rPr lang="en-US" sz="1600" dirty="0"/>
              <a:t>Find elements with max difference of the average value (don’t forget to save their indices)</a:t>
            </a:r>
          </a:p>
          <a:p>
            <a:pPr marL="342900" indent="-342900">
              <a:buAutoNum type="arabicPeriod"/>
            </a:pPr>
            <a:r>
              <a:rPr lang="en-US" sz="1600" dirty="0"/>
              <a:t>The result array should have the initial data array length divided into </a:t>
            </a:r>
            <a:r>
              <a:rPr lang="en-US" sz="1600" dirty="0" err="1"/>
              <a:t>downsampling</a:t>
            </a:r>
            <a:r>
              <a:rPr lang="en-US" sz="1600" dirty="0"/>
              <a:t> ratio (let just call it “amount”)</a:t>
            </a:r>
          </a:p>
          <a:p>
            <a:pPr marL="342900" indent="-342900">
              <a:buAutoNum type="arabicPeriod"/>
            </a:pPr>
            <a:r>
              <a:rPr lang="en-US" sz="1600" dirty="0"/>
              <a:t>Get fist *amount* elements from the found max average diff values which do not differ more than DOWNSAMPLING_COEFF / FREQUENCY</a:t>
            </a:r>
          </a:p>
          <a:p>
            <a:pPr marL="342900" indent="-342900">
              <a:buAutoNum type="arabicPeriod"/>
            </a:pPr>
            <a:r>
              <a:rPr lang="en-US" sz="1600" dirty="0"/>
              <a:t>Sort these items by indexes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/>
              <a:t>Advantages:</a:t>
            </a:r>
          </a:p>
          <a:p>
            <a:r>
              <a:rPr lang="en-US" sz="1600" dirty="0"/>
              <a:t>1. The most accuracy method of all three ones</a:t>
            </a:r>
          </a:p>
          <a:p>
            <a:endParaRPr lang="en-US" sz="1600" dirty="0"/>
          </a:p>
          <a:p>
            <a:r>
              <a:rPr lang="en-US" sz="1600" dirty="0"/>
              <a:t>Disadvantages:</a:t>
            </a:r>
          </a:p>
          <a:p>
            <a:r>
              <a:rPr lang="en-US" sz="1600" dirty="0"/>
              <a:t>1. Do not think about it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62905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324</Words>
  <Application>Microsoft Office PowerPoint</Application>
  <PresentationFormat>Широкоэкранный</PresentationFormat>
  <Paragraphs>39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Potapov</dc:creator>
  <cp:lastModifiedBy>Sergey Potapov</cp:lastModifiedBy>
  <cp:revision>6</cp:revision>
  <dcterms:created xsi:type="dcterms:W3CDTF">2023-06-01T08:00:31Z</dcterms:created>
  <dcterms:modified xsi:type="dcterms:W3CDTF">2023-06-01T08:23:30Z</dcterms:modified>
</cp:coreProperties>
</file>