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AF26-7F28-44F2-9D1B-37E5830D4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EA2D8-5959-4239-82F0-3855D1D5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32AD-92F2-4B28-B75B-A204FAC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022B-5F7A-4C29-80F6-4DAD3EB8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0E5C-E675-4A9D-8F66-672BACDF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96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2C17-E006-402B-9ABF-223021E5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DC7C-A35C-440D-BDAD-FA3FA04A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B772-23CE-4B3A-AA36-86A0A291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976-6994-4EA4-889B-712CC382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8005-6A93-452B-9AF2-0DE20037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5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5F30A-77CE-43F9-9203-780F984C8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D751-AC7A-45EB-B478-22535CA6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05D3-7D0A-433A-8E85-60F16AB9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F702-45C1-4DAF-9909-00E769F4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7051-39CE-4F7C-A902-06E8776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7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0621-217A-49C0-9909-73EA0695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6A91-57D9-4221-81B7-BEA4FC96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2335-D51A-4293-807F-B984168E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E336-A01F-4B9B-9EE1-F3B3A032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8F6-4683-4420-950D-6835773C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67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F76E-0EC3-42AE-86D4-F8F9D08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D17E-C136-4C01-894C-AA8F4A3C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773D-7BC8-4B93-9982-F37350D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3652-416D-40E1-B3CE-E20BDE05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FC33-393B-49D6-9B24-B6ED2664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08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3964-CDD1-42D8-BDA5-DE2A80C9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FECF-33D5-426D-B253-51A03064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999F-35F6-4641-8C4B-EB6EC09D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723F-065C-490F-AD4A-959434E0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0F806-C884-4F9C-B2A1-A770C5E7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899-A3C5-4740-92C6-09C8F5DE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06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AD34-456D-4F0D-BE4A-1465C00E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365F-4285-48AA-9F74-0B66CFAA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19641-BAB4-4AA2-B0FF-129D2228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34D8D-BB44-440A-BE1D-7206FF9F2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28910-EF36-4150-864D-02B33581A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98E62-EF19-486A-92A8-331C657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AD24C-D706-4707-9734-A8F3EE0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1BADE-928F-49C2-A0A5-A7AAFAF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958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86D4-6D72-47AF-BDAA-E2A659EE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C158A-1AA9-4385-9275-4F4AAFEB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B2779-F7EE-4EB8-B81D-6D37AE70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1466E-E066-4539-8549-DBA62F1A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29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BF2FA-8FD6-4E1B-BEEC-6F65862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18676-5654-4AEC-B852-1D1A654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3AA56-C4D5-4A55-810D-AF7D422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980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679-2CFC-4509-895B-818CFCC1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4000-16C0-4398-B8F1-ED3282D39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5480-2FA0-4BAB-B18F-11D136204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01968-5466-4EFA-A3CA-C6E98B8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FD9B-EB92-42F0-B240-C97DB23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A46E6-6854-47A7-8F52-30447054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155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768A-8BB7-4C06-9CBC-ED52BFB7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D146D-39C6-4D08-8CA6-9A632AD40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8C62-8951-44B3-A0ED-98F70A59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FF27-7C02-43A8-837C-7137C612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C488-FDE1-4AE1-92C2-1451A3DE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81F3-0556-4A4E-A60F-B0E0B102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42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BE452-3385-45E6-AE63-ABDC694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A853-1350-4A81-9479-0915235B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D35E-7657-4DEA-9A79-40BC92BE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7DE2-333F-44C1-B6F3-8C5CBB2D9166}" type="datetimeFigureOut">
              <a:rPr lang="en-BE" smtClean="0"/>
              <a:t>09/05/2019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5F0F-5F65-4B50-BCE0-0779FDB6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99E9-934E-45E5-AAD8-6F52C23A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0B89-C01C-4609-B368-7B53BCE440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235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0135-6653-4567-BEB8-E6F080A7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01307-A435-4BDA-8955-0DAD317DF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4AF1-61FD-4365-BEE6-69FA2EE5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7" y="469225"/>
            <a:ext cx="7659845" cy="5919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A91B6-CF4E-4547-B177-FA7B28CC6D3C}"/>
              </a:ext>
            </a:extLst>
          </p:cNvPr>
          <p:cNvSpPr txBox="1"/>
          <p:nvPr/>
        </p:nvSpPr>
        <p:spPr>
          <a:xfrm>
            <a:off x="6096000" y="352425"/>
            <a:ext cx="50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endParaRPr lang="en-B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83517-AF61-4D5E-AE6A-1DCD6649FF0E}"/>
              </a:ext>
            </a:extLst>
          </p:cNvPr>
          <p:cNvSpPr txBox="1"/>
          <p:nvPr/>
        </p:nvSpPr>
        <p:spPr>
          <a:xfrm>
            <a:off x="9546797" y="5649982"/>
            <a:ext cx="50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endParaRPr lang="en-BE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A6933-5341-49B9-9B0C-418C5D90DAC9}"/>
              </a:ext>
            </a:extLst>
          </p:cNvPr>
          <p:cNvSpPr txBox="1"/>
          <p:nvPr/>
        </p:nvSpPr>
        <p:spPr>
          <a:xfrm>
            <a:off x="2737624" y="5653766"/>
            <a:ext cx="50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endParaRPr lang="en-BE" sz="2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994E2-008A-4E11-8C6C-3DD9A5828420}"/>
              </a:ext>
            </a:extLst>
          </p:cNvPr>
          <p:cNvCxnSpPr>
            <a:cxnSpLocks/>
          </p:cNvCxnSpPr>
          <p:nvPr/>
        </p:nvCxnSpPr>
        <p:spPr>
          <a:xfrm flipH="1" flipV="1">
            <a:off x="7253056" y="3107185"/>
            <a:ext cx="541538" cy="14756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47972-5B48-4049-8E96-68B585E74590}"/>
              </a:ext>
            </a:extLst>
          </p:cNvPr>
          <p:cNvCxnSpPr>
            <a:cxnSpLocks/>
          </p:cNvCxnSpPr>
          <p:nvPr/>
        </p:nvCxnSpPr>
        <p:spPr>
          <a:xfrm flipH="1">
            <a:off x="4938945" y="2805344"/>
            <a:ext cx="1062360" cy="9513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3444A-8D4C-4CB5-8E05-311A53E6FDC5}"/>
              </a:ext>
            </a:extLst>
          </p:cNvPr>
          <p:cNvCxnSpPr>
            <a:cxnSpLocks/>
          </p:cNvCxnSpPr>
          <p:nvPr/>
        </p:nvCxnSpPr>
        <p:spPr>
          <a:xfrm>
            <a:off x="4852163" y="4805983"/>
            <a:ext cx="1903745" cy="4779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4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Serruys</dc:creator>
  <cp:lastModifiedBy>Hendrik Serruys</cp:lastModifiedBy>
  <cp:revision>1</cp:revision>
  <dcterms:created xsi:type="dcterms:W3CDTF">2019-05-09T16:24:29Z</dcterms:created>
  <dcterms:modified xsi:type="dcterms:W3CDTF">2019-05-09T16:28:50Z</dcterms:modified>
</cp:coreProperties>
</file>