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D068-1CAB-46F7-903E-D794269B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17131-4BCE-4AB4-8789-26238A55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2F33-E3AC-4DD0-88DB-A40F2EC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94F7-20A5-486D-B92D-6F37467D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E2B9A-1A82-4D56-B9F4-328373DB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62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C667-82CA-4EB9-AAE1-51986E63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0945-3436-44A8-B86A-B15ECF27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4FC4-C2C5-4B0F-AA2E-66E1FEA8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0EBF-A77D-4D86-90E0-91D9F8B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B161-F556-448E-8CEB-C4D90189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29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217C5-C420-45BD-BA8F-198FE639B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F8D00-65B2-48D5-88E6-F680F6E7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74D9-F62E-4D25-B49B-336AE5DB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20E9-54BA-4DEC-BA79-4E50567F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2A08-D236-4606-BEF3-137C3001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39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DDB2-A3D3-4641-BE76-1730D88A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297F-C6C5-4955-89B7-B91565E9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31AB-2BEA-4A1B-92A6-8F917C55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3B98-11CC-4C47-8109-693A321D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0887-6F99-4C86-8FC2-0BEFBBE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12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3AE8-07E1-44D5-B5FA-52AC51B1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E8E54-D303-4197-A6C7-3EDB9F9E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CEEE-DD09-4B89-82EC-684AF238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68FF-1C47-42B7-BB66-3975EAD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8115-2278-4966-AE5C-9C576F57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117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4C10-1F00-479E-B2B2-CFAE0959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6C6B-E8EC-4F71-A2A7-A76C6874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C5D48-16ED-47D9-A4A1-AA4D48FE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2B59-40EE-4CAB-B0D9-E1CA0A44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DE0A-CF5C-44F0-B2A3-528CD5D9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87A79-D790-4B80-877D-E5AFF3DE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38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D31E-5DF1-4705-BD2D-706340A1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ED12-476D-4492-954F-8A241A1F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9B8FB-AE1E-4339-8B7A-B63C9EF2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64B9C-4B16-4285-A80A-C545AE9EF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6BB72-80C0-47D4-AD32-B58F18F1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F6D56-638D-4B07-AD66-0E09B7F5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0DEBA-5356-46A0-974D-1E551B7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6485F-BA2A-4774-8A3E-8DE1ED5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68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3226-D54C-4E19-BE39-74D21600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D783D-64E0-42A0-A0BD-1936003B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18315-DE60-493D-90FF-30C2D9C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2FFF2-8AC4-44C9-92DF-3572D968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28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B19EE-3EFF-4904-AB53-F76426AD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4ECA6-781B-4A79-900A-79EC4CBA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E64C5-D7FA-44D4-8E38-3B0622F3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031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FAF4-B3A9-4AEB-8DB5-A3876301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690F-E150-4537-994E-99F6F78B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054B7-BB84-4DDA-ACEF-F2281407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6D81-C370-48CF-BAAB-D839DEBF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3A64-0061-412C-BE5F-5CF89AA7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55BF-76DE-452E-966A-AB2A1964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491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F13B-BEBB-40CE-9C3D-AA98833D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36F75-7D8B-40DB-A0A5-34D3689DA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05C45-C9B0-463C-91DE-9391DB95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2007-440A-4B41-9888-C1BD1CB0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8588-DD88-4242-887F-81947376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34E4-CD44-43C2-B66B-8881BAA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782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6EB2-5922-4F90-9D45-6F0D6DF9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89021-6424-4A09-A63A-FBC079379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7F76-F8D4-40EE-84E8-068577964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2600-CE5A-44E2-A964-E3B14DCDC529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3082-5142-41E8-BBC8-637EADA3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EC81-9F5B-4069-92D4-87103658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0711-6A54-4DBA-9724-4903BEE6B64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00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5E2B-7A0C-4CA7-9891-ACE2B251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35D9-C4BD-402B-AF95-6898323F2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DB505B-2863-4036-B2E7-73FBCD9D1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06" y="437468"/>
            <a:ext cx="7850388" cy="598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B13E7-DF9B-473B-BE6B-DC013AC42D0F}"/>
              </a:ext>
            </a:extLst>
          </p:cNvPr>
          <p:cNvSpPr txBox="1"/>
          <p:nvPr/>
        </p:nvSpPr>
        <p:spPr>
          <a:xfrm>
            <a:off x="6190803" y="26007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endParaRPr lang="en-BE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A3DFF-5625-4E81-B239-BB12B18AD2BE}"/>
              </a:ext>
            </a:extLst>
          </p:cNvPr>
          <p:cNvSpPr txBox="1"/>
          <p:nvPr/>
        </p:nvSpPr>
        <p:spPr>
          <a:xfrm>
            <a:off x="2746267" y="5546778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</a:t>
            </a:r>
            <a:endParaRPr lang="en-BE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FB334-C5BE-4ABA-A8FF-4E68DB20B8EA}"/>
              </a:ext>
            </a:extLst>
          </p:cNvPr>
          <p:cNvSpPr txBox="1"/>
          <p:nvPr/>
        </p:nvSpPr>
        <p:spPr>
          <a:xfrm>
            <a:off x="9603042" y="5545012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endParaRPr lang="en-BE" sz="3200" b="1" dirty="0"/>
          </a:p>
        </p:txBody>
      </p:sp>
    </p:spTree>
    <p:extLst>
      <p:ext uri="{BB962C8B-B14F-4D97-AF65-F5344CB8AC3E}">
        <p14:creationId xmlns:p14="http://schemas.microsoft.com/office/powerpoint/2010/main" val="184225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Serruys</dc:creator>
  <cp:lastModifiedBy>Hendrik Serruys</cp:lastModifiedBy>
  <cp:revision>1</cp:revision>
  <dcterms:created xsi:type="dcterms:W3CDTF">2019-05-10T16:20:29Z</dcterms:created>
  <dcterms:modified xsi:type="dcterms:W3CDTF">2019-05-10T16:23:40Z</dcterms:modified>
</cp:coreProperties>
</file>