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755-9BC8-45F0-B091-9548D2464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11E5A-6F06-4354-ACB2-0BA86C07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E48F-D59B-4E13-B0DF-83BD9D11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7BEB-0026-451B-A90E-EAF74C35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DA7-6EB6-4C2B-9F55-D1C908D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41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9D3-8935-4152-B421-527547E0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CCAE-5B7D-4376-BAC5-4DF2E955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F69E-8212-4D66-AE0E-14CD3AF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0402-1FFF-4984-88B9-1E515F35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1366-83D7-427F-99ED-AC51B833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4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B07D3-2CC3-4BDD-83E8-C81AA453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ED3AA-0578-400F-B334-5942B599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F098-836E-48C6-A3DF-BDDCD30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12FA-4039-4787-9D9D-D3DAE01C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4E40-5093-4DDD-802B-9AD65F82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77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E7E3-CFD7-4B2B-903F-4721B4F3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773B-0DBE-4A5A-93A4-47C7F277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B9A6-33D6-4623-866F-9CC6FBA7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C108-2F8A-4B3E-A168-EDB68C34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AA88-E991-4D13-804A-987AF739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38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C6AB-2D45-4B93-A8EA-A364FAD3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8974-9705-4ACB-95CD-A5D948AA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8CCF-CD48-440D-9E6F-D574A2BD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E431-16C7-4603-8497-BFFF0C4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05F9-0507-4585-B123-6C2A61A3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70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7AE5-6659-4DB0-8E21-EE1F251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30B7-06B4-4DD5-B50F-267B8EF9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2708-24A8-41EB-A1EC-AF274E6D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651FF-44C1-49B1-BC87-731CD19B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FED9-D896-430E-8870-8B02B25E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BC986-8AE3-4AF5-B790-88A97104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5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C033-512D-4389-B835-0384B50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FDD8-8875-4DBF-B11E-33BF1879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C3BE-A8C9-4AB6-B482-9D24C670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E2D3-A67C-41BC-A9B4-9A98C349A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BC659-B66B-49BC-A81E-00475355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CA494-B9A0-4C48-81FF-82676491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2E4FC-0A9A-44CA-B7C5-86C7F43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638FE-C2C6-4163-BDCB-89FD681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433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36E-DF59-4B20-8B0C-B8D49A9E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F79CD-AB68-4805-983A-502B4DF5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C455-8EA0-459A-8D60-10510D23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14CF1-D634-4FA7-A6AD-F6D0D8AB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2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64FBE-0158-41AB-ACCF-1A732983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68DD0-4C4C-4B60-BF8C-7643EF4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CA8D1-754E-47A3-8A17-35ABE38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7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6118-8930-4556-8ABA-76A6972D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F6AE-61AE-4AC6-BC4E-FF357954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25E5C-6B32-435A-9AD9-A0DFD25B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CB4F-30DB-4F65-A9C1-36620FCA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CCBB-CA12-4CDF-B4BF-EF918F6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9818D-E893-4EF8-A078-FF19D6F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085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BF68-19DE-421D-8085-DA701B43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09F18-88BE-4B80-AE8E-1B336109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4014-8BB2-41C3-82A9-AE04F1AD2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EA66-2793-4332-803D-E7DE12A0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9766-DDCB-48D9-A407-C5E5F46D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29DC-15FB-4AA3-B2A9-08A6E2DC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5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E712-0F2B-446F-938F-2A6876C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7D91C-D167-437F-9167-1518B609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E803-4EEA-48EE-A694-754F8965D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9C3A-B2ED-4602-8159-DFCD1257D826}" type="datetimeFigureOut">
              <a:rPr lang="en-BE" smtClean="0"/>
              <a:t>10/05/2019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F5F1-B366-41A0-9656-037B992E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2431-1431-49BF-9B6F-11272D8F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E87-3E91-47C5-8D3B-4FE71AE6CC3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112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195CFCA-ACFD-4D9F-8F10-76CA7036A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2"/>
          <a:stretch/>
        </p:blipFill>
        <p:spPr>
          <a:xfrm>
            <a:off x="1973911" y="1722268"/>
            <a:ext cx="8244178" cy="3796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C8F42-0158-404B-A9DD-443D4DECCE68}"/>
              </a:ext>
            </a:extLst>
          </p:cNvPr>
          <p:cNvSpPr txBox="1"/>
          <p:nvPr/>
        </p:nvSpPr>
        <p:spPr>
          <a:xfrm>
            <a:off x="4215045" y="1611297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endParaRPr lang="en-BE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819EE-3197-49FD-B1EA-5543A3F3DC40}"/>
              </a:ext>
            </a:extLst>
          </p:cNvPr>
          <p:cNvSpPr txBox="1"/>
          <p:nvPr/>
        </p:nvSpPr>
        <p:spPr>
          <a:xfrm>
            <a:off x="2554921" y="4429919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</a:t>
            </a:r>
            <a:endParaRPr lang="en-BE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775F0-6778-42F4-8692-5CDC2B63BEE5}"/>
              </a:ext>
            </a:extLst>
          </p:cNvPr>
          <p:cNvSpPr txBox="1"/>
          <p:nvPr/>
        </p:nvSpPr>
        <p:spPr>
          <a:xfrm>
            <a:off x="5848536" y="4429919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BE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2EE7-48D6-4324-A5E7-0AE2C09C9A66}"/>
              </a:ext>
            </a:extLst>
          </p:cNvPr>
          <p:cNvSpPr txBox="1"/>
          <p:nvPr/>
        </p:nvSpPr>
        <p:spPr>
          <a:xfrm>
            <a:off x="8046630" y="1611297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endParaRPr lang="en-BE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DFF74-0CB5-4239-B8A9-C63F9779D96D}"/>
              </a:ext>
            </a:extLst>
          </p:cNvPr>
          <p:cNvSpPr txBox="1"/>
          <p:nvPr/>
        </p:nvSpPr>
        <p:spPr>
          <a:xfrm>
            <a:off x="6386506" y="4429919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</a:t>
            </a:r>
            <a:endParaRPr lang="en-BE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B8728-0B68-400E-B3AF-6CA81E68A3E4}"/>
              </a:ext>
            </a:extLst>
          </p:cNvPr>
          <p:cNvSpPr txBox="1"/>
          <p:nvPr/>
        </p:nvSpPr>
        <p:spPr>
          <a:xfrm>
            <a:off x="9680121" y="4429919"/>
            <a:ext cx="35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BE" sz="3200" b="1" dirty="0"/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A725245E-5ECF-43C0-A457-E8650F9C0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 r="47835" b="90732"/>
          <a:stretch/>
        </p:blipFill>
        <p:spPr>
          <a:xfrm>
            <a:off x="2733399" y="5014694"/>
            <a:ext cx="3192328" cy="322708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91FA12FB-F5B6-424D-9ECC-5617FEF78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3" b="91086"/>
          <a:stretch/>
        </p:blipFill>
        <p:spPr>
          <a:xfrm>
            <a:off x="6682931" y="5014694"/>
            <a:ext cx="3192328" cy="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Serruys</dc:creator>
  <cp:lastModifiedBy>Hendrik Serruys</cp:lastModifiedBy>
  <cp:revision>3</cp:revision>
  <dcterms:created xsi:type="dcterms:W3CDTF">2019-05-10T20:13:21Z</dcterms:created>
  <dcterms:modified xsi:type="dcterms:W3CDTF">2019-05-10T20:19:34Z</dcterms:modified>
</cp:coreProperties>
</file>