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9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9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8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1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7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21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1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3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2F67-AC86-413D-9674-28CBFC963BE2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8E7-7C1D-4500-BF70-96D7FB6C3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151899" y="2310061"/>
            <a:ext cx="2470986" cy="112294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Datahandler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373731" y="2310061"/>
            <a:ext cx="1877427" cy="112294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Scaler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3978442" y="2310061"/>
            <a:ext cx="2229853" cy="112294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Feature Extractor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959642" y="2310061"/>
            <a:ext cx="2045369" cy="112294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Learner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7676149" y="2310061"/>
            <a:ext cx="2197768" cy="1122947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Evaluator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9601200" y="2310060"/>
            <a:ext cx="2334125" cy="1122947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Post-processor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990" y="984496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NLOS Classifier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0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NLOS Classifier Workflow</vt:lpstr>
      <vt:lpstr>PowerPoint Presentation</vt:lpstr>
    </vt:vector>
  </TitlesOfParts>
  <Company>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Serruys</dc:creator>
  <cp:lastModifiedBy>Hendrik Serruys</cp:lastModifiedBy>
  <cp:revision>4</cp:revision>
  <dcterms:created xsi:type="dcterms:W3CDTF">2019-09-03T07:51:50Z</dcterms:created>
  <dcterms:modified xsi:type="dcterms:W3CDTF">2019-09-03T08:39:32Z</dcterms:modified>
</cp:coreProperties>
</file>