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9DA5-A882-4536-9E9F-938E0089D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4ABD8-0CBD-4003-A686-21156EAEB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604A8-5BFB-4F0B-B1D5-F36BF4C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7ABD-1C03-4653-84C3-DA70A3F2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7A09-D68B-4A5B-B8A3-6209EB8A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43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374B-D938-4639-BE3F-C9D3C6A5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BE693-B7C1-4B24-9630-028590D3E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26CF9-6AE8-4D62-9115-A07BEEF3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40803-243F-4E6D-A2B9-9AA1DDDE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DA3C-8AC4-43E7-B635-15A8D56A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79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8D7AC8-AB9D-417A-830D-AF46F94E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263DA-808F-4C62-B2F7-3C8B46A88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3E92-DB91-4E3B-9496-2EBC2635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7368-3E91-446A-8E11-88C227C9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36D8-4A9C-43E3-847F-BAB011F6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92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2CD1-4222-41F6-94CD-E63B8C36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2B58D-89EE-4B23-94F7-C914570CC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9ADB-6162-47B3-AC43-E9CFCDED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C5FF0-39DB-4AD7-8ED9-EB28D77B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B0C6-42B5-4593-88DD-3369C960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78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C2F8-F3D4-4E4B-9184-DBB81076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44A19-9260-42D4-913F-E862429AD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286C-00EB-458F-9836-F6345462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AAA41-4F12-4010-85C1-A45324F1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2F34-8509-434E-9006-567D419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29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3863-B98B-4AF7-9997-308ABED4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298DF-5615-4E68-9523-D7FED3453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40434-55E5-432D-AB12-316CD9F3D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F5CE4-897D-466A-9A42-2BEEC504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4E64-B772-4C68-A5D6-FF61C548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50B0B-9246-467C-87E6-1651E813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289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3F56-3C90-4B8C-B4CD-0C9F8523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ADF07-BDCA-45BD-8DDF-CAC7FDD2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DC15-BC36-4DD2-9845-54002F9F7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F0209-FF23-43A1-A223-E7770AF81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60234-60DC-4C1E-8C8A-0A9FDAC21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82EEC-3EBB-415E-8917-E7B667AC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D73D9-3358-46C9-8DD5-44FA208F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D2B03-FAC3-47A0-8C54-B29411F2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4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684B-8E58-42EE-A70C-6579CB39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FC465-7139-43D2-BE90-C99681A6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605E4-A17E-4E6C-A76D-2EE3E6F7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B9BB6-6305-445B-915B-A895305F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02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3EF48A-36CE-4E05-ABFD-0CCF056A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035EA-BB9E-4FD8-B0B1-81EF6797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6AC96-C359-4766-8A5B-46C3926B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90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0639-FF2F-4E39-9BAE-DBBAB95F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11C2-2AF3-420E-8858-C418ED006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0A380-E50E-450E-A912-5FDB34D55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5D59C-8C45-45B3-BDCC-8FD47C314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C9177-53E9-4ED2-A6DA-E71967E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6C4E1-9CE9-4275-B3B1-22BCCA57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72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7FF1-7AD3-4E8F-9101-3D45F5AB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5AE79-395F-4AF7-AD66-1917FF679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7203-209F-4F26-83A0-D7D6F6920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C3BE4-7CF4-4AFA-B06F-3D840DEB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6EC5E-2858-49F8-955B-5B4382A2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91C1-2459-4FAE-A9BC-0882FC66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7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E2E45-C840-42D0-A73B-24431279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1C07D-D04C-4804-AB8E-74BAC74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F8FCF-E845-4508-8D5E-265E309EB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6D6DC-B7DB-4B5F-A393-282B2739D311}" type="datetimeFigureOut">
              <a:rPr lang="de-DE" smtClean="0"/>
              <a:t>18.08.2021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3164-1CF1-4269-AA47-29C2F3B76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3709E-5E43-4EA6-A863-4175E4091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69B6-B825-43B0-A25C-20985FD7A0D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73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8640-ED37-423E-90E3-B2C916425608}"/>
              </a:ext>
            </a:extLst>
          </p:cNvPr>
          <p:cNvSpPr txBox="1"/>
          <p:nvPr/>
        </p:nvSpPr>
        <p:spPr>
          <a:xfrm>
            <a:off x="4548141" y="-6082"/>
            <a:ext cx="3095719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l-GR" sz="40000" dirty="0"/>
              <a:t>α</a:t>
            </a:r>
            <a:endParaRPr lang="de-DE" sz="40000" dirty="0">
              <a:latin typeface="Abadi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1B1A-E6F8-4A56-9862-CC75B3B299D1}"/>
              </a:ext>
            </a:extLst>
          </p:cNvPr>
          <p:cNvSpPr txBox="1"/>
          <p:nvPr/>
        </p:nvSpPr>
        <p:spPr>
          <a:xfrm rot="10800000">
            <a:off x="4628291" y="616218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ALPHA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EDBCC-B28E-4999-935E-49DA65932644}"/>
              </a:ext>
            </a:extLst>
          </p:cNvPr>
          <p:cNvSpPr txBox="1"/>
          <p:nvPr/>
        </p:nvSpPr>
        <p:spPr>
          <a:xfrm>
            <a:off x="4628291" y="5295900"/>
            <a:ext cx="2935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ALPHA</a:t>
            </a:r>
            <a:endParaRPr lang="de-DE" sz="7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7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4116C-56A0-4999-82E4-F4C8B23486AC}"/>
              </a:ext>
            </a:extLst>
          </p:cNvPr>
          <p:cNvSpPr txBox="1"/>
          <p:nvPr/>
        </p:nvSpPr>
        <p:spPr>
          <a:xfrm>
            <a:off x="4079875" y="422215"/>
            <a:ext cx="4032250" cy="54784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l-GR" sz="35000" dirty="0"/>
              <a:t>β</a:t>
            </a:r>
            <a:endParaRPr lang="de-DE" sz="3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1B1A-E6F8-4A56-9862-CC75B3B299D1}"/>
              </a:ext>
            </a:extLst>
          </p:cNvPr>
          <p:cNvSpPr txBox="1"/>
          <p:nvPr/>
        </p:nvSpPr>
        <p:spPr>
          <a:xfrm rot="10800000">
            <a:off x="4960112" y="320615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BETA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EDBCC-B28E-4999-935E-49DA65932644}"/>
              </a:ext>
            </a:extLst>
          </p:cNvPr>
          <p:cNvSpPr txBox="1"/>
          <p:nvPr/>
        </p:nvSpPr>
        <p:spPr>
          <a:xfrm>
            <a:off x="4960112" y="5497323"/>
            <a:ext cx="2271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BETA</a:t>
            </a:r>
            <a:endParaRPr lang="de-DE" sz="7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6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206572-E4F3-414A-9814-C54E6FDFDA5B}"/>
              </a:ext>
            </a:extLst>
          </p:cNvPr>
          <p:cNvSpPr txBox="1"/>
          <p:nvPr/>
        </p:nvSpPr>
        <p:spPr>
          <a:xfrm>
            <a:off x="4859123" y="-431800"/>
            <a:ext cx="247375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0" dirty="0"/>
              <a:t>γ</a:t>
            </a:r>
            <a:endParaRPr lang="de-DE" sz="4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91B1A-E6F8-4A56-9862-CC75B3B299D1}"/>
              </a:ext>
            </a:extLst>
          </p:cNvPr>
          <p:cNvSpPr txBox="1"/>
          <p:nvPr/>
        </p:nvSpPr>
        <p:spPr>
          <a:xfrm rot="10800000">
            <a:off x="4416694" y="616218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GAMMA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EDBCC-B28E-4999-935E-49DA65932644}"/>
              </a:ext>
            </a:extLst>
          </p:cNvPr>
          <p:cNvSpPr txBox="1"/>
          <p:nvPr/>
        </p:nvSpPr>
        <p:spPr>
          <a:xfrm>
            <a:off x="4628291" y="5295900"/>
            <a:ext cx="3358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GAMMA</a:t>
            </a:r>
            <a:endParaRPr lang="de-DE" sz="7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6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91B1A-E6F8-4A56-9862-CC75B3B299D1}"/>
              </a:ext>
            </a:extLst>
          </p:cNvPr>
          <p:cNvSpPr txBox="1"/>
          <p:nvPr/>
        </p:nvSpPr>
        <p:spPr>
          <a:xfrm rot="10800000">
            <a:off x="4685999" y="616218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DELTA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EDBCC-B28E-4999-935E-49DA65932644}"/>
              </a:ext>
            </a:extLst>
          </p:cNvPr>
          <p:cNvSpPr txBox="1"/>
          <p:nvPr/>
        </p:nvSpPr>
        <p:spPr>
          <a:xfrm>
            <a:off x="4628291" y="5295900"/>
            <a:ext cx="2820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DELTA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6DE51-6182-4ED1-8680-344876CF6BFD}"/>
              </a:ext>
            </a:extLst>
          </p:cNvPr>
          <p:cNvSpPr txBox="1"/>
          <p:nvPr/>
        </p:nvSpPr>
        <p:spPr>
          <a:xfrm>
            <a:off x="4661152" y="400050"/>
            <a:ext cx="2869696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40000" dirty="0"/>
              <a:t>δ</a:t>
            </a:r>
            <a:endParaRPr lang="de-DE" sz="40000" dirty="0"/>
          </a:p>
        </p:txBody>
      </p:sp>
    </p:spTree>
    <p:extLst>
      <p:ext uri="{BB962C8B-B14F-4D97-AF65-F5344CB8AC3E}">
        <p14:creationId xmlns:p14="http://schemas.microsoft.com/office/powerpoint/2010/main" val="23992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191B1A-E6F8-4A56-9862-CC75B3B299D1}"/>
              </a:ext>
            </a:extLst>
          </p:cNvPr>
          <p:cNvSpPr txBox="1"/>
          <p:nvPr/>
        </p:nvSpPr>
        <p:spPr>
          <a:xfrm rot="10800000">
            <a:off x="4233952" y="413018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LAMBDA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EDBCC-B28E-4999-935E-49DA65932644}"/>
              </a:ext>
            </a:extLst>
          </p:cNvPr>
          <p:cNvSpPr txBox="1"/>
          <p:nvPr/>
        </p:nvSpPr>
        <p:spPr>
          <a:xfrm>
            <a:off x="4233952" y="5314950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badi" panose="020B0604020104020204" pitchFamily="34" charset="0"/>
              </a:rPr>
              <a:t>LAMBDA</a:t>
            </a:r>
            <a:endParaRPr lang="de-DE" sz="7200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85BE8-856A-4DD2-9912-9EC676FF518F}"/>
              </a:ext>
            </a:extLst>
          </p:cNvPr>
          <p:cNvSpPr txBox="1"/>
          <p:nvPr/>
        </p:nvSpPr>
        <p:spPr>
          <a:xfrm>
            <a:off x="4803943" y="342721"/>
            <a:ext cx="2558714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40000" dirty="0"/>
              <a:t>λ</a:t>
            </a:r>
            <a:endParaRPr lang="de-DE" sz="40000" dirty="0"/>
          </a:p>
        </p:txBody>
      </p:sp>
    </p:spTree>
    <p:extLst>
      <p:ext uri="{BB962C8B-B14F-4D97-AF65-F5344CB8AC3E}">
        <p14:creationId xmlns:p14="http://schemas.microsoft.com/office/powerpoint/2010/main" val="140230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 Pereira</dc:creator>
  <cp:lastModifiedBy>Fabio Pereira</cp:lastModifiedBy>
  <cp:revision>1</cp:revision>
  <dcterms:created xsi:type="dcterms:W3CDTF">2021-08-18T10:36:37Z</dcterms:created>
  <dcterms:modified xsi:type="dcterms:W3CDTF">2021-08-18T10:59:06Z</dcterms:modified>
</cp:coreProperties>
</file>