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4E339-82EA-4D55-884D-1DFDB88F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82FDC9-E63A-4B8C-85A9-EC6CB1200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16774B-1AF4-4ADC-B7A3-691B3661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D892BE-B8E4-447B-9A31-37B70BC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431E1C-19C1-4723-8FCE-0C0F58EC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04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B5C5C-2177-4D14-8883-B674D35A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C348C2-33BB-454A-BE79-0E38B23D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C4E181-A9DF-4753-9FFE-C1197D6A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17C51-4502-41BA-BB5C-57980E79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4D91A-283A-4D48-9B49-485EBB71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35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2D5281-F382-407C-BE05-D307AE69F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EED969-1362-4097-8B65-50CDEE06C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D80FD0-0AB5-427B-A330-BBAB36F8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7BBCB3-1A97-4263-8765-7B175107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99A7EC-6995-44F7-B57B-E7B3E1F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7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69414-E75E-49B8-A605-58DAD04C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D5069E-2C1A-41B7-BB19-DF7D0A84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D7AC3-53AC-4246-95F1-FF9595DC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C333D-BD0A-4CF8-81F7-1F7916FE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52175C-46CB-44B1-8045-1DACD9BD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74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5ECF6-8BD0-4CF8-8CC9-92D7D4C0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55078C-5B54-4317-80B8-C5466C3A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3AA14-E037-4253-A1A2-87BD949F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3444CC-2AC7-446F-9AF6-3D8C816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971A8C-5756-4C47-AB67-5AD4B76E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07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506EC-A497-4AF0-A40D-6A77FCC1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5DD62-7E07-4154-81A4-38FBEE12F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6553F1-5DC5-43AE-BA73-DEC99A4C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AAB7B0-F781-4166-A52B-1A68E510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522C42-E874-4EE6-9F72-D1BBE454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2B8D45-8507-47EC-B099-735B6075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55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94A6E-23CD-41F9-B0C4-818DF6DA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8A3CC8-E9E1-45E9-9821-3FD3F749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A364DA-E99C-4654-99EB-334BE7F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9AB4469-47E8-45B1-B790-F9A2125C6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FC34F9-F49C-4876-BD2B-47BD27B9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812F33-E80E-483F-B003-F43A291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DC1873C-44CE-47DF-9963-C437BCC5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990301-743A-4240-A53D-4F0D1A6E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3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9CEF1-3285-4AAF-9155-33BBA07B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E4B342-2006-4210-8C3F-5B73035A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3BAB04-83FE-458A-937E-84C09253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24E51-8FFA-492C-94BF-B5553447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22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F196AA-B57D-4B58-84C2-7E2BF233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197028-6173-422D-8A75-16DB42AE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3D2250-F36E-4746-8071-33A37C11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23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6E2FB-3AB1-465C-A4B6-F1A7C2EE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F27CD-2A3C-46A3-8AA7-BAAD1086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0542C-94E0-4768-928B-F552BEF9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B2534A-A3B4-43E1-8234-76BB36B2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0105EC-33A0-4723-A6A9-56CBAD52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0CA293-22D0-4DE7-9462-D7D7472F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03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75AA1-3E2A-43D2-8406-279FC31A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E3AC103-FDCC-4596-91A6-D516D23C7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B6C140-C08B-4A6A-B109-602563162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F73EC-5403-49D5-BABB-A9B9E7E1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9C5451-1587-41B7-BC32-FA37A1DD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FFAB57-E896-4EDA-BC8D-09925B1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E20760-0D3C-474F-9ACB-27EB60EC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CDBDA8-1C13-44E1-B95C-EF65EA80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808AB-455C-4557-809B-0EF3F4AD3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8AA9-3BE0-4F6D-9D7E-81DBB2ED894C}" type="datetimeFigureOut">
              <a:rPr lang="it-IT" smtClean="0"/>
              <a:t>11/10/2019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639532-9F4C-4D4E-AD2A-AE76540A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3B4F58-F938-4D51-A991-C95439633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03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A4BFA0-CA29-403B-AF53-787FDD7A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136"/>
            <a:ext cx="10515600" cy="69562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100" dirty="0">
                <a:latin typeface="Helvetica" pitchFamily="2" charset="0"/>
              </a:rPr>
              <a:t>POLITECNICO DI TORINO</a:t>
            </a:r>
            <a:br>
              <a:rPr lang="it-IT" dirty="0">
                <a:latin typeface="Helvetica" pitchFamily="2" charset="0"/>
              </a:rPr>
            </a:br>
            <a:r>
              <a:rPr lang="it-IT" sz="2400" dirty="0">
                <a:latin typeface="Helvetica" pitchFamily="2" charset="0"/>
              </a:rPr>
              <a:t>Corso di Laurea Magistrale in Ingegneria Informatica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F6C3EFD-D18F-4AB4-84BF-127D7A62E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693297"/>
            <a:ext cx="5181600" cy="148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Helvetica" pitchFamily="2" charset="0"/>
              </a:rPr>
              <a:t>Relatori</a:t>
            </a:r>
          </a:p>
          <a:p>
            <a:pPr marL="0" indent="0">
              <a:buNone/>
            </a:pPr>
            <a:r>
              <a:rPr lang="it-IT" sz="2400" dirty="0">
                <a:latin typeface="Helvetica" pitchFamily="2" charset="0"/>
              </a:rPr>
              <a:t>Prof. Antonio Lioy</a:t>
            </a:r>
          </a:p>
          <a:p>
            <a:pPr marL="0" indent="0">
              <a:buNone/>
            </a:pPr>
            <a:r>
              <a:rPr lang="it-IT" sz="2400" dirty="0">
                <a:latin typeface="Helvetica" pitchFamily="2" charset="0"/>
              </a:rPr>
              <a:t>Ing. Andrea Atzeni</a:t>
            </a:r>
          </a:p>
        </p:txBody>
      </p:sp>
      <p:sp>
        <p:nvSpPr>
          <p:cNvPr id="9" name="Titolo 5">
            <a:extLst>
              <a:ext uri="{FF2B5EF4-FFF2-40B4-BE49-F238E27FC236}">
                <a16:creationId xmlns:a16="http://schemas.microsoft.com/office/drawing/2014/main" id="{AF90989B-9FF7-41E6-8DF3-4A0673E42E0A}"/>
              </a:ext>
            </a:extLst>
          </p:cNvPr>
          <p:cNvSpPr txBox="1">
            <a:spLocks/>
          </p:cNvSpPr>
          <p:nvPr/>
        </p:nvSpPr>
        <p:spPr>
          <a:xfrm>
            <a:off x="838200" y="25796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latin typeface="Helvetica" pitchFamily="2" charset="0"/>
              </a:rPr>
              <a:t>SimSCADA</a:t>
            </a:r>
            <a:r>
              <a:rPr lang="en-US" sz="4800" dirty="0">
                <a:latin typeface="Helvetica" pitchFamily="2" charset="0"/>
              </a:rPr>
              <a:t>, un security serious game </a:t>
            </a:r>
            <a:r>
              <a:rPr lang="it-IT" sz="4800" dirty="0">
                <a:latin typeface="Helvetica" pitchFamily="2" charset="0"/>
              </a:rPr>
              <a:t>per gli ambienti SCADA</a:t>
            </a:r>
          </a:p>
        </p:txBody>
      </p:sp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AA612EA7-F1D1-434E-94CB-773C9E889E04}"/>
              </a:ext>
            </a:extLst>
          </p:cNvPr>
          <p:cNvSpPr txBox="1">
            <a:spLocks/>
          </p:cNvSpPr>
          <p:nvPr/>
        </p:nvSpPr>
        <p:spPr>
          <a:xfrm>
            <a:off x="6172200" y="4693296"/>
            <a:ext cx="5181600" cy="1483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it-IT" sz="2400" b="1" dirty="0">
                <a:latin typeface="Helvetica" pitchFamily="2" charset="0"/>
              </a:rPr>
              <a:t>Candidato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it-IT" sz="2400" dirty="0">
                <a:latin typeface="Helvetica" pitchFamily="2" charset="0"/>
              </a:rPr>
              <a:t>Andrea Marchetti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AE32BF-E182-4DD4-931D-22B2C3BF0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88" y="185736"/>
            <a:ext cx="699624" cy="6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7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0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8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9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5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3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1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5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5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446E-E996-4405-B80E-4E07339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Helvetica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1C31A-83D0-4CA8-9DE5-A982DB20C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C2E67-5D1B-4DA6-8BFB-37825D22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68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Tema di Office</vt:lpstr>
      <vt:lpstr>POLITECNICO DI TORINO Corso di Laurea Magistrale in Ingegneria Informatica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Marchetti</dc:creator>
  <cp:lastModifiedBy>Andrea Marchetti</cp:lastModifiedBy>
  <cp:revision>4</cp:revision>
  <dcterms:created xsi:type="dcterms:W3CDTF">2019-10-11T09:41:37Z</dcterms:created>
  <dcterms:modified xsi:type="dcterms:W3CDTF">2019-10-11T10:52:38Z</dcterms:modified>
</cp:coreProperties>
</file>