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Anaheim" panose="020B0604020202020204" charset="0"/>
      <p:regular r:id="rId19"/>
    </p:embeddedFont>
    <p:embeddedFont>
      <p:font typeface="Bebas Neue" panose="020B0606020202050201" pitchFamily="34" charset="0"/>
      <p:regular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Montserrat Black" panose="00000A00000000000000" pitchFamily="2" charset="0"/>
      <p:bold r:id="rId25"/>
      <p:boldItalic r:id="rId26"/>
    </p:embeddedFont>
    <p:embeddedFont>
      <p:font typeface="Nunito Light" pitchFamily="2" charset="0"/>
      <p:regular r:id="rId27"/>
      <p:italic r:id="rId28"/>
    </p:embeddedFont>
    <p:embeddedFont>
      <p:font typeface="Poppins" panose="00000500000000000000" pitchFamily="2" charset="0"/>
      <p:regular r:id="rId29"/>
      <p:bold r:id="rId30"/>
      <p:italic r:id="rId31"/>
      <p:boldItalic r:id="rId32"/>
    </p:embeddedFont>
    <p:embeddedFont>
      <p:font typeface="Poppins Black" panose="00000A00000000000000" pitchFamily="2" charset="0"/>
      <p:bold r:id="rId33"/>
      <p:boldItalic r:id="rId34"/>
    </p:embeddedFont>
    <p:embeddedFont>
      <p:font typeface="Poppins ExtraBold" panose="00000900000000000000" pitchFamily="2" charset="0"/>
      <p:bold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84e8b16fcf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184e8b16fcf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23a63c5ae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23a63c5ae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23abf3eb5b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23abf3eb5b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84e8b16fcf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84e8b16fcf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184e8b16fcf_0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184e8b16fcf_0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23b42266a0c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23b42266a0c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184e8b16fcf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184e8b16fcf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3982633df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23982633df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3abf3eb5b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3abf3eb5b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3982633df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23982633df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23b42266c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23b42266c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397ce9ca6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2397ce9ca6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184e8b16fcf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184e8b16fcf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5913" y="-9692"/>
            <a:ext cx="9144275" cy="5143704"/>
            <a:chOff x="686050" y="729900"/>
            <a:chExt cx="6112075" cy="3438075"/>
          </a:xfrm>
        </p:grpSpPr>
        <p:sp>
          <p:nvSpPr>
            <p:cNvPr id="10" name="Google Shape;10;p2"/>
            <p:cNvSpPr/>
            <p:nvPr/>
          </p:nvSpPr>
          <p:spPr>
            <a:xfrm>
              <a:off x="5528450" y="729900"/>
              <a:ext cx="1269675" cy="1596075"/>
            </a:xfrm>
            <a:custGeom>
              <a:avLst/>
              <a:gdLst/>
              <a:ahLst/>
              <a:cxnLst/>
              <a:rect l="l" t="t" r="r" b="b"/>
              <a:pathLst>
                <a:path w="50787" h="63843" extrusionOk="0">
                  <a:moveTo>
                    <a:pt x="388" y="0"/>
                  </a:moveTo>
                  <a:cubicBezTo>
                    <a:pt x="137" y="1917"/>
                    <a:pt x="0" y="3857"/>
                    <a:pt x="0" y="5798"/>
                  </a:cubicBezTo>
                  <a:cubicBezTo>
                    <a:pt x="0" y="11801"/>
                    <a:pt x="1233" y="17781"/>
                    <a:pt x="3858" y="23259"/>
                  </a:cubicBezTo>
                  <a:cubicBezTo>
                    <a:pt x="10705" y="37548"/>
                    <a:pt x="24401" y="46404"/>
                    <a:pt x="37639" y="54986"/>
                  </a:cubicBezTo>
                  <a:cubicBezTo>
                    <a:pt x="42045" y="57839"/>
                    <a:pt x="46518" y="60715"/>
                    <a:pt x="50787" y="63842"/>
                  </a:cubicBezTo>
                  <a:lnTo>
                    <a:pt x="50787" y="63021"/>
                  </a:lnTo>
                  <a:cubicBezTo>
                    <a:pt x="46633" y="60008"/>
                    <a:pt x="42273" y="57200"/>
                    <a:pt x="38005" y="54438"/>
                  </a:cubicBezTo>
                  <a:cubicBezTo>
                    <a:pt x="24218" y="45514"/>
                    <a:pt x="11208" y="37114"/>
                    <a:pt x="4451" y="22985"/>
                  </a:cubicBezTo>
                  <a:cubicBezTo>
                    <a:pt x="1028" y="15818"/>
                    <a:pt x="0" y="7806"/>
                    <a:pt x="1028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701600" y="729900"/>
              <a:ext cx="784075" cy="3438075"/>
            </a:xfrm>
            <a:custGeom>
              <a:avLst/>
              <a:gdLst/>
              <a:ahLst/>
              <a:cxnLst/>
              <a:rect l="l" t="t" r="r" b="b"/>
              <a:pathLst>
                <a:path w="31363" h="137523" extrusionOk="0">
                  <a:moveTo>
                    <a:pt x="11641" y="0"/>
                  </a:moveTo>
                  <a:cubicBezTo>
                    <a:pt x="14883" y="5250"/>
                    <a:pt x="17645" y="10545"/>
                    <a:pt x="19950" y="15886"/>
                  </a:cubicBezTo>
                  <a:cubicBezTo>
                    <a:pt x="29605" y="38324"/>
                    <a:pt x="30701" y="62427"/>
                    <a:pt x="22940" y="82034"/>
                  </a:cubicBezTo>
                  <a:cubicBezTo>
                    <a:pt x="20452" y="88379"/>
                    <a:pt x="16983" y="94428"/>
                    <a:pt x="13627" y="100271"/>
                  </a:cubicBezTo>
                  <a:cubicBezTo>
                    <a:pt x="10044" y="106503"/>
                    <a:pt x="6346" y="112939"/>
                    <a:pt x="3812" y="119764"/>
                  </a:cubicBezTo>
                  <a:cubicBezTo>
                    <a:pt x="1667" y="125470"/>
                    <a:pt x="411" y="131451"/>
                    <a:pt x="1" y="137522"/>
                  </a:cubicBezTo>
                  <a:lnTo>
                    <a:pt x="640" y="137522"/>
                  </a:lnTo>
                  <a:cubicBezTo>
                    <a:pt x="1073" y="131542"/>
                    <a:pt x="2306" y="125607"/>
                    <a:pt x="4406" y="119992"/>
                  </a:cubicBezTo>
                  <a:cubicBezTo>
                    <a:pt x="6939" y="113213"/>
                    <a:pt x="10614" y="106799"/>
                    <a:pt x="14175" y="100591"/>
                  </a:cubicBezTo>
                  <a:cubicBezTo>
                    <a:pt x="17553" y="94725"/>
                    <a:pt x="21023" y="88676"/>
                    <a:pt x="23556" y="82262"/>
                  </a:cubicBezTo>
                  <a:cubicBezTo>
                    <a:pt x="31363" y="62496"/>
                    <a:pt x="30267" y="38210"/>
                    <a:pt x="20543" y="15635"/>
                  </a:cubicBezTo>
                  <a:cubicBezTo>
                    <a:pt x="18284" y="10363"/>
                    <a:pt x="15567" y="5159"/>
                    <a:pt x="12395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167225" y="2753900"/>
              <a:ext cx="1630900" cy="1414075"/>
            </a:xfrm>
            <a:custGeom>
              <a:avLst/>
              <a:gdLst/>
              <a:ahLst/>
              <a:cxnLst/>
              <a:rect l="l" t="t" r="r" b="b"/>
              <a:pathLst>
                <a:path w="65236" h="56563" extrusionOk="0">
                  <a:moveTo>
                    <a:pt x="39801" y="1"/>
                  </a:moveTo>
                  <a:cubicBezTo>
                    <a:pt x="35853" y="1"/>
                    <a:pt x="32199" y="1468"/>
                    <a:pt x="29902" y="4087"/>
                  </a:cubicBezTo>
                  <a:cubicBezTo>
                    <a:pt x="27642" y="6643"/>
                    <a:pt x="26798" y="10044"/>
                    <a:pt x="25976" y="13331"/>
                  </a:cubicBezTo>
                  <a:cubicBezTo>
                    <a:pt x="25177" y="16435"/>
                    <a:pt x="24378" y="19654"/>
                    <a:pt x="22393" y="22073"/>
                  </a:cubicBezTo>
                  <a:cubicBezTo>
                    <a:pt x="20338" y="24561"/>
                    <a:pt x="17417" y="25908"/>
                    <a:pt x="14335" y="27323"/>
                  </a:cubicBezTo>
                  <a:cubicBezTo>
                    <a:pt x="12623" y="28099"/>
                    <a:pt x="10889" y="28898"/>
                    <a:pt x="9291" y="29879"/>
                  </a:cubicBezTo>
                  <a:cubicBezTo>
                    <a:pt x="4589" y="32892"/>
                    <a:pt x="1416" y="37960"/>
                    <a:pt x="366" y="44168"/>
                  </a:cubicBezTo>
                  <a:cubicBezTo>
                    <a:pt x="115" y="45629"/>
                    <a:pt x="1" y="47135"/>
                    <a:pt x="1" y="48619"/>
                  </a:cubicBezTo>
                  <a:cubicBezTo>
                    <a:pt x="1" y="51335"/>
                    <a:pt x="389" y="54029"/>
                    <a:pt x="1188" y="56562"/>
                  </a:cubicBezTo>
                  <a:lnTo>
                    <a:pt x="1873" y="56562"/>
                  </a:lnTo>
                  <a:cubicBezTo>
                    <a:pt x="640" y="52659"/>
                    <a:pt x="321" y="48414"/>
                    <a:pt x="1005" y="44259"/>
                  </a:cubicBezTo>
                  <a:cubicBezTo>
                    <a:pt x="2010" y="38256"/>
                    <a:pt x="5091" y="33349"/>
                    <a:pt x="9656" y="30427"/>
                  </a:cubicBezTo>
                  <a:cubicBezTo>
                    <a:pt x="11185" y="29469"/>
                    <a:pt x="12920" y="28670"/>
                    <a:pt x="14586" y="27917"/>
                  </a:cubicBezTo>
                  <a:cubicBezTo>
                    <a:pt x="17622" y="26524"/>
                    <a:pt x="20749" y="25109"/>
                    <a:pt x="22872" y="22484"/>
                  </a:cubicBezTo>
                  <a:cubicBezTo>
                    <a:pt x="24972" y="19950"/>
                    <a:pt x="25794" y="16664"/>
                    <a:pt x="26592" y="13491"/>
                  </a:cubicBezTo>
                  <a:cubicBezTo>
                    <a:pt x="27414" y="10273"/>
                    <a:pt x="28236" y="6963"/>
                    <a:pt x="30404" y="4498"/>
                  </a:cubicBezTo>
                  <a:cubicBezTo>
                    <a:pt x="32572" y="2045"/>
                    <a:pt x="36055" y="653"/>
                    <a:pt x="39837" y="653"/>
                  </a:cubicBezTo>
                  <a:cubicBezTo>
                    <a:pt x="40594" y="653"/>
                    <a:pt x="41364" y="709"/>
                    <a:pt x="42137" y="823"/>
                  </a:cubicBezTo>
                  <a:cubicBezTo>
                    <a:pt x="45766" y="1348"/>
                    <a:pt x="49486" y="3037"/>
                    <a:pt x="53846" y="6141"/>
                  </a:cubicBezTo>
                  <a:cubicBezTo>
                    <a:pt x="58114" y="9177"/>
                    <a:pt x="61949" y="12829"/>
                    <a:pt x="65236" y="16892"/>
                  </a:cubicBezTo>
                  <a:lnTo>
                    <a:pt x="65236" y="15819"/>
                  </a:lnTo>
                  <a:cubicBezTo>
                    <a:pt x="61995" y="11939"/>
                    <a:pt x="58274" y="8515"/>
                    <a:pt x="54211" y="5616"/>
                  </a:cubicBezTo>
                  <a:cubicBezTo>
                    <a:pt x="49783" y="2466"/>
                    <a:pt x="45971" y="732"/>
                    <a:pt x="42228" y="184"/>
                  </a:cubicBezTo>
                  <a:cubicBezTo>
                    <a:pt x="41413" y="61"/>
                    <a:pt x="40601" y="1"/>
                    <a:pt x="3980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41300" y="729900"/>
              <a:ext cx="2874300" cy="2584225"/>
            </a:xfrm>
            <a:custGeom>
              <a:avLst/>
              <a:gdLst/>
              <a:ahLst/>
              <a:cxnLst/>
              <a:rect l="l" t="t" r="r" b="b"/>
              <a:pathLst>
                <a:path w="114972" h="103369" extrusionOk="0">
                  <a:moveTo>
                    <a:pt x="3424" y="0"/>
                  </a:moveTo>
                  <a:cubicBezTo>
                    <a:pt x="2968" y="2283"/>
                    <a:pt x="2580" y="4656"/>
                    <a:pt x="2237" y="7099"/>
                  </a:cubicBezTo>
                  <a:cubicBezTo>
                    <a:pt x="1461" y="13010"/>
                    <a:pt x="1073" y="18945"/>
                    <a:pt x="1073" y="24902"/>
                  </a:cubicBezTo>
                  <a:cubicBezTo>
                    <a:pt x="1073" y="41063"/>
                    <a:pt x="3949" y="57223"/>
                    <a:pt x="9564" y="72425"/>
                  </a:cubicBezTo>
                  <a:cubicBezTo>
                    <a:pt x="14540" y="85914"/>
                    <a:pt x="20635" y="94519"/>
                    <a:pt x="28760" y="99518"/>
                  </a:cubicBezTo>
                  <a:cubicBezTo>
                    <a:pt x="32792" y="101996"/>
                    <a:pt x="37795" y="103369"/>
                    <a:pt x="42726" y="103369"/>
                  </a:cubicBezTo>
                  <a:cubicBezTo>
                    <a:pt x="49242" y="103369"/>
                    <a:pt x="55635" y="100974"/>
                    <a:pt x="59506" y="95569"/>
                  </a:cubicBezTo>
                  <a:cubicBezTo>
                    <a:pt x="61857" y="92260"/>
                    <a:pt x="62998" y="88265"/>
                    <a:pt x="64094" y="84408"/>
                  </a:cubicBezTo>
                  <a:cubicBezTo>
                    <a:pt x="65098" y="80870"/>
                    <a:pt x="66148" y="77195"/>
                    <a:pt x="68157" y="74091"/>
                  </a:cubicBezTo>
                  <a:cubicBezTo>
                    <a:pt x="72083" y="67996"/>
                    <a:pt x="78679" y="65075"/>
                    <a:pt x="85664" y="61948"/>
                  </a:cubicBezTo>
                  <a:cubicBezTo>
                    <a:pt x="89247" y="60373"/>
                    <a:pt x="92922" y="58729"/>
                    <a:pt x="96186" y="56629"/>
                  </a:cubicBezTo>
                  <a:cubicBezTo>
                    <a:pt x="104152" y="51539"/>
                    <a:pt x="109927" y="43117"/>
                    <a:pt x="112506" y="32914"/>
                  </a:cubicBezTo>
                  <a:cubicBezTo>
                    <a:pt x="114971" y="23031"/>
                    <a:pt x="114218" y="12600"/>
                    <a:pt x="110384" y="3515"/>
                  </a:cubicBezTo>
                  <a:cubicBezTo>
                    <a:pt x="109859" y="2283"/>
                    <a:pt x="109311" y="1118"/>
                    <a:pt x="108717" y="0"/>
                  </a:cubicBezTo>
                  <a:lnTo>
                    <a:pt x="107987" y="0"/>
                  </a:lnTo>
                  <a:cubicBezTo>
                    <a:pt x="108626" y="1210"/>
                    <a:pt x="109220" y="2465"/>
                    <a:pt x="109790" y="3766"/>
                  </a:cubicBezTo>
                  <a:cubicBezTo>
                    <a:pt x="112141" y="9313"/>
                    <a:pt x="113237" y="15270"/>
                    <a:pt x="113237" y="21159"/>
                  </a:cubicBezTo>
                  <a:cubicBezTo>
                    <a:pt x="113237" y="35242"/>
                    <a:pt x="106869" y="49006"/>
                    <a:pt x="95844" y="56082"/>
                  </a:cubicBezTo>
                  <a:cubicBezTo>
                    <a:pt x="92626" y="58159"/>
                    <a:pt x="88951" y="59779"/>
                    <a:pt x="85413" y="61354"/>
                  </a:cubicBezTo>
                  <a:cubicBezTo>
                    <a:pt x="78634" y="64367"/>
                    <a:pt x="71649" y="67494"/>
                    <a:pt x="67609" y="73748"/>
                  </a:cubicBezTo>
                  <a:cubicBezTo>
                    <a:pt x="65555" y="76921"/>
                    <a:pt x="64505" y="80642"/>
                    <a:pt x="63478" y="84225"/>
                  </a:cubicBezTo>
                  <a:cubicBezTo>
                    <a:pt x="62382" y="88037"/>
                    <a:pt x="61264" y="91963"/>
                    <a:pt x="58958" y="95181"/>
                  </a:cubicBezTo>
                  <a:cubicBezTo>
                    <a:pt x="55227" y="100403"/>
                    <a:pt x="49046" y="102719"/>
                    <a:pt x="42734" y="102719"/>
                  </a:cubicBezTo>
                  <a:cubicBezTo>
                    <a:pt x="37925" y="102719"/>
                    <a:pt x="33040" y="101375"/>
                    <a:pt x="29103" y="98948"/>
                  </a:cubicBezTo>
                  <a:cubicBezTo>
                    <a:pt x="21114" y="94040"/>
                    <a:pt x="15088" y="85526"/>
                    <a:pt x="10158" y="72196"/>
                  </a:cubicBezTo>
                  <a:cubicBezTo>
                    <a:pt x="2534" y="51517"/>
                    <a:pt x="0" y="29034"/>
                    <a:pt x="2899" y="7190"/>
                  </a:cubicBezTo>
                  <a:cubicBezTo>
                    <a:pt x="3219" y="4702"/>
                    <a:pt x="3630" y="2305"/>
                    <a:pt x="4086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40500" y="2947975"/>
              <a:ext cx="1558400" cy="1220000"/>
            </a:xfrm>
            <a:custGeom>
              <a:avLst/>
              <a:gdLst/>
              <a:ahLst/>
              <a:cxnLst/>
              <a:rect l="l" t="t" r="r" b="b"/>
              <a:pathLst>
                <a:path w="62336" h="48800" extrusionOk="0">
                  <a:moveTo>
                    <a:pt x="42351" y="1"/>
                  </a:moveTo>
                  <a:cubicBezTo>
                    <a:pt x="32307" y="1"/>
                    <a:pt x="21177" y="4342"/>
                    <a:pt x="16138" y="8535"/>
                  </a:cubicBezTo>
                  <a:cubicBezTo>
                    <a:pt x="6117" y="16844"/>
                    <a:pt x="206" y="30699"/>
                    <a:pt x="206" y="45421"/>
                  </a:cubicBezTo>
                  <a:cubicBezTo>
                    <a:pt x="206" y="46540"/>
                    <a:pt x="251" y="47681"/>
                    <a:pt x="320" y="48799"/>
                  </a:cubicBezTo>
                  <a:lnTo>
                    <a:pt x="982" y="48799"/>
                  </a:lnTo>
                  <a:cubicBezTo>
                    <a:pt x="0" y="33027"/>
                    <a:pt x="5912" y="17871"/>
                    <a:pt x="16548" y="9038"/>
                  </a:cubicBezTo>
                  <a:cubicBezTo>
                    <a:pt x="21495" y="4919"/>
                    <a:pt x="32440" y="652"/>
                    <a:pt x="42296" y="652"/>
                  </a:cubicBezTo>
                  <a:cubicBezTo>
                    <a:pt x="44675" y="652"/>
                    <a:pt x="46991" y="900"/>
                    <a:pt x="49143" y="1460"/>
                  </a:cubicBezTo>
                  <a:cubicBezTo>
                    <a:pt x="54187" y="2761"/>
                    <a:pt x="57566" y="5591"/>
                    <a:pt x="59232" y="9836"/>
                  </a:cubicBezTo>
                  <a:cubicBezTo>
                    <a:pt x="59780" y="11297"/>
                    <a:pt x="60008" y="12941"/>
                    <a:pt x="60008" y="14744"/>
                  </a:cubicBezTo>
                  <a:cubicBezTo>
                    <a:pt x="60008" y="20724"/>
                    <a:pt x="57406" y="28165"/>
                    <a:pt x="55511" y="33506"/>
                  </a:cubicBezTo>
                  <a:cubicBezTo>
                    <a:pt x="55214" y="34328"/>
                    <a:pt x="54941" y="35104"/>
                    <a:pt x="54712" y="35812"/>
                  </a:cubicBezTo>
                  <a:cubicBezTo>
                    <a:pt x="53183" y="40285"/>
                    <a:pt x="51380" y="44622"/>
                    <a:pt x="49280" y="48799"/>
                  </a:cubicBezTo>
                  <a:lnTo>
                    <a:pt x="50010" y="48799"/>
                  </a:lnTo>
                  <a:cubicBezTo>
                    <a:pt x="52042" y="44691"/>
                    <a:pt x="53822" y="40400"/>
                    <a:pt x="55329" y="36017"/>
                  </a:cubicBezTo>
                  <a:cubicBezTo>
                    <a:pt x="55557" y="35309"/>
                    <a:pt x="55831" y="34533"/>
                    <a:pt x="56128" y="33712"/>
                  </a:cubicBezTo>
                  <a:cubicBezTo>
                    <a:pt x="58615" y="26704"/>
                    <a:pt x="62336" y="16091"/>
                    <a:pt x="59825" y="9608"/>
                  </a:cubicBezTo>
                  <a:cubicBezTo>
                    <a:pt x="58090" y="5134"/>
                    <a:pt x="54553" y="2190"/>
                    <a:pt x="49326" y="821"/>
                  </a:cubicBezTo>
                  <a:cubicBezTo>
                    <a:pt x="47131" y="253"/>
                    <a:pt x="44773" y="1"/>
                    <a:pt x="4235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10450" y="729900"/>
              <a:ext cx="1250300" cy="3438075"/>
            </a:xfrm>
            <a:custGeom>
              <a:avLst/>
              <a:gdLst/>
              <a:ahLst/>
              <a:cxnLst/>
              <a:rect l="l" t="t" r="r" b="b"/>
              <a:pathLst>
                <a:path w="50012" h="137523" extrusionOk="0">
                  <a:moveTo>
                    <a:pt x="5045" y="0"/>
                  </a:moveTo>
                  <a:cubicBezTo>
                    <a:pt x="2580" y="5250"/>
                    <a:pt x="1507" y="11139"/>
                    <a:pt x="1507" y="17096"/>
                  </a:cubicBezTo>
                  <a:cubicBezTo>
                    <a:pt x="1507" y="24925"/>
                    <a:pt x="3356" y="32868"/>
                    <a:pt x="6301" y="39670"/>
                  </a:cubicBezTo>
                  <a:cubicBezTo>
                    <a:pt x="10637" y="49645"/>
                    <a:pt x="17074" y="58638"/>
                    <a:pt x="23328" y="67335"/>
                  </a:cubicBezTo>
                  <a:cubicBezTo>
                    <a:pt x="26843" y="72265"/>
                    <a:pt x="30518" y="77378"/>
                    <a:pt x="33737" y="82582"/>
                  </a:cubicBezTo>
                  <a:cubicBezTo>
                    <a:pt x="41429" y="95044"/>
                    <a:pt x="49303" y="113464"/>
                    <a:pt x="43141" y="130652"/>
                  </a:cubicBezTo>
                  <a:cubicBezTo>
                    <a:pt x="42273" y="133094"/>
                    <a:pt x="41178" y="135377"/>
                    <a:pt x="39877" y="137522"/>
                  </a:cubicBezTo>
                  <a:lnTo>
                    <a:pt x="40630" y="137522"/>
                  </a:lnTo>
                  <a:cubicBezTo>
                    <a:pt x="41862" y="135445"/>
                    <a:pt x="42912" y="133231"/>
                    <a:pt x="43757" y="130857"/>
                  </a:cubicBezTo>
                  <a:cubicBezTo>
                    <a:pt x="50011" y="113442"/>
                    <a:pt x="42045" y="94816"/>
                    <a:pt x="34284" y="82262"/>
                  </a:cubicBezTo>
                  <a:cubicBezTo>
                    <a:pt x="31043" y="77012"/>
                    <a:pt x="27391" y="71900"/>
                    <a:pt x="23853" y="66969"/>
                  </a:cubicBezTo>
                  <a:cubicBezTo>
                    <a:pt x="17622" y="58296"/>
                    <a:pt x="11208" y="49325"/>
                    <a:pt x="6894" y="39396"/>
                  </a:cubicBezTo>
                  <a:cubicBezTo>
                    <a:pt x="1736" y="27504"/>
                    <a:pt x="1" y="11983"/>
                    <a:pt x="5753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86050" y="2588425"/>
              <a:ext cx="432000" cy="1269125"/>
            </a:xfrm>
            <a:custGeom>
              <a:avLst/>
              <a:gdLst/>
              <a:ahLst/>
              <a:cxnLst/>
              <a:rect l="l" t="t" r="r" b="b"/>
              <a:pathLst>
                <a:path w="17280" h="50765" extrusionOk="0">
                  <a:moveTo>
                    <a:pt x="1" y="1"/>
                  </a:moveTo>
                  <a:lnTo>
                    <a:pt x="1" y="891"/>
                  </a:lnTo>
                  <a:cubicBezTo>
                    <a:pt x="2534" y="3196"/>
                    <a:pt x="4863" y="5707"/>
                    <a:pt x="6871" y="8492"/>
                  </a:cubicBezTo>
                  <a:cubicBezTo>
                    <a:pt x="13673" y="17896"/>
                    <a:pt x="16572" y="32664"/>
                    <a:pt x="8926" y="42661"/>
                  </a:cubicBezTo>
                  <a:cubicBezTo>
                    <a:pt x="6483" y="45857"/>
                    <a:pt x="3174" y="48231"/>
                    <a:pt x="1" y="50034"/>
                  </a:cubicBezTo>
                  <a:lnTo>
                    <a:pt x="1" y="50764"/>
                  </a:lnTo>
                  <a:cubicBezTo>
                    <a:pt x="3333" y="48938"/>
                    <a:pt x="6848" y="46450"/>
                    <a:pt x="9428" y="43049"/>
                  </a:cubicBezTo>
                  <a:cubicBezTo>
                    <a:pt x="17280" y="32824"/>
                    <a:pt x="14335" y="17713"/>
                    <a:pt x="7396" y="8104"/>
                  </a:cubicBezTo>
                  <a:cubicBezTo>
                    <a:pt x="5251" y="5114"/>
                    <a:pt x="2740" y="2443"/>
                    <a:pt x="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166275" y="729900"/>
              <a:ext cx="1541875" cy="1244050"/>
            </a:xfrm>
            <a:custGeom>
              <a:avLst/>
              <a:gdLst/>
              <a:ahLst/>
              <a:cxnLst/>
              <a:rect l="l" t="t" r="r" b="b"/>
              <a:pathLst>
                <a:path w="61675" h="49762" extrusionOk="0">
                  <a:moveTo>
                    <a:pt x="229" y="0"/>
                  </a:moveTo>
                  <a:cubicBezTo>
                    <a:pt x="46" y="1666"/>
                    <a:pt x="1" y="3333"/>
                    <a:pt x="1" y="4907"/>
                  </a:cubicBezTo>
                  <a:lnTo>
                    <a:pt x="1" y="5227"/>
                  </a:lnTo>
                  <a:cubicBezTo>
                    <a:pt x="24" y="13786"/>
                    <a:pt x="708" y="22414"/>
                    <a:pt x="2032" y="30860"/>
                  </a:cubicBezTo>
                  <a:cubicBezTo>
                    <a:pt x="2968" y="36886"/>
                    <a:pt x="4954" y="45263"/>
                    <a:pt x="11527" y="48504"/>
                  </a:cubicBezTo>
                  <a:cubicBezTo>
                    <a:pt x="13317" y="49386"/>
                    <a:pt x="15177" y="49762"/>
                    <a:pt x="17026" y="49762"/>
                  </a:cubicBezTo>
                  <a:cubicBezTo>
                    <a:pt x="21876" y="49762"/>
                    <a:pt x="26644" y="47175"/>
                    <a:pt x="29833" y="44350"/>
                  </a:cubicBezTo>
                  <a:cubicBezTo>
                    <a:pt x="32892" y="41610"/>
                    <a:pt x="35380" y="38255"/>
                    <a:pt x="37777" y="35014"/>
                  </a:cubicBezTo>
                  <a:cubicBezTo>
                    <a:pt x="39215" y="33074"/>
                    <a:pt x="40698" y="31088"/>
                    <a:pt x="42273" y="29239"/>
                  </a:cubicBezTo>
                  <a:cubicBezTo>
                    <a:pt x="44213" y="26979"/>
                    <a:pt x="46382" y="24880"/>
                    <a:pt x="48482" y="22825"/>
                  </a:cubicBezTo>
                  <a:cubicBezTo>
                    <a:pt x="51746" y="19675"/>
                    <a:pt x="55101" y="16411"/>
                    <a:pt x="57635" y="12577"/>
                  </a:cubicBezTo>
                  <a:cubicBezTo>
                    <a:pt x="59849" y="9267"/>
                    <a:pt x="61652" y="4542"/>
                    <a:pt x="61675" y="0"/>
                  </a:cubicBezTo>
                  <a:lnTo>
                    <a:pt x="61036" y="0"/>
                  </a:lnTo>
                  <a:cubicBezTo>
                    <a:pt x="61013" y="2168"/>
                    <a:pt x="60579" y="4405"/>
                    <a:pt x="59871" y="6482"/>
                  </a:cubicBezTo>
                  <a:cubicBezTo>
                    <a:pt x="59164" y="8605"/>
                    <a:pt x="58182" y="10591"/>
                    <a:pt x="57110" y="12212"/>
                  </a:cubicBezTo>
                  <a:cubicBezTo>
                    <a:pt x="54599" y="16001"/>
                    <a:pt x="51266" y="19242"/>
                    <a:pt x="48048" y="22369"/>
                  </a:cubicBezTo>
                  <a:cubicBezTo>
                    <a:pt x="45925" y="24423"/>
                    <a:pt x="43734" y="26546"/>
                    <a:pt x="41794" y="28805"/>
                  </a:cubicBezTo>
                  <a:cubicBezTo>
                    <a:pt x="40196" y="30677"/>
                    <a:pt x="38712" y="32686"/>
                    <a:pt x="37274" y="34626"/>
                  </a:cubicBezTo>
                  <a:cubicBezTo>
                    <a:pt x="34878" y="37844"/>
                    <a:pt x="32413" y="41177"/>
                    <a:pt x="29400" y="43847"/>
                  </a:cubicBezTo>
                  <a:cubicBezTo>
                    <a:pt x="26106" y="46781"/>
                    <a:pt x="21458" y="49067"/>
                    <a:pt x="16953" y="49067"/>
                  </a:cubicBezTo>
                  <a:cubicBezTo>
                    <a:pt x="15184" y="49067"/>
                    <a:pt x="13436" y="48715"/>
                    <a:pt x="11801" y="47910"/>
                  </a:cubicBezTo>
                  <a:cubicBezTo>
                    <a:pt x="5524" y="44829"/>
                    <a:pt x="3584" y="36635"/>
                    <a:pt x="2671" y="30746"/>
                  </a:cubicBezTo>
                  <a:cubicBezTo>
                    <a:pt x="1370" y="22346"/>
                    <a:pt x="685" y="13764"/>
                    <a:pt x="640" y="5227"/>
                  </a:cubicBezTo>
                  <a:cubicBezTo>
                    <a:pt x="640" y="3561"/>
                    <a:pt x="685" y="1780"/>
                    <a:pt x="891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>
            <a:off x="-164150" y="-197150"/>
            <a:ext cx="3093332" cy="2995400"/>
          </a:xfrm>
          <a:custGeom>
            <a:avLst/>
            <a:gdLst/>
            <a:ahLst/>
            <a:cxnLst/>
            <a:rect l="l" t="t" r="r" b="b"/>
            <a:pathLst>
              <a:path w="37175" h="35997" extrusionOk="0">
                <a:moveTo>
                  <a:pt x="0" y="0"/>
                </a:moveTo>
                <a:lnTo>
                  <a:pt x="0" y="35996"/>
                </a:lnTo>
                <a:cubicBezTo>
                  <a:pt x="482" y="35862"/>
                  <a:pt x="946" y="35693"/>
                  <a:pt x="1410" y="35497"/>
                </a:cubicBezTo>
                <a:cubicBezTo>
                  <a:pt x="4274" y="34257"/>
                  <a:pt x="6602" y="31821"/>
                  <a:pt x="7699" y="28895"/>
                </a:cubicBezTo>
                <a:cubicBezTo>
                  <a:pt x="8591" y="26513"/>
                  <a:pt x="8761" y="23748"/>
                  <a:pt x="10474" y="21874"/>
                </a:cubicBezTo>
                <a:cubicBezTo>
                  <a:pt x="12401" y="19769"/>
                  <a:pt x="15550" y="19528"/>
                  <a:pt x="18333" y="18939"/>
                </a:cubicBezTo>
                <a:cubicBezTo>
                  <a:pt x="23820" y="17771"/>
                  <a:pt x="28869" y="14639"/>
                  <a:pt x="32366" y="10250"/>
                </a:cubicBezTo>
                <a:cubicBezTo>
                  <a:pt x="34739" y="7271"/>
                  <a:pt x="36389" y="3729"/>
                  <a:pt x="371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99" y="4062126"/>
            <a:ext cx="4103296" cy="1071881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6436819" y="3481275"/>
            <a:ext cx="2707200" cy="1652736"/>
          </a:xfrm>
          <a:custGeom>
            <a:avLst/>
            <a:gdLst/>
            <a:ahLst/>
            <a:cxnLst/>
            <a:rect l="l" t="t" r="r" b="b"/>
            <a:pathLst>
              <a:path w="26942" h="16448" extrusionOk="0">
                <a:moveTo>
                  <a:pt x="25136" y="0"/>
                </a:moveTo>
                <a:cubicBezTo>
                  <a:pt x="21713" y="0"/>
                  <a:pt x="18401" y="1629"/>
                  <a:pt x="17227" y="4859"/>
                </a:cubicBezTo>
                <a:cubicBezTo>
                  <a:pt x="17072" y="4855"/>
                  <a:pt x="16918" y="4853"/>
                  <a:pt x="16764" y="4853"/>
                </a:cubicBezTo>
                <a:cubicBezTo>
                  <a:pt x="12591" y="4853"/>
                  <a:pt x="8428" y="6359"/>
                  <a:pt x="5237" y="9043"/>
                </a:cubicBezTo>
                <a:cubicBezTo>
                  <a:pt x="2891" y="11015"/>
                  <a:pt x="1080" y="13593"/>
                  <a:pt x="0" y="16448"/>
                </a:cubicBezTo>
                <a:lnTo>
                  <a:pt x="26942" y="16448"/>
                </a:lnTo>
                <a:lnTo>
                  <a:pt x="26942" y="149"/>
                </a:lnTo>
                <a:cubicBezTo>
                  <a:pt x="26692" y="105"/>
                  <a:pt x="26433" y="69"/>
                  <a:pt x="26183" y="51"/>
                </a:cubicBezTo>
                <a:cubicBezTo>
                  <a:pt x="25835" y="17"/>
                  <a:pt x="25485" y="0"/>
                  <a:pt x="251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-10044979">
            <a:off x="3125805" y="-761824"/>
            <a:ext cx="7584970" cy="1981379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379100" y="1683750"/>
            <a:ext cx="6385800" cy="17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>
            <a:off x="-2437589" y="3014733"/>
            <a:ext cx="7139498" cy="3427419"/>
            <a:chOff x="-2294257" y="2852149"/>
            <a:chExt cx="7930132" cy="3806974"/>
          </a:xfrm>
        </p:grpSpPr>
        <p:sp>
          <p:nvSpPr>
            <p:cNvPr id="24" name="Google Shape;24;p2"/>
            <p:cNvSpPr/>
            <p:nvPr/>
          </p:nvSpPr>
          <p:spPr>
            <a:xfrm rot="981063" flipH="1">
              <a:off x="-2196492" y="3850123"/>
              <a:ext cx="1874888" cy="906324"/>
            </a:xfrm>
            <a:custGeom>
              <a:avLst/>
              <a:gdLst/>
              <a:ahLst/>
              <a:cxnLst/>
              <a:rect l="l" t="t" r="r" b="b"/>
              <a:pathLst>
                <a:path w="16086" h="7776" extrusionOk="0">
                  <a:moveTo>
                    <a:pt x="15026" y="1"/>
                  </a:moveTo>
                  <a:cubicBezTo>
                    <a:pt x="12975" y="1"/>
                    <a:pt x="10993" y="773"/>
                    <a:pt x="10287" y="2298"/>
                  </a:cubicBezTo>
                  <a:cubicBezTo>
                    <a:pt x="10198" y="2297"/>
                    <a:pt x="10108" y="2296"/>
                    <a:pt x="10019" y="2296"/>
                  </a:cubicBezTo>
                  <a:cubicBezTo>
                    <a:pt x="7529" y="2296"/>
                    <a:pt x="5035" y="3013"/>
                    <a:pt x="3123" y="4279"/>
                  </a:cubicBezTo>
                  <a:cubicBezTo>
                    <a:pt x="1732" y="5207"/>
                    <a:pt x="652" y="6429"/>
                    <a:pt x="1" y="7776"/>
                  </a:cubicBezTo>
                  <a:lnTo>
                    <a:pt x="16086" y="7776"/>
                  </a:lnTo>
                  <a:lnTo>
                    <a:pt x="16086" y="77"/>
                  </a:lnTo>
                  <a:cubicBezTo>
                    <a:pt x="15934" y="59"/>
                    <a:pt x="15782" y="41"/>
                    <a:pt x="15639" y="24"/>
                  </a:cubicBezTo>
                  <a:cubicBezTo>
                    <a:pt x="15435" y="8"/>
                    <a:pt x="15230" y="1"/>
                    <a:pt x="15026" y="1"/>
                  </a:cubicBezTo>
                  <a:close/>
                </a:path>
              </a:pathLst>
            </a:custGeom>
            <a:solidFill>
              <a:srgbClr val="216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981063" flipH="1">
              <a:off x="-2205238" y="3910270"/>
              <a:ext cx="7760052" cy="1690733"/>
            </a:xfrm>
            <a:custGeom>
              <a:avLst/>
              <a:gdLst/>
              <a:ahLst/>
              <a:cxnLst/>
              <a:rect l="l" t="t" r="r" b="b"/>
              <a:pathLst>
                <a:path w="66579" h="14506" extrusionOk="0">
                  <a:moveTo>
                    <a:pt x="62011" y="0"/>
                  </a:moveTo>
                  <a:cubicBezTo>
                    <a:pt x="61520" y="0"/>
                    <a:pt x="61039" y="9"/>
                    <a:pt x="60548" y="18"/>
                  </a:cubicBezTo>
                  <a:cubicBezTo>
                    <a:pt x="59201" y="63"/>
                    <a:pt x="57854" y="161"/>
                    <a:pt x="56525" y="321"/>
                  </a:cubicBezTo>
                  <a:cubicBezTo>
                    <a:pt x="56489" y="321"/>
                    <a:pt x="56444" y="330"/>
                    <a:pt x="56409" y="330"/>
                  </a:cubicBezTo>
                  <a:cubicBezTo>
                    <a:pt x="55258" y="473"/>
                    <a:pt x="54107" y="660"/>
                    <a:pt x="52974" y="884"/>
                  </a:cubicBezTo>
                  <a:cubicBezTo>
                    <a:pt x="52938" y="892"/>
                    <a:pt x="52903" y="892"/>
                    <a:pt x="52867" y="901"/>
                  </a:cubicBezTo>
                  <a:cubicBezTo>
                    <a:pt x="51315" y="1214"/>
                    <a:pt x="49789" y="1615"/>
                    <a:pt x="48317" y="2079"/>
                  </a:cubicBezTo>
                  <a:cubicBezTo>
                    <a:pt x="47300" y="2400"/>
                    <a:pt x="46301" y="2757"/>
                    <a:pt x="45302" y="3123"/>
                  </a:cubicBezTo>
                  <a:lnTo>
                    <a:pt x="45204" y="3158"/>
                  </a:lnTo>
                  <a:cubicBezTo>
                    <a:pt x="44526" y="3408"/>
                    <a:pt x="43857" y="3667"/>
                    <a:pt x="43179" y="3917"/>
                  </a:cubicBezTo>
                  <a:cubicBezTo>
                    <a:pt x="43143" y="3926"/>
                    <a:pt x="43107" y="3943"/>
                    <a:pt x="43080" y="3952"/>
                  </a:cubicBezTo>
                  <a:cubicBezTo>
                    <a:pt x="41751" y="4443"/>
                    <a:pt x="40431" y="4925"/>
                    <a:pt x="39075" y="5335"/>
                  </a:cubicBezTo>
                  <a:cubicBezTo>
                    <a:pt x="39039" y="5344"/>
                    <a:pt x="39012" y="5353"/>
                    <a:pt x="38977" y="5371"/>
                  </a:cubicBezTo>
                  <a:cubicBezTo>
                    <a:pt x="37487" y="5817"/>
                    <a:pt x="35970" y="6183"/>
                    <a:pt x="34409" y="6388"/>
                  </a:cubicBezTo>
                  <a:cubicBezTo>
                    <a:pt x="34356" y="6397"/>
                    <a:pt x="34302" y="6406"/>
                    <a:pt x="34258" y="6406"/>
                  </a:cubicBezTo>
                  <a:cubicBezTo>
                    <a:pt x="33624" y="6486"/>
                    <a:pt x="32973" y="6539"/>
                    <a:pt x="32322" y="6566"/>
                  </a:cubicBezTo>
                  <a:cubicBezTo>
                    <a:pt x="32085" y="6575"/>
                    <a:pt x="31849" y="6580"/>
                    <a:pt x="31614" y="6580"/>
                  </a:cubicBezTo>
                  <a:cubicBezTo>
                    <a:pt x="31378" y="6580"/>
                    <a:pt x="31144" y="6575"/>
                    <a:pt x="30912" y="6566"/>
                  </a:cubicBezTo>
                  <a:lnTo>
                    <a:pt x="30778" y="6566"/>
                  </a:lnTo>
                  <a:cubicBezTo>
                    <a:pt x="29520" y="6513"/>
                    <a:pt x="28280" y="6361"/>
                    <a:pt x="27058" y="6138"/>
                  </a:cubicBezTo>
                  <a:cubicBezTo>
                    <a:pt x="27014" y="6129"/>
                    <a:pt x="26969" y="6120"/>
                    <a:pt x="26924" y="6111"/>
                  </a:cubicBezTo>
                  <a:cubicBezTo>
                    <a:pt x="25631" y="5870"/>
                    <a:pt x="24346" y="5549"/>
                    <a:pt x="23071" y="5192"/>
                  </a:cubicBezTo>
                  <a:cubicBezTo>
                    <a:pt x="23026" y="5175"/>
                    <a:pt x="22981" y="5166"/>
                    <a:pt x="22937" y="5157"/>
                  </a:cubicBezTo>
                  <a:cubicBezTo>
                    <a:pt x="20037" y="4336"/>
                    <a:pt x="17174" y="3337"/>
                    <a:pt x="14221" y="2668"/>
                  </a:cubicBezTo>
                  <a:cubicBezTo>
                    <a:pt x="12749" y="2329"/>
                    <a:pt x="11232" y="2070"/>
                    <a:pt x="9698" y="1901"/>
                  </a:cubicBezTo>
                  <a:cubicBezTo>
                    <a:pt x="9662" y="1901"/>
                    <a:pt x="9627" y="1892"/>
                    <a:pt x="9582" y="1892"/>
                  </a:cubicBezTo>
                  <a:cubicBezTo>
                    <a:pt x="9047" y="1829"/>
                    <a:pt x="8503" y="1785"/>
                    <a:pt x="7949" y="1740"/>
                  </a:cubicBezTo>
                  <a:cubicBezTo>
                    <a:pt x="7378" y="1704"/>
                    <a:pt x="6808" y="1669"/>
                    <a:pt x="6237" y="1651"/>
                  </a:cubicBezTo>
                  <a:cubicBezTo>
                    <a:pt x="5782" y="1642"/>
                    <a:pt x="5336" y="1633"/>
                    <a:pt x="4889" y="1633"/>
                  </a:cubicBezTo>
                  <a:cubicBezTo>
                    <a:pt x="4363" y="1633"/>
                    <a:pt x="3837" y="1642"/>
                    <a:pt x="3319" y="1660"/>
                  </a:cubicBezTo>
                  <a:cubicBezTo>
                    <a:pt x="2204" y="1695"/>
                    <a:pt x="1098" y="1776"/>
                    <a:pt x="1" y="1901"/>
                  </a:cubicBezTo>
                  <a:lnTo>
                    <a:pt x="1" y="14506"/>
                  </a:lnTo>
                  <a:lnTo>
                    <a:pt x="66579" y="14506"/>
                  </a:lnTo>
                  <a:lnTo>
                    <a:pt x="66579" y="259"/>
                  </a:lnTo>
                  <a:cubicBezTo>
                    <a:pt x="66008" y="197"/>
                    <a:pt x="65428" y="143"/>
                    <a:pt x="64857" y="98"/>
                  </a:cubicBezTo>
                  <a:cubicBezTo>
                    <a:pt x="64607" y="81"/>
                    <a:pt x="64366" y="72"/>
                    <a:pt x="64116" y="54"/>
                  </a:cubicBezTo>
                  <a:lnTo>
                    <a:pt x="63982" y="54"/>
                  </a:lnTo>
                  <a:cubicBezTo>
                    <a:pt x="63956" y="45"/>
                    <a:pt x="63938" y="45"/>
                    <a:pt x="63911" y="45"/>
                  </a:cubicBezTo>
                  <a:cubicBezTo>
                    <a:pt x="63278" y="18"/>
                    <a:pt x="62644" y="0"/>
                    <a:pt x="620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981063" flipH="1">
              <a:off x="-2270294" y="4305359"/>
              <a:ext cx="7768327" cy="1286290"/>
            </a:xfrm>
            <a:custGeom>
              <a:avLst/>
              <a:gdLst/>
              <a:ahLst/>
              <a:cxnLst/>
              <a:rect l="l" t="t" r="r" b="b"/>
              <a:pathLst>
                <a:path w="66650" h="11036" extrusionOk="0">
                  <a:moveTo>
                    <a:pt x="61262" y="1"/>
                  </a:moveTo>
                  <a:cubicBezTo>
                    <a:pt x="60691" y="1"/>
                    <a:pt x="60111" y="10"/>
                    <a:pt x="59531" y="18"/>
                  </a:cubicBezTo>
                  <a:cubicBezTo>
                    <a:pt x="57952" y="63"/>
                    <a:pt x="56364" y="161"/>
                    <a:pt x="54794" y="322"/>
                  </a:cubicBezTo>
                  <a:cubicBezTo>
                    <a:pt x="54749" y="322"/>
                    <a:pt x="54705" y="331"/>
                    <a:pt x="54660" y="340"/>
                  </a:cubicBezTo>
                  <a:cubicBezTo>
                    <a:pt x="53295" y="473"/>
                    <a:pt x="51939" y="661"/>
                    <a:pt x="50601" y="884"/>
                  </a:cubicBezTo>
                  <a:cubicBezTo>
                    <a:pt x="50565" y="893"/>
                    <a:pt x="50521" y="902"/>
                    <a:pt x="50485" y="911"/>
                  </a:cubicBezTo>
                  <a:cubicBezTo>
                    <a:pt x="48647" y="1223"/>
                    <a:pt x="46845" y="1615"/>
                    <a:pt x="45106" y="2079"/>
                  </a:cubicBezTo>
                  <a:cubicBezTo>
                    <a:pt x="43910" y="2400"/>
                    <a:pt x="42733" y="2757"/>
                    <a:pt x="41555" y="3132"/>
                  </a:cubicBezTo>
                  <a:lnTo>
                    <a:pt x="41439" y="3168"/>
                  </a:lnTo>
                  <a:cubicBezTo>
                    <a:pt x="40645" y="3417"/>
                    <a:pt x="39842" y="3667"/>
                    <a:pt x="39048" y="3917"/>
                  </a:cubicBezTo>
                  <a:cubicBezTo>
                    <a:pt x="39012" y="3935"/>
                    <a:pt x="38968" y="3944"/>
                    <a:pt x="38932" y="3953"/>
                  </a:cubicBezTo>
                  <a:cubicBezTo>
                    <a:pt x="37371" y="4452"/>
                    <a:pt x="35810" y="4925"/>
                    <a:pt x="34213" y="5344"/>
                  </a:cubicBezTo>
                  <a:cubicBezTo>
                    <a:pt x="34177" y="5353"/>
                    <a:pt x="34133" y="5362"/>
                    <a:pt x="34088" y="5371"/>
                  </a:cubicBezTo>
                  <a:cubicBezTo>
                    <a:pt x="32340" y="5817"/>
                    <a:pt x="30555" y="6183"/>
                    <a:pt x="28700" y="6397"/>
                  </a:cubicBezTo>
                  <a:cubicBezTo>
                    <a:pt x="28646" y="6397"/>
                    <a:pt x="28584" y="6406"/>
                    <a:pt x="28530" y="6415"/>
                  </a:cubicBezTo>
                  <a:cubicBezTo>
                    <a:pt x="27781" y="6495"/>
                    <a:pt x="27023" y="6549"/>
                    <a:pt x="26246" y="6566"/>
                  </a:cubicBezTo>
                  <a:cubicBezTo>
                    <a:pt x="25965" y="6575"/>
                    <a:pt x="25687" y="6580"/>
                    <a:pt x="25410" y="6580"/>
                  </a:cubicBezTo>
                  <a:cubicBezTo>
                    <a:pt x="25134" y="6580"/>
                    <a:pt x="24859" y="6575"/>
                    <a:pt x="24587" y="6566"/>
                  </a:cubicBezTo>
                  <a:lnTo>
                    <a:pt x="24427" y="6566"/>
                  </a:lnTo>
                  <a:cubicBezTo>
                    <a:pt x="22937" y="6522"/>
                    <a:pt x="21483" y="6370"/>
                    <a:pt x="20037" y="6138"/>
                  </a:cubicBezTo>
                  <a:cubicBezTo>
                    <a:pt x="19984" y="6129"/>
                    <a:pt x="19930" y="6129"/>
                    <a:pt x="19886" y="6120"/>
                  </a:cubicBezTo>
                  <a:cubicBezTo>
                    <a:pt x="18351" y="5871"/>
                    <a:pt x="16844" y="5549"/>
                    <a:pt x="15336" y="5193"/>
                  </a:cubicBezTo>
                  <a:cubicBezTo>
                    <a:pt x="15283" y="5184"/>
                    <a:pt x="15229" y="5166"/>
                    <a:pt x="15175" y="5157"/>
                  </a:cubicBezTo>
                  <a:cubicBezTo>
                    <a:pt x="11759" y="4336"/>
                    <a:pt x="8378" y="3337"/>
                    <a:pt x="4898" y="2668"/>
                  </a:cubicBezTo>
                  <a:cubicBezTo>
                    <a:pt x="3293" y="2356"/>
                    <a:pt x="1660" y="2115"/>
                    <a:pt x="1" y="1945"/>
                  </a:cubicBezTo>
                  <a:lnTo>
                    <a:pt x="1" y="11036"/>
                  </a:lnTo>
                  <a:lnTo>
                    <a:pt x="66579" y="11036"/>
                  </a:lnTo>
                  <a:lnTo>
                    <a:pt x="66579" y="4720"/>
                  </a:lnTo>
                  <a:lnTo>
                    <a:pt x="66650" y="4720"/>
                  </a:lnTo>
                  <a:lnTo>
                    <a:pt x="66650" y="259"/>
                  </a:lnTo>
                  <a:cubicBezTo>
                    <a:pt x="66632" y="259"/>
                    <a:pt x="66605" y="259"/>
                    <a:pt x="66579" y="250"/>
                  </a:cubicBezTo>
                  <a:cubicBezTo>
                    <a:pt x="65927" y="197"/>
                    <a:pt x="65276" y="143"/>
                    <a:pt x="64616" y="108"/>
                  </a:cubicBezTo>
                  <a:cubicBezTo>
                    <a:pt x="64330" y="90"/>
                    <a:pt x="64036" y="72"/>
                    <a:pt x="63751" y="63"/>
                  </a:cubicBezTo>
                  <a:cubicBezTo>
                    <a:pt x="63697" y="54"/>
                    <a:pt x="63643" y="54"/>
                    <a:pt x="63590" y="54"/>
                  </a:cubicBezTo>
                  <a:lnTo>
                    <a:pt x="63510" y="54"/>
                  </a:lnTo>
                  <a:cubicBezTo>
                    <a:pt x="62760" y="18"/>
                    <a:pt x="62011" y="1"/>
                    <a:pt x="61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981063" flipH="1">
              <a:off x="2369036" y="5485518"/>
              <a:ext cx="2959424" cy="772637"/>
            </a:xfrm>
            <a:custGeom>
              <a:avLst/>
              <a:gdLst/>
              <a:ahLst/>
              <a:cxnLst/>
              <a:rect l="l" t="t" r="r" b="b"/>
              <a:pathLst>
                <a:path w="25391" h="6629" extrusionOk="0">
                  <a:moveTo>
                    <a:pt x="1" y="1"/>
                  </a:moveTo>
                  <a:lnTo>
                    <a:pt x="1" y="6629"/>
                  </a:lnTo>
                  <a:lnTo>
                    <a:pt x="25390" y="6629"/>
                  </a:lnTo>
                  <a:cubicBezTo>
                    <a:pt x="24890" y="6549"/>
                    <a:pt x="24400" y="6450"/>
                    <a:pt x="23909" y="6343"/>
                  </a:cubicBezTo>
                  <a:cubicBezTo>
                    <a:pt x="23856" y="6334"/>
                    <a:pt x="23802" y="6317"/>
                    <a:pt x="23749" y="6308"/>
                  </a:cubicBezTo>
                  <a:cubicBezTo>
                    <a:pt x="22223" y="5960"/>
                    <a:pt x="20715" y="5505"/>
                    <a:pt x="19208" y="4996"/>
                  </a:cubicBezTo>
                  <a:cubicBezTo>
                    <a:pt x="19154" y="4978"/>
                    <a:pt x="19101" y="4961"/>
                    <a:pt x="19047" y="4943"/>
                  </a:cubicBezTo>
                  <a:cubicBezTo>
                    <a:pt x="15630" y="3774"/>
                    <a:pt x="12249" y="2365"/>
                    <a:pt x="8770" y="1401"/>
                  </a:cubicBezTo>
                  <a:cubicBezTo>
                    <a:pt x="7022" y="928"/>
                    <a:pt x="5237" y="563"/>
                    <a:pt x="3435" y="322"/>
                  </a:cubicBezTo>
                  <a:cubicBezTo>
                    <a:pt x="3391" y="313"/>
                    <a:pt x="3346" y="304"/>
                    <a:pt x="3302" y="304"/>
                  </a:cubicBezTo>
                  <a:cubicBezTo>
                    <a:pt x="2659" y="215"/>
                    <a:pt x="2017" y="143"/>
                    <a:pt x="1375" y="90"/>
                  </a:cubicBezTo>
                  <a:cubicBezTo>
                    <a:pt x="920" y="54"/>
                    <a:pt x="465" y="1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981063" flipH="1">
              <a:off x="-2261349" y="4301164"/>
              <a:ext cx="3915983" cy="739302"/>
            </a:xfrm>
            <a:custGeom>
              <a:avLst/>
              <a:gdLst/>
              <a:ahLst/>
              <a:cxnLst/>
              <a:rect l="l" t="t" r="r" b="b"/>
              <a:pathLst>
                <a:path w="33598" h="6343" extrusionOk="0">
                  <a:moveTo>
                    <a:pt x="32152" y="0"/>
                  </a:moveTo>
                  <a:cubicBezTo>
                    <a:pt x="31572" y="0"/>
                    <a:pt x="31001" y="9"/>
                    <a:pt x="30422" y="27"/>
                  </a:cubicBezTo>
                  <a:cubicBezTo>
                    <a:pt x="28834" y="62"/>
                    <a:pt x="27246" y="161"/>
                    <a:pt x="25676" y="321"/>
                  </a:cubicBezTo>
                  <a:cubicBezTo>
                    <a:pt x="25631" y="330"/>
                    <a:pt x="25595" y="330"/>
                    <a:pt x="25551" y="339"/>
                  </a:cubicBezTo>
                  <a:cubicBezTo>
                    <a:pt x="24186" y="473"/>
                    <a:pt x="22830" y="660"/>
                    <a:pt x="21492" y="883"/>
                  </a:cubicBezTo>
                  <a:cubicBezTo>
                    <a:pt x="21456" y="892"/>
                    <a:pt x="21411" y="901"/>
                    <a:pt x="21376" y="910"/>
                  </a:cubicBezTo>
                  <a:cubicBezTo>
                    <a:pt x="19538" y="1222"/>
                    <a:pt x="17736" y="1615"/>
                    <a:pt x="15996" y="2079"/>
                  </a:cubicBezTo>
                  <a:cubicBezTo>
                    <a:pt x="14801" y="2400"/>
                    <a:pt x="13614" y="2757"/>
                    <a:pt x="12437" y="3131"/>
                  </a:cubicBezTo>
                  <a:lnTo>
                    <a:pt x="12330" y="3167"/>
                  </a:lnTo>
                  <a:cubicBezTo>
                    <a:pt x="11527" y="3417"/>
                    <a:pt x="10733" y="3667"/>
                    <a:pt x="9939" y="3916"/>
                  </a:cubicBezTo>
                  <a:cubicBezTo>
                    <a:pt x="9894" y="3934"/>
                    <a:pt x="9859" y="3943"/>
                    <a:pt x="9823" y="3952"/>
                  </a:cubicBezTo>
                  <a:cubicBezTo>
                    <a:pt x="8262" y="4452"/>
                    <a:pt x="6692" y="4924"/>
                    <a:pt x="5104" y="5344"/>
                  </a:cubicBezTo>
                  <a:cubicBezTo>
                    <a:pt x="5059" y="5353"/>
                    <a:pt x="5023" y="5362"/>
                    <a:pt x="4979" y="5370"/>
                  </a:cubicBezTo>
                  <a:cubicBezTo>
                    <a:pt x="3355" y="5790"/>
                    <a:pt x="1705" y="6129"/>
                    <a:pt x="1" y="6343"/>
                  </a:cubicBezTo>
                  <a:lnTo>
                    <a:pt x="33598" y="6343"/>
                  </a:lnTo>
                  <a:lnTo>
                    <a:pt x="33598" y="27"/>
                  </a:lnTo>
                  <a:cubicBezTo>
                    <a:pt x="33116" y="9"/>
                    <a:pt x="32634" y="0"/>
                    <a:pt x="32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981063" flipH="1">
              <a:off x="54161" y="4024912"/>
              <a:ext cx="1589914" cy="641630"/>
            </a:xfrm>
            <a:custGeom>
              <a:avLst/>
              <a:gdLst/>
              <a:ahLst/>
              <a:cxnLst/>
              <a:rect l="l" t="t" r="r" b="b"/>
              <a:pathLst>
                <a:path w="13641" h="5505" extrusionOk="0">
                  <a:moveTo>
                    <a:pt x="11045" y="1"/>
                  </a:moveTo>
                  <a:lnTo>
                    <a:pt x="10947" y="36"/>
                  </a:lnTo>
                  <a:cubicBezTo>
                    <a:pt x="11045" y="268"/>
                    <a:pt x="11170" y="500"/>
                    <a:pt x="11339" y="714"/>
                  </a:cubicBezTo>
                  <a:cubicBezTo>
                    <a:pt x="11571" y="1018"/>
                    <a:pt x="11866" y="1312"/>
                    <a:pt x="12151" y="1598"/>
                  </a:cubicBezTo>
                  <a:cubicBezTo>
                    <a:pt x="12865" y="2293"/>
                    <a:pt x="13525" y="2954"/>
                    <a:pt x="13355" y="3739"/>
                  </a:cubicBezTo>
                  <a:cubicBezTo>
                    <a:pt x="13230" y="4354"/>
                    <a:pt x="12535" y="4907"/>
                    <a:pt x="11553" y="5193"/>
                  </a:cubicBezTo>
                  <a:cubicBezTo>
                    <a:pt x="10892" y="5378"/>
                    <a:pt x="10175" y="5431"/>
                    <a:pt x="9523" y="5431"/>
                  </a:cubicBezTo>
                  <a:cubicBezTo>
                    <a:pt x="9235" y="5431"/>
                    <a:pt x="8959" y="5420"/>
                    <a:pt x="8708" y="5407"/>
                  </a:cubicBezTo>
                  <a:cubicBezTo>
                    <a:pt x="5665" y="5246"/>
                    <a:pt x="2677" y="4488"/>
                    <a:pt x="152" y="3266"/>
                  </a:cubicBezTo>
                  <a:cubicBezTo>
                    <a:pt x="99" y="3275"/>
                    <a:pt x="45" y="3284"/>
                    <a:pt x="1" y="3284"/>
                  </a:cubicBezTo>
                  <a:cubicBezTo>
                    <a:pt x="2561" y="4541"/>
                    <a:pt x="5603" y="5318"/>
                    <a:pt x="8699" y="5478"/>
                  </a:cubicBezTo>
                  <a:cubicBezTo>
                    <a:pt x="8957" y="5496"/>
                    <a:pt x="9243" y="5505"/>
                    <a:pt x="9537" y="5505"/>
                  </a:cubicBezTo>
                  <a:cubicBezTo>
                    <a:pt x="10197" y="5505"/>
                    <a:pt x="10920" y="5451"/>
                    <a:pt x="11598" y="5255"/>
                  </a:cubicBezTo>
                  <a:cubicBezTo>
                    <a:pt x="12615" y="4970"/>
                    <a:pt x="13329" y="4390"/>
                    <a:pt x="13462" y="3747"/>
                  </a:cubicBezTo>
                  <a:cubicBezTo>
                    <a:pt x="13641" y="2936"/>
                    <a:pt x="12927" y="2231"/>
                    <a:pt x="12240" y="1553"/>
                  </a:cubicBezTo>
                  <a:cubicBezTo>
                    <a:pt x="11955" y="1267"/>
                    <a:pt x="11660" y="973"/>
                    <a:pt x="11428" y="679"/>
                  </a:cubicBezTo>
                  <a:cubicBezTo>
                    <a:pt x="11268" y="465"/>
                    <a:pt x="11134" y="233"/>
                    <a:pt x="11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981063" flipH="1">
              <a:off x="446612" y="4094790"/>
              <a:ext cx="664591" cy="359919"/>
            </a:xfrm>
            <a:custGeom>
              <a:avLst/>
              <a:gdLst/>
              <a:ahLst/>
              <a:cxnLst/>
              <a:rect l="l" t="t" r="r" b="b"/>
              <a:pathLst>
                <a:path w="5702" h="3088" extrusionOk="0">
                  <a:moveTo>
                    <a:pt x="4203" y="1"/>
                  </a:moveTo>
                  <a:cubicBezTo>
                    <a:pt x="4167" y="10"/>
                    <a:pt x="4131" y="27"/>
                    <a:pt x="4104" y="36"/>
                  </a:cubicBezTo>
                  <a:cubicBezTo>
                    <a:pt x="4765" y="447"/>
                    <a:pt x="5264" y="964"/>
                    <a:pt x="5416" y="1446"/>
                  </a:cubicBezTo>
                  <a:cubicBezTo>
                    <a:pt x="5585" y="1999"/>
                    <a:pt x="5434" y="2481"/>
                    <a:pt x="5006" y="2757"/>
                  </a:cubicBezTo>
                  <a:cubicBezTo>
                    <a:pt x="4702" y="2952"/>
                    <a:pt x="4320" y="3015"/>
                    <a:pt x="3948" y="3015"/>
                  </a:cubicBezTo>
                  <a:cubicBezTo>
                    <a:pt x="3465" y="3015"/>
                    <a:pt x="3000" y="2908"/>
                    <a:pt x="2748" y="2838"/>
                  </a:cubicBezTo>
                  <a:cubicBezTo>
                    <a:pt x="2053" y="2650"/>
                    <a:pt x="804" y="2088"/>
                    <a:pt x="99" y="1419"/>
                  </a:cubicBezTo>
                  <a:cubicBezTo>
                    <a:pt x="63" y="1428"/>
                    <a:pt x="36" y="1437"/>
                    <a:pt x="1" y="1455"/>
                  </a:cubicBezTo>
                  <a:cubicBezTo>
                    <a:pt x="233" y="1678"/>
                    <a:pt x="518" y="1892"/>
                    <a:pt x="830" y="2079"/>
                  </a:cubicBezTo>
                  <a:cubicBezTo>
                    <a:pt x="1482" y="2472"/>
                    <a:pt x="2213" y="2775"/>
                    <a:pt x="2713" y="2909"/>
                  </a:cubicBezTo>
                  <a:cubicBezTo>
                    <a:pt x="2972" y="2980"/>
                    <a:pt x="3444" y="3087"/>
                    <a:pt x="3944" y="3087"/>
                  </a:cubicBezTo>
                  <a:cubicBezTo>
                    <a:pt x="4345" y="3087"/>
                    <a:pt x="4747" y="3025"/>
                    <a:pt x="5077" y="2811"/>
                  </a:cubicBezTo>
                  <a:cubicBezTo>
                    <a:pt x="5532" y="2525"/>
                    <a:pt x="5701" y="2008"/>
                    <a:pt x="5523" y="1437"/>
                  </a:cubicBezTo>
                  <a:cubicBezTo>
                    <a:pt x="5371" y="937"/>
                    <a:pt x="4863" y="411"/>
                    <a:pt x="4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981063" flipH="1">
              <a:off x="-606670" y="3727290"/>
              <a:ext cx="2600554" cy="1587816"/>
            </a:xfrm>
            <a:custGeom>
              <a:avLst/>
              <a:gdLst/>
              <a:ahLst/>
              <a:cxnLst/>
              <a:rect l="l" t="t" r="r" b="b"/>
              <a:pathLst>
                <a:path w="22312" h="13623" extrusionOk="0">
                  <a:moveTo>
                    <a:pt x="0" y="5683"/>
                  </a:moveTo>
                  <a:cubicBezTo>
                    <a:pt x="72" y="5763"/>
                    <a:pt x="143" y="5835"/>
                    <a:pt x="214" y="5915"/>
                  </a:cubicBezTo>
                  <a:cubicBezTo>
                    <a:pt x="322" y="6031"/>
                    <a:pt x="420" y="6156"/>
                    <a:pt x="527" y="6272"/>
                  </a:cubicBezTo>
                  <a:cubicBezTo>
                    <a:pt x="1802" y="7744"/>
                    <a:pt x="3114" y="9261"/>
                    <a:pt x="5326" y="9912"/>
                  </a:cubicBezTo>
                  <a:cubicBezTo>
                    <a:pt x="6155" y="10161"/>
                    <a:pt x="6858" y="10219"/>
                    <a:pt x="7577" y="10219"/>
                  </a:cubicBezTo>
                  <a:cubicBezTo>
                    <a:pt x="7887" y="10219"/>
                    <a:pt x="8201" y="10208"/>
                    <a:pt x="8529" y="10197"/>
                  </a:cubicBezTo>
                  <a:cubicBezTo>
                    <a:pt x="8872" y="10184"/>
                    <a:pt x="9230" y="10171"/>
                    <a:pt x="9613" y="10171"/>
                  </a:cubicBezTo>
                  <a:cubicBezTo>
                    <a:pt x="10536" y="10171"/>
                    <a:pt x="11607" y="10247"/>
                    <a:pt x="12980" y="10581"/>
                  </a:cubicBezTo>
                  <a:cubicBezTo>
                    <a:pt x="14461" y="10947"/>
                    <a:pt x="15469" y="11402"/>
                    <a:pt x="16067" y="11678"/>
                  </a:cubicBezTo>
                  <a:cubicBezTo>
                    <a:pt x="17298" y="12240"/>
                    <a:pt x="18333" y="12909"/>
                    <a:pt x="19216" y="13623"/>
                  </a:cubicBezTo>
                  <a:lnTo>
                    <a:pt x="19359" y="13623"/>
                  </a:lnTo>
                  <a:cubicBezTo>
                    <a:pt x="18458" y="12882"/>
                    <a:pt x="17387" y="12187"/>
                    <a:pt x="16130" y="11616"/>
                  </a:cubicBezTo>
                  <a:cubicBezTo>
                    <a:pt x="15523" y="11339"/>
                    <a:pt x="14506" y="10875"/>
                    <a:pt x="13016" y="10509"/>
                  </a:cubicBezTo>
                  <a:cubicBezTo>
                    <a:pt x="11613" y="10167"/>
                    <a:pt x="10531" y="10095"/>
                    <a:pt x="9596" y="10095"/>
                  </a:cubicBezTo>
                  <a:cubicBezTo>
                    <a:pt x="9217" y="10095"/>
                    <a:pt x="8862" y="10107"/>
                    <a:pt x="8520" y="10117"/>
                  </a:cubicBezTo>
                  <a:cubicBezTo>
                    <a:pt x="8190" y="10128"/>
                    <a:pt x="7874" y="10139"/>
                    <a:pt x="7561" y="10139"/>
                  </a:cubicBezTo>
                  <a:cubicBezTo>
                    <a:pt x="6859" y="10139"/>
                    <a:pt x="6173" y="10084"/>
                    <a:pt x="5371" y="9849"/>
                  </a:cubicBezTo>
                  <a:cubicBezTo>
                    <a:pt x="3185" y="9198"/>
                    <a:pt x="1883" y="7690"/>
                    <a:pt x="616" y="6236"/>
                  </a:cubicBezTo>
                  <a:cubicBezTo>
                    <a:pt x="509" y="6120"/>
                    <a:pt x="411" y="5995"/>
                    <a:pt x="304" y="5879"/>
                  </a:cubicBezTo>
                  <a:cubicBezTo>
                    <a:pt x="250" y="5817"/>
                    <a:pt x="197" y="5746"/>
                    <a:pt x="134" y="5683"/>
                  </a:cubicBezTo>
                  <a:close/>
                  <a:moveTo>
                    <a:pt x="22196" y="1"/>
                  </a:moveTo>
                  <a:cubicBezTo>
                    <a:pt x="22160" y="9"/>
                    <a:pt x="22125" y="9"/>
                    <a:pt x="22089" y="18"/>
                  </a:cubicBezTo>
                  <a:cubicBezTo>
                    <a:pt x="22205" y="723"/>
                    <a:pt x="22187" y="1410"/>
                    <a:pt x="22018" y="2079"/>
                  </a:cubicBezTo>
                  <a:cubicBezTo>
                    <a:pt x="21794" y="2998"/>
                    <a:pt x="21402" y="3489"/>
                    <a:pt x="20983" y="4006"/>
                  </a:cubicBezTo>
                  <a:cubicBezTo>
                    <a:pt x="20537" y="4568"/>
                    <a:pt x="20028" y="5201"/>
                    <a:pt x="19662" y="6477"/>
                  </a:cubicBezTo>
                  <a:cubicBezTo>
                    <a:pt x="18922" y="9100"/>
                    <a:pt x="19591" y="11571"/>
                    <a:pt x="20438" y="13623"/>
                  </a:cubicBezTo>
                  <a:lnTo>
                    <a:pt x="20554" y="13623"/>
                  </a:lnTo>
                  <a:cubicBezTo>
                    <a:pt x="19698" y="11571"/>
                    <a:pt x="19029" y="9109"/>
                    <a:pt x="19769" y="6495"/>
                  </a:cubicBezTo>
                  <a:cubicBezTo>
                    <a:pt x="20126" y="5228"/>
                    <a:pt x="20608" y="4631"/>
                    <a:pt x="21081" y="4042"/>
                  </a:cubicBezTo>
                  <a:cubicBezTo>
                    <a:pt x="21500" y="3524"/>
                    <a:pt x="21893" y="3025"/>
                    <a:pt x="22125" y="2097"/>
                  </a:cubicBezTo>
                  <a:cubicBezTo>
                    <a:pt x="22294" y="1419"/>
                    <a:pt x="22312" y="714"/>
                    <a:pt x="22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981063" flipH="1">
              <a:off x="-1715958" y="3113287"/>
              <a:ext cx="1395502" cy="1074279"/>
            </a:xfrm>
            <a:custGeom>
              <a:avLst/>
              <a:gdLst/>
              <a:ahLst/>
              <a:cxnLst/>
              <a:rect l="l" t="t" r="r" b="b"/>
              <a:pathLst>
                <a:path w="11973" h="9217" extrusionOk="0">
                  <a:moveTo>
                    <a:pt x="11838" y="1"/>
                  </a:moveTo>
                  <a:cubicBezTo>
                    <a:pt x="11446" y="322"/>
                    <a:pt x="10964" y="643"/>
                    <a:pt x="10393" y="973"/>
                  </a:cubicBezTo>
                  <a:cubicBezTo>
                    <a:pt x="10170" y="1107"/>
                    <a:pt x="9938" y="1241"/>
                    <a:pt x="9706" y="1366"/>
                  </a:cubicBezTo>
                  <a:cubicBezTo>
                    <a:pt x="8484" y="2053"/>
                    <a:pt x="7217" y="2757"/>
                    <a:pt x="6548" y="3757"/>
                  </a:cubicBezTo>
                  <a:cubicBezTo>
                    <a:pt x="6120" y="4390"/>
                    <a:pt x="5968" y="5095"/>
                    <a:pt x="5817" y="5773"/>
                  </a:cubicBezTo>
                  <a:cubicBezTo>
                    <a:pt x="5790" y="5898"/>
                    <a:pt x="5763" y="6023"/>
                    <a:pt x="5737" y="6147"/>
                  </a:cubicBezTo>
                  <a:cubicBezTo>
                    <a:pt x="5549" y="6950"/>
                    <a:pt x="5282" y="7771"/>
                    <a:pt x="4523" y="8404"/>
                  </a:cubicBezTo>
                  <a:cubicBezTo>
                    <a:pt x="4027" y="8817"/>
                    <a:pt x="3209" y="9141"/>
                    <a:pt x="2393" y="9141"/>
                  </a:cubicBezTo>
                  <a:cubicBezTo>
                    <a:pt x="2080" y="9141"/>
                    <a:pt x="1767" y="9093"/>
                    <a:pt x="1472" y="8984"/>
                  </a:cubicBezTo>
                  <a:cubicBezTo>
                    <a:pt x="357" y="8565"/>
                    <a:pt x="116" y="7486"/>
                    <a:pt x="455" y="6683"/>
                  </a:cubicBezTo>
                  <a:cubicBezTo>
                    <a:pt x="714" y="6040"/>
                    <a:pt x="1258" y="5478"/>
                    <a:pt x="1784" y="4934"/>
                  </a:cubicBezTo>
                  <a:cubicBezTo>
                    <a:pt x="1963" y="4756"/>
                    <a:pt x="2141" y="4568"/>
                    <a:pt x="2302" y="4381"/>
                  </a:cubicBezTo>
                  <a:cubicBezTo>
                    <a:pt x="3426" y="3132"/>
                    <a:pt x="4131" y="1723"/>
                    <a:pt x="4381" y="268"/>
                  </a:cubicBezTo>
                  <a:cubicBezTo>
                    <a:pt x="4345" y="268"/>
                    <a:pt x="4300" y="277"/>
                    <a:pt x="4265" y="277"/>
                  </a:cubicBezTo>
                  <a:cubicBezTo>
                    <a:pt x="4015" y="1714"/>
                    <a:pt x="3319" y="3105"/>
                    <a:pt x="2213" y="4345"/>
                  </a:cubicBezTo>
                  <a:cubicBezTo>
                    <a:pt x="2052" y="4524"/>
                    <a:pt x="1874" y="4711"/>
                    <a:pt x="1695" y="4890"/>
                  </a:cubicBezTo>
                  <a:cubicBezTo>
                    <a:pt x="1169" y="5443"/>
                    <a:pt x="616" y="6014"/>
                    <a:pt x="348" y="6656"/>
                  </a:cubicBezTo>
                  <a:cubicBezTo>
                    <a:pt x="0" y="7494"/>
                    <a:pt x="259" y="8610"/>
                    <a:pt x="1419" y="9047"/>
                  </a:cubicBezTo>
                  <a:cubicBezTo>
                    <a:pt x="1731" y="9163"/>
                    <a:pt x="2070" y="9216"/>
                    <a:pt x="2400" y="9216"/>
                  </a:cubicBezTo>
                  <a:cubicBezTo>
                    <a:pt x="3248" y="9216"/>
                    <a:pt x="4095" y="8877"/>
                    <a:pt x="4612" y="8449"/>
                  </a:cubicBezTo>
                  <a:cubicBezTo>
                    <a:pt x="5371" y="7807"/>
                    <a:pt x="5656" y="6968"/>
                    <a:pt x="5844" y="6165"/>
                  </a:cubicBezTo>
                  <a:cubicBezTo>
                    <a:pt x="5870" y="6040"/>
                    <a:pt x="5897" y="5915"/>
                    <a:pt x="5924" y="5791"/>
                  </a:cubicBezTo>
                  <a:cubicBezTo>
                    <a:pt x="6076" y="5113"/>
                    <a:pt x="6227" y="4417"/>
                    <a:pt x="6638" y="3792"/>
                  </a:cubicBezTo>
                  <a:cubicBezTo>
                    <a:pt x="7307" y="2811"/>
                    <a:pt x="8556" y="2106"/>
                    <a:pt x="9778" y="1419"/>
                  </a:cubicBezTo>
                  <a:cubicBezTo>
                    <a:pt x="10001" y="1294"/>
                    <a:pt x="10233" y="1161"/>
                    <a:pt x="10465" y="1036"/>
                  </a:cubicBezTo>
                  <a:cubicBezTo>
                    <a:pt x="11062" y="688"/>
                    <a:pt x="11562" y="340"/>
                    <a:pt x="119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981063" flipH="1">
              <a:off x="-2100725" y="3183844"/>
              <a:ext cx="1190716" cy="1488046"/>
            </a:xfrm>
            <a:custGeom>
              <a:avLst/>
              <a:gdLst/>
              <a:ahLst/>
              <a:cxnLst/>
              <a:rect l="l" t="t" r="r" b="b"/>
              <a:pathLst>
                <a:path w="10216" h="12767" extrusionOk="0">
                  <a:moveTo>
                    <a:pt x="10216" y="1"/>
                  </a:moveTo>
                  <a:cubicBezTo>
                    <a:pt x="9529" y="1116"/>
                    <a:pt x="8092" y="2044"/>
                    <a:pt x="6915" y="2713"/>
                  </a:cubicBezTo>
                  <a:lnTo>
                    <a:pt x="6620" y="2873"/>
                  </a:lnTo>
                  <a:cubicBezTo>
                    <a:pt x="4738" y="3944"/>
                    <a:pt x="2793" y="5041"/>
                    <a:pt x="2320" y="6665"/>
                  </a:cubicBezTo>
                  <a:cubicBezTo>
                    <a:pt x="2142" y="7254"/>
                    <a:pt x="2196" y="7860"/>
                    <a:pt x="2240" y="8458"/>
                  </a:cubicBezTo>
                  <a:cubicBezTo>
                    <a:pt x="2294" y="9065"/>
                    <a:pt x="2347" y="9698"/>
                    <a:pt x="2151" y="10296"/>
                  </a:cubicBezTo>
                  <a:cubicBezTo>
                    <a:pt x="1839" y="11259"/>
                    <a:pt x="902" y="12080"/>
                    <a:pt x="1" y="12767"/>
                  </a:cubicBezTo>
                  <a:lnTo>
                    <a:pt x="153" y="12767"/>
                  </a:lnTo>
                  <a:cubicBezTo>
                    <a:pt x="1036" y="12089"/>
                    <a:pt x="1937" y="11268"/>
                    <a:pt x="2249" y="10314"/>
                  </a:cubicBezTo>
                  <a:cubicBezTo>
                    <a:pt x="2454" y="9707"/>
                    <a:pt x="2401" y="9065"/>
                    <a:pt x="2347" y="8449"/>
                  </a:cubicBezTo>
                  <a:cubicBezTo>
                    <a:pt x="2303" y="7860"/>
                    <a:pt x="2249" y="7254"/>
                    <a:pt x="2419" y="6674"/>
                  </a:cubicBezTo>
                  <a:cubicBezTo>
                    <a:pt x="2891" y="5077"/>
                    <a:pt x="4818" y="3989"/>
                    <a:pt x="6683" y="2936"/>
                  </a:cubicBezTo>
                  <a:lnTo>
                    <a:pt x="6977" y="2766"/>
                  </a:lnTo>
                  <a:cubicBezTo>
                    <a:pt x="8119" y="2124"/>
                    <a:pt x="9493" y="1241"/>
                    <a:pt x="10216" y="179"/>
                  </a:cubicBezTo>
                  <a:lnTo>
                    <a:pt x="102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981063" flipH="1">
              <a:off x="-962467" y="4499332"/>
              <a:ext cx="289171" cy="193596"/>
            </a:xfrm>
            <a:custGeom>
              <a:avLst/>
              <a:gdLst/>
              <a:ahLst/>
              <a:cxnLst/>
              <a:rect l="l" t="t" r="r" b="b"/>
              <a:pathLst>
                <a:path w="2481" h="1661" extrusionOk="0">
                  <a:moveTo>
                    <a:pt x="1296" y="73"/>
                  </a:moveTo>
                  <a:cubicBezTo>
                    <a:pt x="1352" y="73"/>
                    <a:pt x="1408" y="75"/>
                    <a:pt x="1463" y="81"/>
                  </a:cubicBezTo>
                  <a:cubicBezTo>
                    <a:pt x="1802" y="126"/>
                    <a:pt x="2070" y="259"/>
                    <a:pt x="2221" y="465"/>
                  </a:cubicBezTo>
                  <a:cubicBezTo>
                    <a:pt x="2364" y="670"/>
                    <a:pt x="2355" y="929"/>
                    <a:pt x="2186" y="1152"/>
                  </a:cubicBezTo>
                  <a:cubicBezTo>
                    <a:pt x="2016" y="1383"/>
                    <a:pt x="1722" y="1544"/>
                    <a:pt x="1410" y="1580"/>
                  </a:cubicBezTo>
                  <a:cubicBezTo>
                    <a:pt x="1364" y="1584"/>
                    <a:pt x="1319" y="1587"/>
                    <a:pt x="1273" y="1587"/>
                  </a:cubicBezTo>
                  <a:cubicBezTo>
                    <a:pt x="963" y="1587"/>
                    <a:pt x="664" y="1482"/>
                    <a:pt x="446" y="1303"/>
                  </a:cubicBezTo>
                  <a:cubicBezTo>
                    <a:pt x="196" y="1089"/>
                    <a:pt x="116" y="830"/>
                    <a:pt x="223" y="590"/>
                  </a:cubicBezTo>
                  <a:cubicBezTo>
                    <a:pt x="277" y="482"/>
                    <a:pt x="366" y="384"/>
                    <a:pt x="482" y="304"/>
                  </a:cubicBezTo>
                  <a:cubicBezTo>
                    <a:pt x="693" y="153"/>
                    <a:pt x="993" y="73"/>
                    <a:pt x="1296" y="73"/>
                  </a:cubicBezTo>
                  <a:close/>
                  <a:moveTo>
                    <a:pt x="1285" y="1"/>
                  </a:moveTo>
                  <a:cubicBezTo>
                    <a:pt x="964" y="1"/>
                    <a:pt x="633" y="90"/>
                    <a:pt x="410" y="251"/>
                  </a:cubicBezTo>
                  <a:cubicBezTo>
                    <a:pt x="277" y="340"/>
                    <a:pt x="187" y="447"/>
                    <a:pt x="125" y="563"/>
                  </a:cubicBezTo>
                  <a:cubicBezTo>
                    <a:pt x="0" y="830"/>
                    <a:pt x="89" y="1125"/>
                    <a:pt x="366" y="1348"/>
                  </a:cubicBezTo>
                  <a:cubicBezTo>
                    <a:pt x="607" y="1544"/>
                    <a:pt x="928" y="1660"/>
                    <a:pt x="1267" y="1660"/>
                  </a:cubicBezTo>
                  <a:cubicBezTo>
                    <a:pt x="1320" y="1660"/>
                    <a:pt x="1374" y="1660"/>
                    <a:pt x="1419" y="1651"/>
                  </a:cubicBezTo>
                  <a:cubicBezTo>
                    <a:pt x="1775" y="1615"/>
                    <a:pt x="2097" y="1446"/>
                    <a:pt x="2284" y="1187"/>
                  </a:cubicBezTo>
                  <a:cubicBezTo>
                    <a:pt x="2462" y="937"/>
                    <a:pt x="2480" y="652"/>
                    <a:pt x="2311" y="429"/>
                  </a:cubicBezTo>
                  <a:cubicBezTo>
                    <a:pt x="2141" y="206"/>
                    <a:pt x="1847" y="54"/>
                    <a:pt x="1481" y="10"/>
                  </a:cubicBezTo>
                  <a:cubicBezTo>
                    <a:pt x="1419" y="1"/>
                    <a:pt x="1356" y="1"/>
                    <a:pt x="1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981063" flipH="1">
              <a:off x="-2166243" y="3639798"/>
              <a:ext cx="659346" cy="946302"/>
            </a:xfrm>
            <a:custGeom>
              <a:avLst/>
              <a:gdLst/>
              <a:ahLst/>
              <a:cxnLst/>
              <a:rect l="l" t="t" r="r" b="b"/>
              <a:pathLst>
                <a:path w="5657" h="8119" extrusionOk="0">
                  <a:moveTo>
                    <a:pt x="5657" y="1"/>
                  </a:moveTo>
                  <a:cubicBezTo>
                    <a:pt x="4996" y="375"/>
                    <a:pt x="4434" y="821"/>
                    <a:pt x="4024" y="1366"/>
                  </a:cubicBezTo>
                  <a:cubicBezTo>
                    <a:pt x="3515" y="2044"/>
                    <a:pt x="3301" y="2811"/>
                    <a:pt x="3087" y="3551"/>
                  </a:cubicBezTo>
                  <a:cubicBezTo>
                    <a:pt x="2980" y="3944"/>
                    <a:pt x="2864" y="4345"/>
                    <a:pt x="2713" y="4738"/>
                  </a:cubicBezTo>
                  <a:cubicBezTo>
                    <a:pt x="2195" y="6005"/>
                    <a:pt x="1241" y="7111"/>
                    <a:pt x="1" y="8119"/>
                  </a:cubicBezTo>
                  <a:lnTo>
                    <a:pt x="143" y="8119"/>
                  </a:lnTo>
                  <a:cubicBezTo>
                    <a:pt x="1365" y="7120"/>
                    <a:pt x="2302" y="6014"/>
                    <a:pt x="2811" y="4756"/>
                  </a:cubicBezTo>
                  <a:cubicBezTo>
                    <a:pt x="2971" y="4363"/>
                    <a:pt x="3087" y="3962"/>
                    <a:pt x="3194" y="3560"/>
                  </a:cubicBezTo>
                  <a:cubicBezTo>
                    <a:pt x="3399" y="2829"/>
                    <a:pt x="3614" y="2062"/>
                    <a:pt x="4122" y="1401"/>
                  </a:cubicBezTo>
                  <a:cubicBezTo>
                    <a:pt x="4506" y="884"/>
                    <a:pt x="5032" y="456"/>
                    <a:pt x="5657" y="90"/>
                  </a:cubicBezTo>
                  <a:lnTo>
                    <a:pt x="56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981063" flipH="1">
              <a:off x="153303" y="4797956"/>
              <a:ext cx="5273954" cy="1141880"/>
            </a:xfrm>
            <a:custGeom>
              <a:avLst/>
              <a:gdLst/>
              <a:ahLst/>
              <a:cxnLst/>
              <a:rect l="l" t="t" r="r" b="b"/>
              <a:pathLst>
                <a:path w="45249" h="9797" extrusionOk="0">
                  <a:moveTo>
                    <a:pt x="13783" y="1"/>
                  </a:moveTo>
                  <a:cubicBezTo>
                    <a:pt x="12063" y="1"/>
                    <a:pt x="10360" y="331"/>
                    <a:pt x="8726" y="653"/>
                  </a:cubicBezTo>
                  <a:cubicBezTo>
                    <a:pt x="7503" y="894"/>
                    <a:pt x="6245" y="1144"/>
                    <a:pt x="4979" y="1251"/>
                  </a:cubicBezTo>
                  <a:cubicBezTo>
                    <a:pt x="4500" y="1292"/>
                    <a:pt x="4017" y="1312"/>
                    <a:pt x="3534" y="1312"/>
                  </a:cubicBezTo>
                  <a:cubicBezTo>
                    <a:pt x="2343" y="1312"/>
                    <a:pt x="1149" y="1188"/>
                    <a:pt x="1" y="947"/>
                  </a:cubicBezTo>
                  <a:lnTo>
                    <a:pt x="1" y="1036"/>
                  </a:lnTo>
                  <a:cubicBezTo>
                    <a:pt x="1172" y="1271"/>
                    <a:pt x="2371" y="1393"/>
                    <a:pt x="3554" y="1393"/>
                  </a:cubicBezTo>
                  <a:cubicBezTo>
                    <a:pt x="4038" y="1393"/>
                    <a:pt x="4520" y="1372"/>
                    <a:pt x="4997" y="1331"/>
                  </a:cubicBezTo>
                  <a:cubicBezTo>
                    <a:pt x="6272" y="1215"/>
                    <a:pt x="7530" y="965"/>
                    <a:pt x="8752" y="724"/>
                  </a:cubicBezTo>
                  <a:cubicBezTo>
                    <a:pt x="10408" y="407"/>
                    <a:pt x="12115" y="73"/>
                    <a:pt x="13850" y="73"/>
                  </a:cubicBezTo>
                  <a:cubicBezTo>
                    <a:pt x="13872" y="73"/>
                    <a:pt x="13895" y="73"/>
                    <a:pt x="13918" y="73"/>
                  </a:cubicBezTo>
                  <a:cubicBezTo>
                    <a:pt x="17834" y="109"/>
                    <a:pt x="21295" y="1857"/>
                    <a:pt x="24444" y="3740"/>
                  </a:cubicBezTo>
                  <a:cubicBezTo>
                    <a:pt x="24623" y="3847"/>
                    <a:pt x="24801" y="3954"/>
                    <a:pt x="24980" y="4061"/>
                  </a:cubicBezTo>
                  <a:cubicBezTo>
                    <a:pt x="27888" y="5800"/>
                    <a:pt x="30885" y="7602"/>
                    <a:pt x="34605" y="8120"/>
                  </a:cubicBezTo>
                  <a:cubicBezTo>
                    <a:pt x="35730" y="8271"/>
                    <a:pt x="36898" y="8307"/>
                    <a:pt x="38031" y="8334"/>
                  </a:cubicBezTo>
                  <a:cubicBezTo>
                    <a:pt x="39735" y="8387"/>
                    <a:pt x="41510" y="8432"/>
                    <a:pt x="43089" y="8914"/>
                  </a:cubicBezTo>
                  <a:cubicBezTo>
                    <a:pt x="43830" y="9137"/>
                    <a:pt x="44490" y="9440"/>
                    <a:pt x="45079" y="9797"/>
                  </a:cubicBezTo>
                  <a:lnTo>
                    <a:pt x="45248" y="9797"/>
                  </a:lnTo>
                  <a:cubicBezTo>
                    <a:pt x="44615" y="9404"/>
                    <a:pt x="43919" y="9083"/>
                    <a:pt x="43134" y="8842"/>
                  </a:cubicBezTo>
                  <a:cubicBezTo>
                    <a:pt x="41528" y="8361"/>
                    <a:pt x="39753" y="8307"/>
                    <a:pt x="38031" y="8262"/>
                  </a:cubicBezTo>
                  <a:cubicBezTo>
                    <a:pt x="36907" y="8227"/>
                    <a:pt x="35738" y="8200"/>
                    <a:pt x="34632" y="8048"/>
                  </a:cubicBezTo>
                  <a:cubicBezTo>
                    <a:pt x="30939" y="7531"/>
                    <a:pt x="27941" y="5738"/>
                    <a:pt x="25051" y="4007"/>
                  </a:cubicBezTo>
                  <a:cubicBezTo>
                    <a:pt x="24873" y="3891"/>
                    <a:pt x="24694" y="3793"/>
                    <a:pt x="24516" y="3686"/>
                  </a:cubicBezTo>
                  <a:cubicBezTo>
                    <a:pt x="21349" y="1786"/>
                    <a:pt x="17870" y="37"/>
                    <a:pt x="13918" y="2"/>
                  </a:cubicBezTo>
                  <a:cubicBezTo>
                    <a:pt x="13873" y="1"/>
                    <a:pt x="13828" y="1"/>
                    <a:pt x="137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981063" flipH="1">
              <a:off x="2303851" y="4774819"/>
              <a:ext cx="557478" cy="366096"/>
            </a:xfrm>
            <a:custGeom>
              <a:avLst/>
              <a:gdLst/>
              <a:ahLst/>
              <a:cxnLst/>
              <a:rect l="l" t="t" r="r" b="b"/>
              <a:pathLst>
                <a:path w="4783" h="3141" extrusionOk="0">
                  <a:moveTo>
                    <a:pt x="1" y="1"/>
                  </a:moveTo>
                  <a:lnTo>
                    <a:pt x="1" y="1"/>
                  </a:lnTo>
                  <a:cubicBezTo>
                    <a:pt x="384" y="616"/>
                    <a:pt x="1152" y="1321"/>
                    <a:pt x="1696" y="1821"/>
                  </a:cubicBezTo>
                  <a:cubicBezTo>
                    <a:pt x="1901" y="2017"/>
                    <a:pt x="2079" y="2177"/>
                    <a:pt x="2186" y="2293"/>
                  </a:cubicBezTo>
                  <a:cubicBezTo>
                    <a:pt x="2481" y="2606"/>
                    <a:pt x="2766" y="2882"/>
                    <a:pt x="3186" y="3043"/>
                  </a:cubicBezTo>
                  <a:cubicBezTo>
                    <a:pt x="3355" y="3105"/>
                    <a:pt x="3560" y="3141"/>
                    <a:pt x="3765" y="3141"/>
                  </a:cubicBezTo>
                  <a:cubicBezTo>
                    <a:pt x="4078" y="3141"/>
                    <a:pt x="4381" y="3052"/>
                    <a:pt x="4550" y="2864"/>
                  </a:cubicBezTo>
                  <a:cubicBezTo>
                    <a:pt x="4782" y="2615"/>
                    <a:pt x="4684" y="2293"/>
                    <a:pt x="4577" y="2008"/>
                  </a:cubicBezTo>
                  <a:cubicBezTo>
                    <a:pt x="4461" y="1678"/>
                    <a:pt x="4327" y="1321"/>
                    <a:pt x="4122" y="982"/>
                  </a:cubicBezTo>
                  <a:cubicBezTo>
                    <a:pt x="4078" y="973"/>
                    <a:pt x="4033" y="964"/>
                    <a:pt x="3988" y="955"/>
                  </a:cubicBezTo>
                  <a:lnTo>
                    <a:pt x="3988" y="955"/>
                  </a:lnTo>
                  <a:cubicBezTo>
                    <a:pt x="4211" y="1303"/>
                    <a:pt x="4354" y="1678"/>
                    <a:pt x="4479" y="2026"/>
                  </a:cubicBezTo>
                  <a:cubicBezTo>
                    <a:pt x="4586" y="2311"/>
                    <a:pt x="4666" y="2606"/>
                    <a:pt x="4461" y="2829"/>
                  </a:cubicBezTo>
                  <a:cubicBezTo>
                    <a:pt x="4313" y="2993"/>
                    <a:pt x="4046" y="3062"/>
                    <a:pt x="3771" y="3062"/>
                  </a:cubicBezTo>
                  <a:cubicBezTo>
                    <a:pt x="3582" y="3062"/>
                    <a:pt x="3390" y="3029"/>
                    <a:pt x="3230" y="2971"/>
                  </a:cubicBezTo>
                  <a:cubicBezTo>
                    <a:pt x="3034" y="2900"/>
                    <a:pt x="2864" y="2793"/>
                    <a:pt x="2713" y="2668"/>
                  </a:cubicBezTo>
                  <a:cubicBezTo>
                    <a:pt x="2561" y="2552"/>
                    <a:pt x="2418" y="2400"/>
                    <a:pt x="2276" y="2249"/>
                  </a:cubicBezTo>
                  <a:cubicBezTo>
                    <a:pt x="2169" y="2133"/>
                    <a:pt x="1990" y="1972"/>
                    <a:pt x="1776" y="1776"/>
                  </a:cubicBezTo>
                  <a:cubicBezTo>
                    <a:pt x="1259" y="1294"/>
                    <a:pt x="536" y="625"/>
                    <a:pt x="135" y="36"/>
                  </a:cubicBezTo>
                  <a:cubicBezTo>
                    <a:pt x="90" y="19"/>
                    <a:pt x="45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981063" flipH="1">
              <a:off x="1534394" y="5375166"/>
              <a:ext cx="3809919" cy="763079"/>
            </a:xfrm>
            <a:custGeom>
              <a:avLst/>
              <a:gdLst/>
              <a:ahLst/>
              <a:cxnLst/>
              <a:rect l="l" t="t" r="r" b="b"/>
              <a:pathLst>
                <a:path w="32688" h="6547" extrusionOk="0">
                  <a:moveTo>
                    <a:pt x="12281" y="0"/>
                  </a:moveTo>
                  <a:cubicBezTo>
                    <a:pt x="10163" y="0"/>
                    <a:pt x="8015" y="363"/>
                    <a:pt x="5924" y="713"/>
                  </a:cubicBezTo>
                  <a:cubicBezTo>
                    <a:pt x="5478" y="793"/>
                    <a:pt x="5023" y="864"/>
                    <a:pt x="4577" y="944"/>
                  </a:cubicBezTo>
                  <a:cubicBezTo>
                    <a:pt x="4461" y="962"/>
                    <a:pt x="4336" y="980"/>
                    <a:pt x="4211" y="998"/>
                  </a:cubicBezTo>
                  <a:cubicBezTo>
                    <a:pt x="2974" y="1203"/>
                    <a:pt x="1602" y="1423"/>
                    <a:pt x="336" y="1423"/>
                  </a:cubicBezTo>
                  <a:cubicBezTo>
                    <a:pt x="223" y="1423"/>
                    <a:pt x="111" y="1421"/>
                    <a:pt x="1" y="1417"/>
                  </a:cubicBezTo>
                  <a:lnTo>
                    <a:pt x="1" y="1489"/>
                  </a:lnTo>
                  <a:cubicBezTo>
                    <a:pt x="128" y="1494"/>
                    <a:pt x="257" y="1496"/>
                    <a:pt x="387" y="1496"/>
                  </a:cubicBezTo>
                  <a:cubicBezTo>
                    <a:pt x="1654" y="1496"/>
                    <a:pt x="3008" y="1272"/>
                    <a:pt x="4238" y="1069"/>
                  </a:cubicBezTo>
                  <a:cubicBezTo>
                    <a:pt x="4363" y="1052"/>
                    <a:pt x="4479" y="1034"/>
                    <a:pt x="4595" y="1016"/>
                  </a:cubicBezTo>
                  <a:cubicBezTo>
                    <a:pt x="5041" y="944"/>
                    <a:pt x="5505" y="864"/>
                    <a:pt x="5942" y="793"/>
                  </a:cubicBezTo>
                  <a:cubicBezTo>
                    <a:pt x="8036" y="437"/>
                    <a:pt x="10178" y="76"/>
                    <a:pt x="12285" y="76"/>
                  </a:cubicBezTo>
                  <a:cubicBezTo>
                    <a:pt x="13185" y="76"/>
                    <a:pt x="14080" y="142"/>
                    <a:pt x="14961" y="302"/>
                  </a:cubicBezTo>
                  <a:cubicBezTo>
                    <a:pt x="17058" y="686"/>
                    <a:pt x="18896" y="1578"/>
                    <a:pt x="20662" y="2434"/>
                  </a:cubicBezTo>
                  <a:cubicBezTo>
                    <a:pt x="22161" y="3166"/>
                    <a:pt x="23713" y="3924"/>
                    <a:pt x="25435" y="4379"/>
                  </a:cubicBezTo>
                  <a:cubicBezTo>
                    <a:pt x="26157" y="4575"/>
                    <a:pt x="26916" y="4709"/>
                    <a:pt x="27647" y="4843"/>
                  </a:cubicBezTo>
                  <a:cubicBezTo>
                    <a:pt x="28218" y="4950"/>
                    <a:pt x="28816" y="5057"/>
                    <a:pt x="29387" y="5191"/>
                  </a:cubicBezTo>
                  <a:cubicBezTo>
                    <a:pt x="30823" y="5521"/>
                    <a:pt x="31858" y="5967"/>
                    <a:pt x="32554" y="6547"/>
                  </a:cubicBezTo>
                  <a:lnTo>
                    <a:pt x="32687" y="6547"/>
                  </a:lnTo>
                  <a:cubicBezTo>
                    <a:pt x="31983" y="5931"/>
                    <a:pt x="30912" y="5467"/>
                    <a:pt x="29422" y="5120"/>
                  </a:cubicBezTo>
                  <a:cubicBezTo>
                    <a:pt x="28842" y="4986"/>
                    <a:pt x="28254" y="4879"/>
                    <a:pt x="27674" y="4772"/>
                  </a:cubicBezTo>
                  <a:cubicBezTo>
                    <a:pt x="26942" y="4638"/>
                    <a:pt x="26193" y="4504"/>
                    <a:pt x="25470" y="4308"/>
                  </a:cubicBezTo>
                  <a:cubicBezTo>
                    <a:pt x="23766" y="3862"/>
                    <a:pt x="22223" y="3103"/>
                    <a:pt x="20724" y="2381"/>
                  </a:cubicBezTo>
                  <a:cubicBezTo>
                    <a:pt x="18949" y="1507"/>
                    <a:pt x="17111" y="614"/>
                    <a:pt x="14988" y="231"/>
                  </a:cubicBezTo>
                  <a:cubicBezTo>
                    <a:pt x="14096" y="67"/>
                    <a:pt x="13191" y="0"/>
                    <a:pt x="12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981088" flipH="1">
              <a:off x="3135611" y="5856089"/>
              <a:ext cx="2108153" cy="487558"/>
            </a:xfrm>
            <a:custGeom>
              <a:avLst/>
              <a:gdLst/>
              <a:ahLst/>
              <a:cxnLst/>
              <a:rect l="l" t="t" r="r" b="b"/>
              <a:pathLst>
                <a:path w="18182" h="4205" extrusionOk="0">
                  <a:moveTo>
                    <a:pt x="8351" y="1"/>
                  </a:moveTo>
                  <a:cubicBezTo>
                    <a:pt x="5749" y="1"/>
                    <a:pt x="3174" y="781"/>
                    <a:pt x="1258" y="2233"/>
                  </a:cubicBezTo>
                  <a:cubicBezTo>
                    <a:pt x="402" y="2876"/>
                    <a:pt x="0" y="3545"/>
                    <a:pt x="54" y="4205"/>
                  </a:cubicBezTo>
                  <a:lnTo>
                    <a:pt x="161" y="4205"/>
                  </a:lnTo>
                  <a:cubicBezTo>
                    <a:pt x="107" y="3563"/>
                    <a:pt x="500" y="2911"/>
                    <a:pt x="1339" y="2278"/>
                  </a:cubicBezTo>
                  <a:cubicBezTo>
                    <a:pt x="3230" y="842"/>
                    <a:pt x="5781" y="74"/>
                    <a:pt x="8350" y="74"/>
                  </a:cubicBezTo>
                  <a:cubicBezTo>
                    <a:pt x="9448" y="74"/>
                    <a:pt x="10545" y="208"/>
                    <a:pt x="11598" y="503"/>
                  </a:cubicBezTo>
                  <a:cubicBezTo>
                    <a:pt x="14265" y="1225"/>
                    <a:pt x="16272" y="2760"/>
                    <a:pt x="18039" y="4205"/>
                  </a:cubicBezTo>
                  <a:lnTo>
                    <a:pt x="18181" y="4205"/>
                  </a:lnTo>
                  <a:cubicBezTo>
                    <a:pt x="16397" y="2742"/>
                    <a:pt x="14354" y="1172"/>
                    <a:pt x="11633" y="431"/>
                  </a:cubicBezTo>
                  <a:cubicBezTo>
                    <a:pt x="10567" y="141"/>
                    <a:pt x="9456" y="1"/>
                    <a:pt x="8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981088" flipH="1">
              <a:off x="2921951" y="5664637"/>
              <a:ext cx="245344" cy="170674"/>
            </a:xfrm>
            <a:custGeom>
              <a:avLst/>
              <a:gdLst/>
              <a:ahLst/>
              <a:cxnLst/>
              <a:rect l="l" t="t" r="r" b="b"/>
              <a:pathLst>
                <a:path w="2116" h="1472" extrusionOk="0">
                  <a:moveTo>
                    <a:pt x="974" y="1"/>
                  </a:moveTo>
                  <a:cubicBezTo>
                    <a:pt x="804" y="1"/>
                    <a:pt x="640" y="30"/>
                    <a:pt x="500" y="89"/>
                  </a:cubicBezTo>
                  <a:lnTo>
                    <a:pt x="554" y="152"/>
                  </a:lnTo>
                  <a:cubicBezTo>
                    <a:pt x="678" y="102"/>
                    <a:pt x="820" y="78"/>
                    <a:pt x="968" y="78"/>
                  </a:cubicBezTo>
                  <a:cubicBezTo>
                    <a:pt x="1142" y="78"/>
                    <a:pt x="1323" y="111"/>
                    <a:pt x="1491" y="178"/>
                  </a:cubicBezTo>
                  <a:cubicBezTo>
                    <a:pt x="1803" y="294"/>
                    <a:pt x="1999" y="509"/>
                    <a:pt x="1999" y="723"/>
                  </a:cubicBezTo>
                  <a:cubicBezTo>
                    <a:pt x="2008" y="946"/>
                    <a:pt x="1821" y="1160"/>
                    <a:pt x="1517" y="1285"/>
                  </a:cubicBezTo>
                  <a:cubicBezTo>
                    <a:pt x="1342" y="1362"/>
                    <a:pt x="1150" y="1400"/>
                    <a:pt x="965" y="1400"/>
                  </a:cubicBezTo>
                  <a:cubicBezTo>
                    <a:pt x="829" y="1400"/>
                    <a:pt x="698" y="1380"/>
                    <a:pt x="581" y="1338"/>
                  </a:cubicBezTo>
                  <a:cubicBezTo>
                    <a:pt x="313" y="1231"/>
                    <a:pt x="135" y="1017"/>
                    <a:pt x="126" y="758"/>
                  </a:cubicBezTo>
                  <a:cubicBezTo>
                    <a:pt x="108" y="509"/>
                    <a:pt x="260" y="285"/>
                    <a:pt x="518" y="170"/>
                  </a:cubicBezTo>
                  <a:lnTo>
                    <a:pt x="465" y="98"/>
                  </a:lnTo>
                  <a:cubicBezTo>
                    <a:pt x="170" y="232"/>
                    <a:pt x="1" y="491"/>
                    <a:pt x="19" y="767"/>
                  </a:cubicBezTo>
                  <a:cubicBezTo>
                    <a:pt x="28" y="1044"/>
                    <a:pt x="233" y="1285"/>
                    <a:pt x="536" y="1401"/>
                  </a:cubicBezTo>
                  <a:cubicBezTo>
                    <a:pt x="670" y="1454"/>
                    <a:pt x="813" y="1472"/>
                    <a:pt x="973" y="1472"/>
                  </a:cubicBezTo>
                  <a:cubicBezTo>
                    <a:pt x="1170" y="1472"/>
                    <a:pt x="1384" y="1436"/>
                    <a:pt x="1571" y="1356"/>
                  </a:cubicBezTo>
                  <a:cubicBezTo>
                    <a:pt x="1910" y="1204"/>
                    <a:pt x="2115" y="963"/>
                    <a:pt x="2106" y="723"/>
                  </a:cubicBezTo>
                  <a:cubicBezTo>
                    <a:pt x="2106" y="482"/>
                    <a:pt x="1883" y="250"/>
                    <a:pt x="1544" y="107"/>
                  </a:cubicBezTo>
                  <a:cubicBezTo>
                    <a:pt x="1361" y="37"/>
                    <a:pt x="1164" y="1"/>
                    <a:pt x="9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1100758" flipH="1">
              <a:off x="766669" y="3873998"/>
              <a:ext cx="2050610" cy="838207"/>
            </a:xfrm>
            <a:custGeom>
              <a:avLst/>
              <a:gdLst/>
              <a:ahLst/>
              <a:cxnLst/>
              <a:rect l="l" t="t" r="r" b="b"/>
              <a:pathLst>
                <a:path w="12134" h="4284" extrusionOk="0">
                  <a:moveTo>
                    <a:pt x="11581" y="1"/>
                  </a:moveTo>
                  <a:cubicBezTo>
                    <a:pt x="11459" y="1"/>
                    <a:pt x="11334" y="32"/>
                    <a:pt x="11215" y="64"/>
                  </a:cubicBezTo>
                  <a:cubicBezTo>
                    <a:pt x="10349" y="305"/>
                    <a:pt x="9573" y="858"/>
                    <a:pt x="9065" y="1598"/>
                  </a:cubicBezTo>
                  <a:cubicBezTo>
                    <a:pt x="8975" y="1732"/>
                    <a:pt x="8886" y="1866"/>
                    <a:pt x="8752" y="1955"/>
                  </a:cubicBezTo>
                  <a:cubicBezTo>
                    <a:pt x="8681" y="2003"/>
                    <a:pt x="8592" y="2033"/>
                    <a:pt x="8509" y="2033"/>
                  </a:cubicBezTo>
                  <a:cubicBezTo>
                    <a:pt x="8435" y="2033"/>
                    <a:pt x="8365" y="2010"/>
                    <a:pt x="8315" y="1955"/>
                  </a:cubicBezTo>
                  <a:cubicBezTo>
                    <a:pt x="8146" y="1786"/>
                    <a:pt x="8271" y="1491"/>
                    <a:pt x="8190" y="1268"/>
                  </a:cubicBezTo>
                  <a:cubicBezTo>
                    <a:pt x="8134" y="1081"/>
                    <a:pt x="7938" y="981"/>
                    <a:pt x="7739" y="981"/>
                  </a:cubicBezTo>
                  <a:cubicBezTo>
                    <a:pt x="7654" y="981"/>
                    <a:pt x="7569" y="999"/>
                    <a:pt x="7495" y="1036"/>
                  </a:cubicBezTo>
                  <a:cubicBezTo>
                    <a:pt x="7245" y="1152"/>
                    <a:pt x="7093" y="1420"/>
                    <a:pt x="6995" y="1679"/>
                  </a:cubicBezTo>
                  <a:cubicBezTo>
                    <a:pt x="6897" y="1937"/>
                    <a:pt x="6843" y="2214"/>
                    <a:pt x="6718" y="2464"/>
                  </a:cubicBezTo>
                  <a:cubicBezTo>
                    <a:pt x="6585" y="2705"/>
                    <a:pt x="6353" y="2928"/>
                    <a:pt x="6076" y="2937"/>
                  </a:cubicBezTo>
                  <a:cubicBezTo>
                    <a:pt x="5800" y="2937"/>
                    <a:pt x="5523" y="2651"/>
                    <a:pt x="5621" y="2392"/>
                  </a:cubicBezTo>
                  <a:cubicBezTo>
                    <a:pt x="5764" y="2044"/>
                    <a:pt x="5755" y="1554"/>
                    <a:pt x="5675" y="1188"/>
                  </a:cubicBezTo>
                  <a:cubicBezTo>
                    <a:pt x="5604" y="867"/>
                    <a:pt x="5313" y="573"/>
                    <a:pt x="5002" y="573"/>
                  </a:cubicBezTo>
                  <a:cubicBezTo>
                    <a:pt x="4958" y="573"/>
                    <a:pt x="4915" y="578"/>
                    <a:pt x="4872" y="590"/>
                  </a:cubicBezTo>
                  <a:cubicBezTo>
                    <a:pt x="4292" y="751"/>
                    <a:pt x="4336" y="1705"/>
                    <a:pt x="3801" y="1973"/>
                  </a:cubicBezTo>
                  <a:cubicBezTo>
                    <a:pt x="3409" y="1813"/>
                    <a:pt x="3079" y="1536"/>
                    <a:pt x="2757" y="1268"/>
                  </a:cubicBezTo>
                  <a:cubicBezTo>
                    <a:pt x="2427" y="1001"/>
                    <a:pt x="2097" y="733"/>
                    <a:pt x="1696" y="581"/>
                  </a:cubicBezTo>
                  <a:cubicBezTo>
                    <a:pt x="1525" y="519"/>
                    <a:pt x="1339" y="484"/>
                    <a:pt x="1155" y="484"/>
                  </a:cubicBezTo>
                  <a:cubicBezTo>
                    <a:pt x="916" y="484"/>
                    <a:pt x="679" y="543"/>
                    <a:pt x="483" y="680"/>
                  </a:cubicBezTo>
                  <a:cubicBezTo>
                    <a:pt x="144" y="929"/>
                    <a:pt x="1" y="1465"/>
                    <a:pt x="260" y="1795"/>
                  </a:cubicBezTo>
                  <a:cubicBezTo>
                    <a:pt x="625" y="2259"/>
                    <a:pt x="1437" y="2089"/>
                    <a:pt x="1839" y="2517"/>
                  </a:cubicBezTo>
                  <a:cubicBezTo>
                    <a:pt x="2097" y="2794"/>
                    <a:pt x="2097" y="3204"/>
                    <a:pt x="2169" y="3579"/>
                  </a:cubicBezTo>
                  <a:cubicBezTo>
                    <a:pt x="2311" y="4284"/>
                    <a:pt x="2722" y="4203"/>
                    <a:pt x="3319" y="4239"/>
                  </a:cubicBezTo>
                  <a:cubicBezTo>
                    <a:pt x="4015" y="4275"/>
                    <a:pt x="4711" y="4284"/>
                    <a:pt x="5407" y="4284"/>
                  </a:cubicBezTo>
                  <a:cubicBezTo>
                    <a:pt x="6799" y="4284"/>
                    <a:pt x="8199" y="4203"/>
                    <a:pt x="9582" y="4043"/>
                  </a:cubicBezTo>
                  <a:lnTo>
                    <a:pt x="9707" y="3686"/>
                  </a:lnTo>
                  <a:cubicBezTo>
                    <a:pt x="10001" y="2598"/>
                    <a:pt x="10697" y="1616"/>
                    <a:pt x="11625" y="992"/>
                  </a:cubicBezTo>
                  <a:cubicBezTo>
                    <a:pt x="11857" y="831"/>
                    <a:pt x="12133" y="626"/>
                    <a:pt x="12089" y="358"/>
                  </a:cubicBezTo>
                  <a:cubicBezTo>
                    <a:pt x="12062" y="180"/>
                    <a:pt x="11902" y="55"/>
                    <a:pt x="11732" y="19"/>
                  </a:cubicBezTo>
                  <a:cubicBezTo>
                    <a:pt x="11682" y="6"/>
                    <a:pt x="11632" y="1"/>
                    <a:pt x="115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5" name="Google Shape;165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13"/>
          <p:cNvGrpSpPr/>
          <p:nvPr/>
        </p:nvGrpSpPr>
        <p:grpSpPr>
          <a:xfrm flipH="1">
            <a:off x="-5913" y="-9692"/>
            <a:ext cx="9144275" cy="5143704"/>
            <a:chOff x="686050" y="729900"/>
            <a:chExt cx="6112075" cy="3438075"/>
          </a:xfrm>
        </p:grpSpPr>
        <p:sp>
          <p:nvSpPr>
            <p:cNvPr id="169" name="Google Shape;169;p13"/>
            <p:cNvSpPr/>
            <p:nvPr/>
          </p:nvSpPr>
          <p:spPr>
            <a:xfrm>
              <a:off x="5528450" y="729900"/>
              <a:ext cx="1269675" cy="1596075"/>
            </a:xfrm>
            <a:custGeom>
              <a:avLst/>
              <a:gdLst/>
              <a:ahLst/>
              <a:cxnLst/>
              <a:rect l="l" t="t" r="r" b="b"/>
              <a:pathLst>
                <a:path w="50787" h="63843" extrusionOk="0">
                  <a:moveTo>
                    <a:pt x="388" y="0"/>
                  </a:moveTo>
                  <a:cubicBezTo>
                    <a:pt x="137" y="1917"/>
                    <a:pt x="0" y="3857"/>
                    <a:pt x="0" y="5798"/>
                  </a:cubicBezTo>
                  <a:cubicBezTo>
                    <a:pt x="0" y="11801"/>
                    <a:pt x="1233" y="17781"/>
                    <a:pt x="3858" y="23259"/>
                  </a:cubicBezTo>
                  <a:cubicBezTo>
                    <a:pt x="10705" y="37548"/>
                    <a:pt x="24401" y="46404"/>
                    <a:pt x="37639" y="54986"/>
                  </a:cubicBezTo>
                  <a:cubicBezTo>
                    <a:pt x="42045" y="57839"/>
                    <a:pt x="46518" y="60715"/>
                    <a:pt x="50787" y="63842"/>
                  </a:cubicBezTo>
                  <a:lnTo>
                    <a:pt x="50787" y="63021"/>
                  </a:lnTo>
                  <a:cubicBezTo>
                    <a:pt x="46633" y="60008"/>
                    <a:pt x="42273" y="57200"/>
                    <a:pt x="38005" y="54438"/>
                  </a:cubicBezTo>
                  <a:cubicBezTo>
                    <a:pt x="24218" y="45514"/>
                    <a:pt x="11208" y="37114"/>
                    <a:pt x="4451" y="22985"/>
                  </a:cubicBezTo>
                  <a:cubicBezTo>
                    <a:pt x="1028" y="15818"/>
                    <a:pt x="0" y="7806"/>
                    <a:pt x="1028" y="0"/>
                  </a:cubicBezTo>
                  <a:close/>
                </a:path>
              </a:pathLst>
            </a:custGeom>
            <a:solidFill>
              <a:srgbClr val="184EAB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4701600" y="729900"/>
              <a:ext cx="784075" cy="3438075"/>
            </a:xfrm>
            <a:custGeom>
              <a:avLst/>
              <a:gdLst/>
              <a:ahLst/>
              <a:cxnLst/>
              <a:rect l="l" t="t" r="r" b="b"/>
              <a:pathLst>
                <a:path w="31363" h="137523" extrusionOk="0">
                  <a:moveTo>
                    <a:pt x="11641" y="0"/>
                  </a:moveTo>
                  <a:cubicBezTo>
                    <a:pt x="14883" y="5250"/>
                    <a:pt x="17645" y="10545"/>
                    <a:pt x="19950" y="15886"/>
                  </a:cubicBezTo>
                  <a:cubicBezTo>
                    <a:pt x="29605" y="38324"/>
                    <a:pt x="30701" y="62427"/>
                    <a:pt x="22940" y="82034"/>
                  </a:cubicBezTo>
                  <a:cubicBezTo>
                    <a:pt x="20452" y="88379"/>
                    <a:pt x="16983" y="94428"/>
                    <a:pt x="13627" y="100271"/>
                  </a:cubicBezTo>
                  <a:cubicBezTo>
                    <a:pt x="10044" y="106503"/>
                    <a:pt x="6346" y="112939"/>
                    <a:pt x="3812" y="119764"/>
                  </a:cubicBezTo>
                  <a:cubicBezTo>
                    <a:pt x="1667" y="125470"/>
                    <a:pt x="411" y="131451"/>
                    <a:pt x="1" y="137522"/>
                  </a:cubicBezTo>
                  <a:lnTo>
                    <a:pt x="640" y="137522"/>
                  </a:lnTo>
                  <a:cubicBezTo>
                    <a:pt x="1073" y="131542"/>
                    <a:pt x="2306" y="125607"/>
                    <a:pt x="4406" y="119992"/>
                  </a:cubicBezTo>
                  <a:cubicBezTo>
                    <a:pt x="6939" y="113213"/>
                    <a:pt x="10614" y="106799"/>
                    <a:pt x="14175" y="100591"/>
                  </a:cubicBezTo>
                  <a:cubicBezTo>
                    <a:pt x="17553" y="94725"/>
                    <a:pt x="21023" y="88676"/>
                    <a:pt x="23556" y="82262"/>
                  </a:cubicBezTo>
                  <a:cubicBezTo>
                    <a:pt x="31363" y="62496"/>
                    <a:pt x="30267" y="38210"/>
                    <a:pt x="20543" y="15635"/>
                  </a:cubicBezTo>
                  <a:cubicBezTo>
                    <a:pt x="18284" y="10363"/>
                    <a:pt x="15567" y="5159"/>
                    <a:pt x="12395" y="0"/>
                  </a:cubicBezTo>
                  <a:close/>
                </a:path>
              </a:pathLst>
            </a:custGeom>
            <a:solidFill>
              <a:srgbClr val="184EAB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167225" y="2753900"/>
              <a:ext cx="1630900" cy="1414075"/>
            </a:xfrm>
            <a:custGeom>
              <a:avLst/>
              <a:gdLst/>
              <a:ahLst/>
              <a:cxnLst/>
              <a:rect l="l" t="t" r="r" b="b"/>
              <a:pathLst>
                <a:path w="65236" h="56563" extrusionOk="0">
                  <a:moveTo>
                    <a:pt x="39801" y="1"/>
                  </a:moveTo>
                  <a:cubicBezTo>
                    <a:pt x="35853" y="1"/>
                    <a:pt x="32199" y="1468"/>
                    <a:pt x="29902" y="4087"/>
                  </a:cubicBezTo>
                  <a:cubicBezTo>
                    <a:pt x="27642" y="6643"/>
                    <a:pt x="26798" y="10044"/>
                    <a:pt x="25976" y="13331"/>
                  </a:cubicBezTo>
                  <a:cubicBezTo>
                    <a:pt x="25177" y="16435"/>
                    <a:pt x="24378" y="19654"/>
                    <a:pt x="22393" y="22073"/>
                  </a:cubicBezTo>
                  <a:cubicBezTo>
                    <a:pt x="20338" y="24561"/>
                    <a:pt x="17417" y="25908"/>
                    <a:pt x="14335" y="27323"/>
                  </a:cubicBezTo>
                  <a:cubicBezTo>
                    <a:pt x="12623" y="28099"/>
                    <a:pt x="10889" y="28898"/>
                    <a:pt x="9291" y="29879"/>
                  </a:cubicBezTo>
                  <a:cubicBezTo>
                    <a:pt x="4589" y="32892"/>
                    <a:pt x="1416" y="37960"/>
                    <a:pt x="366" y="44168"/>
                  </a:cubicBezTo>
                  <a:cubicBezTo>
                    <a:pt x="115" y="45629"/>
                    <a:pt x="1" y="47135"/>
                    <a:pt x="1" y="48619"/>
                  </a:cubicBezTo>
                  <a:cubicBezTo>
                    <a:pt x="1" y="51335"/>
                    <a:pt x="389" y="54029"/>
                    <a:pt x="1188" y="56562"/>
                  </a:cubicBezTo>
                  <a:lnTo>
                    <a:pt x="1873" y="56562"/>
                  </a:lnTo>
                  <a:cubicBezTo>
                    <a:pt x="640" y="52659"/>
                    <a:pt x="321" y="48414"/>
                    <a:pt x="1005" y="44259"/>
                  </a:cubicBezTo>
                  <a:cubicBezTo>
                    <a:pt x="2010" y="38256"/>
                    <a:pt x="5091" y="33349"/>
                    <a:pt x="9656" y="30427"/>
                  </a:cubicBezTo>
                  <a:cubicBezTo>
                    <a:pt x="11185" y="29469"/>
                    <a:pt x="12920" y="28670"/>
                    <a:pt x="14586" y="27917"/>
                  </a:cubicBezTo>
                  <a:cubicBezTo>
                    <a:pt x="17622" y="26524"/>
                    <a:pt x="20749" y="25109"/>
                    <a:pt x="22872" y="22484"/>
                  </a:cubicBezTo>
                  <a:cubicBezTo>
                    <a:pt x="24972" y="19950"/>
                    <a:pt x="25794" y="16664"/>
                    <a:pt x="26592" y="13491"/>
                  </a:cubicBezTo>
                  <a:cubicBezTo>
                    <a:pt x="27414" y="10273"/>
                    <a:pt x="28236" y="6963"/>
                    <a:pt x="30404" y="4498"/>
                  </a:cubicBezTo>
                  <a:cubicBezTo>
                    <a:pt x="32572" y="2045"/>
                    <a:pt x="36055" y="653"/>
                    <a:pt x="39837" y="653"/>
                  </a:cubicBezTo>
                  <a:cubicBezTo>
                    <a:pt x="40594" y="653"/>
                    <a:pt x="41364" y="709"/>
                    <a:pt x="42137" y="823"/>
                  </a:cubicBezTo>
                  <a:cubicBezTo>
                    <a:pt x="45766" y="1348"/>
                    <a:pt x="49486" y="3037"/>
                    <a:pt x="53846" y="6141"/>
                  </a:cubicBezTo>
                  <a:cubicBezTo>
                    <a:pt x="58114" y="9177"/>
                    <a:pt x="61949" y="12829"/>
                    <a:pt x="65236" y="16892"/>
                  </a:cubicBezTo>
                  <a:lnTo>
                    <a:pt x="65236" y="15819"/>
                  </a:lnTo>
                  <a:cubicBezTo>
                    <a:pt x="61995" y="11939"/>
                    <a:pt x="58274" y="8515"/>
                    <a:pt x="54211" y="5616"/>
                  </a:cubicBezTo>
                  <a:cubicBezTo>
                    <a:pt x="49783" y="2466"/>
                    <a:pt x="45971" y="732"/>
                    <a:pt x="42228" y="184"/>
                  </a:cubicBezTo>
                  <a:cubicBezTo>
                    <a:pt x="41413" y="61"/>
                    <a:pt x="40601" y="1"/>
                    <a:pt x="39801" y="1"/>
                  </a:cubicBezTo>
                  <a:close/>
                </a:path>
              </a:pathLst>
            </a:custGeom>
            <a:solidFill>
              <a:srgbClr val="184EAB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1641300" y="729900"/>
              <a:ext cx="2874300" cy="2584225"/>
            </a:xfrm>
            <a:custGeom>
              <a:avLst/>
              <a:gdLst/>
              <a:ahLst/>
              <a:cxnLst/>
              <a:rect l="l" t="t" r="r" b="b"/>
              <a:pathLst>
                <a:path w="114972" h="103369" extrusionOk="0">
                  <a:moveTo>
                    <a:pt x="3424" y="0"/>
                  </a:moveTo>
                  <a:cubicBezTo>
                    <a:pt x="2968" y="2283"/>
                    <a:pt x="2580" y="4656"/>
                    <a:pt x="2237" y="7099"/>
                  </a:cubicBezTo>
                  <a:cubicBezTo>
                    <a:pt x="1461" y="13010"/>
                    <a:pt x="1073" y="18945"/>
                    <a:pt x="1073" y="24902"/>
                  </a:cubicBezTo>
                  <a:cubicBezTo>
                    <a:pt x="1073" y="41063"/>
                    <a:pt x="3949" y="57223"/>
                    <a:pt x="9564" y="72425"/>
                  </a:cubicBezTo>
                  <a:cubicBezTo>
                    <a:pt x="14540" y="85914"/>
                    <a:pt x="20635" y="94519"/>
                    <a:pt x="28760" y="99518"/>
                  </a:cubicBezTo>
                  <a:cubicBezTo>
                    <a:pt x="32792" y="101996"/>
                    <a:pt x="37795" y="103369"/>
                    <a:pt x="42726" y="103369"/>
                  </a:cubicBezTo>
                  <a:cubicBezTo>
                    <a:pt x="49242" y="103369"/>
                    <a:pt x="55635" y="100974"/>
                    <a:pt x="59506" y="95569"/>
                  </a:cubicBezTo>
                  <a:cubicBezTo>
                    <a:pt x="61857" y="92260"/>
                    <a:pt x="62998" y="88265"/>
                    <a:pt x="64094" y="84408"/>
                  </a:cubicBezTo>
                  <a:cubicBezTo>
                    <a:pt x="65098" y="80870"/>
                    <a:pt x="66148" y="77195"/>
                    <a:pt x="68157" y="74091"/>
                  </a:cubicBezTo>
                  <a:cubicBezTo>
                    <a:pt x="72083" y="67996"/>
                    <a:pt x="78679" y="65075"/>
                    <a:pt x="85664" y="61948"/>
                  </a:cubicBezTo>
                  <a:cubicBezTo>
                    <a:pt x="89247" y="60373"/>
                    <a:pt x="92922" y="58729"/>
                    <a:pt x="96186" y="56629"/>
                  </a:cubicBezTo>
                  <a:cubicBezTo>
                    <a:pt x="104152" y="51539"/>
                    <a:pt x="109927" y="43117"/>
                    <a:pt x="112506" y="32914"/>
                  </a:cubicBezTo>
                  <a:cubicBezTo>
                    <a:pt x="114971" y="23031"/>
                    <a:pt x="114218" y="12600"/>
                    <a:pt x="110384" y="3515"/>
                  </a:cubicBezTo>
                  <a:cubicBezTo>
                    <a:pt x="109859" y="2283"/>
                    <a:pt x="109311" y="1118"/>
                    <a:pt x="108717" y="0"/>
                  </a:cubicBezTo>
                  <a:lnTo>
                    <a:pt x="107987" y="0"/>
                  </a:lnTo>
                  <a:cubicBezTo>
                    <a:pt x="108626" y="1210"/>
                    <a:pt x="109220" y="2465"/>
                    <a:pt x="109790" y="3766"/>
                  </a:cubicBezTo>
                  <a:cubicBezTo>
                    <a:pt x="112141" y="9313"/>
                    <a:pt x="113237" y="15270"/>
                    <a:pt x="113237" y="21159"/>
                  </a:cubicBezTo>
                  <a:cubicBezTo>
                    <a:pt x="113237" y="35242"/>
                    <a:pt x="106869" y="49006"/>
                    <a:pt x="95844" y="56082"/>
                  </a:cubicBezTo>
                  <a:cubicBezTo>
                    <a:pt x="92626" y="58159"/>
                    <a:pt x="88951" y="59779"/>
                    <a:pt x="85413" y="61354"/>
                  </a:cubicBezTo>
                  <a:cubicBezTo>
                    <a:pt x="78634" y="64367"/>
                    <a:pt x="71649" y="67494"/>
                    <a:pt x="67609" y="73748"/>
                  </a:cubicBezTo>
                  <a:cubicBezTo>
                    <a:pt x="65555" y="76921"/>
                    <a:pt x="64505" y="80642"/>
                    <a:pt x="63478" y="84225"/>
                  </a:cubicBezTo>
                  <a:cubicBezTo>
                    <a:pt x="62382" y="88037"/>
                    <a:pt x="61264" y="91963"/>
                    <a:pt x="58958" y="95181"/>
                  </a:cubicBezTo>
                  <a:cubicBezTo>
                    <a:pt x="55227" y="100403"/>
                    <a:pt x="49046" y="102719"/>
                    <a:pt x="42734" y="102719"/>
                  </a:cubicBezTo>
                  <a:cubicBezTo>
                    <a:pt x="37925" y="102719"/>
                    <a:pt x="33040" y="101375"/>
                    <a:pt x="29103" y="98948"/>
                  </a:cubicBezTo>
                  <a:cubicBezTo>
                    <a:pt x="21114" y="94040"/>
                    <a:pt x="15088" y="85526"/>
                    <a:pt x="10158" y="72196"/>
                  </a:cubicBezTo>
                  <a:cubicBezTo>
                    <a:pt x="2534" y="51517"/>
                    <a:pt x="0" y="29034"/>
                    <a:pt x="2899" y="7190"/>
                  </a:cubicBezTo>
                  <a:cubicBezTo>
                    <a:pt x="3219" y="4702"/>
                    <a:pt x="3630" y="2305"/>
                    <a:pt x="4086" y="0"/>
                  </a:cubicBezTo>
                  <a:close/>
                </a:path>
              </a:pathLst>
            </a:custGeom>
            <a:solidFill>
              <a:srgbClr val="184EAB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040500" y="2947975"/>
              <a:ext cx="1558400" cy="1220000"/>
            </a:xfrm>
            <a:custGeom>
              <a:avLst/>
              <a:gdLst/>
              <a:ahLst/>
              <a:cxnLst/>
              <a:rect l="l" t="t" r="r" b="b"/>
              <a:pathLst>
                <a:path w="62336" h="48800" extrusionOk="0">
                  <a:moveTo>
                    <a:pt x="42351" y="1"/>
                  </a:moveTo>
                  <a:cubicBezTo>
                    <a:pt x="32307" y="1"/>
                    <a:pt x="21177" y="4342"/>
                    <a:pt x="16138" y="8535"/>
                  </a:cubicBezTo>
                  <a:cubicBezTo>
                    <a:pt x="6117" y="16844"/>
                    <a:pt x="206" y="30699"/>
                    <a:pt x="206" y="45421"/>
                  </a:cubicBezTo>
                  <a:cubicBezTo>
                    <a:pt x="206" y="46540"/>
                    <a:pt x="251" y="47681"/>
                    <a:pt x="320" y="48799"/>
                  </a:cubicBezTo>
                  <a:lnTo>
                    <a:pt x="982" y="48799"/>
                  </a:lnTo>
                  <a:cubicBezTo>
                    <a:pt x="0" y="33027"/>
                    <a:pt x="5912" y="17871"/>
                    <a:pt x="16548" y="9038"/>
                  </a:cubicBezTo>
                  <a:cubicBezTo>
                    <a:pt x="21495" y="4919"/>
                    <a:pt x="32440" y="652"/>
                    <a:pt x="42296" y="652"/>
                  </a:cubicBezTo>
                  <a:cubicBezTo>
                    <a:pt x="44675" y="652"/>
                    <a:pt x="46991" y="900"/>
                    <a:pt x="49143" y="1460"/>
                  </a:cubicBezTo>
                  <a:cubicBezTo>
                    <a:pt x="54187" y="2761"/>
                    <a:pt x="57566" y="5591"/>
                    <a:pt x="59232" y="9836"/>
                  </a:cubicBezTo>
                  <a:cubicBezTo>
                    <a:pt x="59780" y="11297"/>
                    <a:pt x="60008" y="12941"/>
                    <a:pt x="60008" y="14744"/>
                  </a:cubicBezTo>
                  <a:cubicBezTo>
                    <a:pt x="60008" y="20724"/>
                    <a:pt x="57406" y="28165"/>
                    <a:pt x="55511" y="33506"/>
                  </a:cubicBezTo>
                  <a:cubicBezTo>
                    <a:pt x="55214" y="34328"/>
                    <a:pt x="54941" y="35104"/>
                    <a:pt x="54712" y="35812"/>
                  </a:cubicBezTo>
                  <a:cubicBezTo>
                    <a:pt x="53183" y="40285"/>
                    <a:pt x="51380" y="44622"/>
                    <a:pt x="49280" y="48799"/>
                  </a:cubicBezTo>
                  <a:lnTo>
                    <a:pt x="50010" y="48799"/>
                  </a:lnTo>
                  <a:cubicBezTo>
                    <a:pt x="52042" y="44691"/>
                    <a:pt x="53822" y="40400"/>
                    <a:pt x="55329" y="36017"/>
                  </a:cubicBezTo>
                  <a:cubicBezTo>
                    <a:pt x="55557" y="35309"/>
                    <a:pt x="55831" y="34533"/>
                    <a:pt x="56128" y="33712"/>
                  </a:cubicBezTo>
                  <a:cubicBezTo>
                    <a:pt x="58615" y="26704"/>
                    <a:pt x="62336" y="16091"/>
                    <a:pt x="59825" y="9608"/>
                  </a:cubicBezTo>
                  <a:cubicBezTo>
                    <a:pt x="58090" y="5134"/>
                    <a:pt x="54553" y="2190"/>
                    <a:pt x="49326" y="821"/>
                  </a:cubicBezTo>
                  <a:cubicBezTo>
                    <a:pt x="47131" y="253"/>
                    <a:pt x="44773" y="1"/>
                    <a:pt x="42351" y="1"/>
                  </a:cubicBezTo>
                  <a:close/>
                </a:path>
              </a:pathLst>
            </a:custGeom>
            <a:solidFill>
              <a:srgbClr val="184EAB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810450" y="729900"/>
              <a:ext cx="1250300" cy="3438075"/>
            </a:xfrm>
            <a:custGeom>
              <a:avLst/>
              <a:gdLst/>
              <a:ahLst/>
              <a:cxnLst/>
              <a:rect l="l" t="t" r="r" b="b"/>
              <a:pathLst>
                <a:path w="50012" h="137523" extrusionOk="0">
                  <a:moveTo>
                    <a:pt x="5045" y="0"/>
                  </a:moveTo>
                  <a:cubicBezTo>
                    <a:pt x="2580" y="5250"/>
                    <a:pt x="1507" y="11139"/>
                    <a:pt x="1507" y="17096"/>
                  </a:cubicBezTo>
                  <a:cubicBezTo>
                    <a:pt x="1507" y="24925"/>
                    <a:pt x="3356" y="32868"/>
                    <a:pt x="6301" y="39670"/>
                  </a:cubicBezTo>
                  <a:cubicBezTo>
                    <a:pt x="10637" y="49645"/>
                    <a:pt x="17074" y="58638"/>
                    <a:pt x="23328" y="67335"/>
                  </a:cubicBezTo>
                  <a:cubicBezTo>
                    <a:pt x="26843" y="72265"/>
                    <a:pt x="30518" y="77378"/>
                    <a:pt x="33737" y="82582"/>
                  </a:cubicBezTo>
                  <a:cubicBezTo>
                    <a:pt x="41429" y="95044"/>
                    <a:pt x="49303" y="113464"/>
                    <a:pt x="43141" y="130652"/>
                  </a:cubicBezTo>
                  <a:cubicBezTo>
                    <a:pt x="42273" y="133094"/>
                    <a:pt x="41178" y="135377"/>
                    <a:pt x="39877" y="137522"/>
                  </a:cubicBezTo>
                  <a:lnTo>
                    <a:pt x="40630" y="137522"/>
                  </a:lnTo>
                  <a:cubicBezTo>
                    <a:pt x="41862" y="135445"/>
                    <a:pt x="42912" y="133231"/>
                    <a:pt x="43757" y="130857"/>
                  </a:cubicBezTo>
                  <a:cubicBezTo>
                    <a:pt x="50011" y="113442"/>
                    <a:pt x="42045" y="94816"/>
                    <a:pt x="34284" y="82262"/>
                  </a:cubicBezTo>
                  <a:cubicBezTo>
                    <a:pt x="31043" y="77012"/>
                    <a:pt x="27391" y="71900"/>
                    <a:pt x="23853" y="66969"/>
                  </a:cubicBezTo>
                  <a:cubicBezTo>
                    <a:pt x="17622" y="58296"/>
                    <a:pt x="11208" y="49325"/>
                    <a:pt x="6894" y="39396"/>
                  </a:cubicBezTo>
                  <a:cubicBezTo>
                    <a:pt x="1736" y="27504"/>
                    <a:pt x="1" y="11983"/>
                    <a:pt x="5753" y="0"/>
                  </a:cubicBezTo>
                  <a:close/>
                </a:path>
              </a:pathLst>
            </a:custGeom>
            <a:solidFill>
              <a:srgbClr val="184EAB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686050" y="2588425"/>
              <a:ext cx="432000" cy="1269125"/>
            </a:xfrm>
            <a:custGeom>
              <a:avLst/>
              <a:gdLst/>
              <a:ahLst/>
              <a:cxnLst/>
              <a:rect l="l" t="t" r="r" b="b"/>
              <a:pathLst>
                <a:path w="17280" h="50765" extrusionOk="0">
                  <a:moveTo>
                    <a:pt x="1" y="1"/>
                  </a:moveTo>
                  <a:lnTo>
                    <a:pt x="1" y="891"/>
                  </a:lnTo>
                  <a:cubicBezTo>
                    <a:pt x="2534" y="3196"/>
                    <a:pt x="4863" y="5707"/>
                    <a:pt x="6871" y="8492"/>
                  </a:cubicBezTo>
                  <a:cubicBezTo>
                    <a:pt x="13673" y="17896"/>
                    <a:pt x="16572" y="32664"/>
                    <a:pt x="8926" y="42661"/>
                  </a:cubicBezTo>
                  <a:cubicBezTo>
                    <a:pt x="6483" y="45857"/>
                    <a:pt x="3174" y="48231"/>
                    <a:pt x="1" y="50034"/>
                  </a:cubicBezTo>
                  <a:lnTo>
                    <a:pt x="1" y="50764"/>
                  </a:lnTo>
                  <a:cubicBezTo>
                    <a:pt x="3333" y="48938"/>
                    <a:pt x="6848" y="46450"/>
                    <a:pt x="9428" y="43049"/>
                  </a:cubicBezTo>
                  <a:cubicBezTo>
                    <a:pt x="17280" y="32824"/>
                    <a:pt x="14335" y="17713"/>
                    <a:pt x="7396" y="8104"/>
                  </a:cubicBezTo>
                  <a:cubicBezTo>
                    <a:pt x="5251" y="5114"/>
                    <a:pt x="2740" y="2443"/>
                    <a:pt x="1" y="1"/>
                  </a:cubicBezTo>
                  <a:close/>
                </a:path>
              </a:pathLst>
            </a:custGeom>
            <a:solidFill>
              <a:srgbClr val="184EAB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2166275" y="729900"/>
              <a:ext cx="1541875" cy="1244050"/>
            </a:xfrm>
            <a:custGeom>
              <a:avLst/>
              <a:gdLst/>
              <a:ahLst/>
              <a:cxnLst/>
              <a:rect l="l" t="t" r="r" b="b"/>
              <a:pathLst>
                <a:path w="61675" h="49762" extrusionOk="0">
                  <a:moveTo>
                    <a:pt x="229" y="0"/>
                  </a:moveTo>
                  <a:cubicBezTo>
                    <a:pt x="46" y="1666"/>
                    <a:pt x="1" y="3333"/>
                    <a:pt x="1" y="4907"/>
                  </a:cubicBezTo>
                  <a:lnTo>
                    <a:pt x="1" y="5227"/>
                  </a:lnTo>
                  <a:cubicBezTo>
                    <a:pt x="24" y="13786"/>
                    <a:pt x="708" y="22414"/>
                    <a:pt x="2032" y="30860"/>
                  </a:cubicBezTo>
                  <a:cubicBezTo>
                    <a:pt x="2968" y="36886"/>
                    <a:pt x="4954" y="45263"/>
                    <a:pt x="11527" y="48504"/>
                  </a:cubicBezTo>
                  <a:cubicBezTo>
                    <a:pt x="13317" y="49386"/>
                    <a:pt x="15177" y="49762"/>
                    <a:pt x="17026" y="49762"/>
                  </a:cubicBezTo>
                  <a:cubicBezTo>
                    <a:pt x="21876" y="49762"/>
                    <a:pt x="26644" y="47175"/>
                    <a:pt x="29833" y="44350"/>
                  </a:cubicBezTo>
                  <a:cubicBezTo>
                    <a:pt x="32892" y="41610"/>
                    <a:pt x="35380" y="38255"/>
                    <a:pt x="37777" y="35014"/>
                  </a:cubicBezTo>
                  <a:cubicBezTo>
                    <a:pt x="39215" y="33074"/>
                    <a:pt x="40698" y="31088"/>
                    <a:pt x="42273" y="29239"/>
                  </a:cubicBezTo>
                  <a:cubicBezTo>
                    <a:pt x="44213" y="26979"/>
                    <a:pt x="46382" y="24880"/>
                    <a:pt x="48482" y="22825"/>
                  </a:cubicBezTo>
                  <a:cubicBezTo>
                    <a:pt x="51746" y="19675"/>
                    <a:pt x="55101" y="16411"/>
                    <a:pt x="57635" y="12577"/>
                  </a:cubicBezTo>
                  <a:cubicBezTo>
                    <a:pt x="59849" y="9267"/>
                    <a:pt x="61652" y="4542"/>
                    <a:pt x="61675" y="0"/>
                  </a:cubicBezTo>
                  <a:lnTo>
                    <a:pt x="61036" y="0"/>
                  </a:lnTo>
                  <a:cubicBezTo>
                    <a:pt x="61013" y="2168"/>
                    <a:pt x="60579" y="4405"/>
                    <a:pt x="59871" y="6482"/>
                  </a:cubicBezTo>
                  <a:cubicBezTo>
                    <a:pt x="59164" y="8605"/>
                    <a:pt x="58182" y="10591"/>
                    <a:pt x="57110" y="12212"/>
                  </a:cubicBezTo>
                  <a:cubicBezTo>
                    <a:pt x="54599" y="16001"/>
                    <a:pt x="51266" y="19242"/>
                    <a:pt x="48048" y="22369"/>
                  </a:cubicBezTo>
                  <a:cubicBezTo>
                    <a:pt x="45925" y="24423"/>
                    <a:pt x="43734" y="26546"/>
                    <a:pt x="41794" y="28805"/>
                  </a:cubicBezTo>
                  <a:cubicBezTo>
                    <a:pt x="40196" y="30677"/>
                    <a:pt x="38712" y="32686"/>
                    <a:pt x="37274" y="34626"/>
                  </a:cubicBezTo>
                  <a:cubicBezTo>
                    <a:pt x="34878" y="37844"/>
                    <a:pt x="32413" y="41177"/>
                    <a:pt x="29400" y="43847"/>
                  </a:cubicBezTo>
                  <a:cubicBezTo>
                    <a:pt x="26106" y="46781"/>
                    <a:pt x="21458" y="49067"/>
                    <a:pt x="16953" y="49067"/>
                  </a:cubicBezTo>
                  <a:cubicBezTo>
                    <a:pt x="15184" y="49067"/>
                    <a:pt x="13436" y="48715"/>
                    <a:pt x="11801" y="47910"/>
                  </a:cubicBezTo>
                  <a:cubicBezTo>
                    <a:pt x="5524" y="44829"/>
                    <a:pt x="3584" y="36635"/>
                    <a:pt x="2671" y="30746"/>
                  </a:cubicBezTo>
                  <a:cubicBezTo>
                    <a:pt x="1370" y="22346"/>
                    <a:pt x="685" y="13764"/>
                    <a:pt x="640" y="5227"/>
                  </a:cubicBezTo>
                  <a:cubicBezTo>
                    <a:pt x="640" y="3561"/>
                    <a:pt x="685" y="1780"/>
                    <a:pt x="891" y="0"/>
                  </a:cubicBezTo>
                  <a:close/>
                </a:path>
              </a:pathLst>
            </a:custGeom>
            <a:solidFill>
              <a:srgbClr val="184EAB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3"/>
          <p:cNvSpPr/>
          <p:nvPr/>
        </p:nvSpPr>
        <p:spPr>
          <a:xfrm rot="10800000">
            <a:off x="6141980" y="2300244"/>
            <a:ext cx="3093332" cy="2995400"/>
          </a:xfrm>
          <a:custGeom>
            <a:avLst/>
            <a:gdLst/>
            <a:ahLst/>
            <a:cxnLst/>
            <a:rect l="l" t="t" r="r" b="b"/>
            <a:pathLst>
              <a:path w="37175" h="35997" extrusionOk="0">
                <a:moveTo>
                  <a:pt x="0" y="0"/>
                </a:moveTo>
                <a:lnTo>
                  <a:pt x="0" y="35996"/>
                </a:lnTo>
                <a:cubicBezTo>
                  <a:pt x="482" y="35862"/>
                  <a:pt x="946" y="35693"/>
                  <a:pt x="1410" y="35497"/>
                </a:cubicBezTo>
                <a:cubicBezTo>
                  <a:pt x="4274" y="34257"/>
                  <a:pt x="6602" y="31821"/>
                  <a:pt x="7699" y="28895"/>
                </a:cubicBezTo>
                <a:cubicBezTo>
                  <a:pt x="8591" y="26513"/>
                  <a:pt x="8761" y="23748"/>
                  <a:pt x="10474" y="21874"/>
                </a:cubicBezTo>
                <a:cubicBezTo>
                  <a:pt x="12401" y="19769"/>
                  <a:pt x="15550" y="19528"/>
                  <a:pt x="18333" y="18939"/>
                </a:cubicBezTo>
                <a:cubicBezTo>
                  <a:pt x="23820" y="17771"/>
                  <a:pt x="28869" y="14639"/>
                  <a:pt x="32366" y="10250"/>
                </a:cubicBezTo>
                <a:cubicBezTo>
                  <a:pt x="34739" y="7271"/>
                  <a:pt x="36389" y="3729"/>
                  <a:pt x="371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3"/>
          <p:cNvSpPr/>
          <p:nvPr/>
        </p:nvSpPr>
        <p:spPr>
          <a:xfrm rot="10800000">
            <a:off x="4965755" y="-78940"/>
            <a:ext cx="4269545" cy="1115309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3"/>
          <p:cNvSpPr/>
          <p:nvPr/>
        </p:nvSpPr>
        <p:spPr>
          <a:xfrm rot="10800000">
            <a:off x="-235377" y="-134740"/>
            <a:ext cx="2869727" cy="1751959"/>
          </a:xfrm>
          <a:custGeom>
            <a:avLst/>
            <a:gdLst/>
            <a:ahLst/>
            <a:cxnLst/>
            <a:rect l="l" t="t" r="r" b="b"/>
            <a:pathLst>
              <a:path w="26942" h="16448" extrusionOk="0">
                <a:moveTo>
                  <a:pt x="25136" y="0"/>
                </a:moveTo>
                <a:cubicBezTo>
                  <a:pt x="21713" y="0"/>
                  <a:pt x="18401" y="1629"/>
                  <a:pt x="17227" y="4859"/>
                </a:cubicBezTo>
                <a:cubicBezTo>
                  <a:pt x="17072" y="4855"/>
                  <a:pt x="16918" y="4853"/>
                  <a:pt x="16764" y="4853"/>
                </a:cubicBezTo>
                <a:cubicBezTo>
                  <a:pt x="12591" y="4853"/>
                  <a:pt x="8428" y="6359"/>
                  <a:pt x="5237" y="9043"/>
                </a:cubicBezTo>
                <a:cubicBezTo>
                  <a:pt x="2891" y="11015"/>
                  <a:pt x="1080" y="13593"/>
                  <a:pt x="0" y="16448"/>
                </a:cubicBezTo>
                <a:lnTo>
                  <a:pt x="26942" y="16448"/>
                </a:lnTo>
                <a:lnTo>
                  <a:pt x="26942" y="149"/>
                </a:lnTo>
                <a:cubicBezTo>
                  <a:pt x="26692" y="105"/>
                  <a:pt x="26433" y="69"/>
                  <a:pt x="26183" y="51"/>
                </a:cubicBezTo>
                <a:cubicBezTo>
                  <a:pt x="25835" y="17"/>
                  <a:pt x="25485" y="0"/>
                  <a:pt x="251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3"/>
          <p:cNvSpPr/>
          <p:nvPr/>
        </p:nvSpPr>
        <p:spPr>
          <a:xfrm rot="755021">
            <a:off x="-1639613" y="3878939"/>
            <a:ext cx="7584970" cy="1981379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hasCustomPrompt="1"/>
          </p:nvPr>
        </p:nvSpPr>
        <p:spPr>
          <a:xfrm>
            <a:off x="1992700" y="815850"/>
            <a:ext cx="771000" cy="59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1"/>
          </p:nvPr>
        </p:nvSpPr>
        <p:spPr>
          <a:xfrm>
            <a:off x="2860100" y="815850"/>
            <a:ext cx="42612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idx="2" hasCustomPrompt="1"/>
          </p:nvPr>
        </p:nvSpPr>
        <p:spPr>
          <a:xfrm>
            <a:off x="1992700" y="1789675"/>
            <a:ext cx="771000" cy="59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>
            <a:spLocks noGrp="1"/>
          </p:cNvSpPr>
          <p:nvPr>
            <p:ph type="subTitle" idx="3"/>
          </p:nvPr>
        </p:nvSpPr>
        <p:spPr>
          <a:xfrm>
            <a:off x="2860100" y="1789675"/>
            <a:ext cx="42912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000">
                <a:solidFill>
                  <a:schemeClr val="accen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4" hasCustomPrompt="1"/>
          </p:nvPr>
        </p:nvSpPr>
        <p:spPr>
          <a:xfrm>
            <a:off x="1992700" y="2772950"/>
            <a:ext cx="771000" cy="59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5"/>
          </p:nvPr>
        </p:nvSpPr>
        <p:spPr>
          <a:xfrm>
            <a:off x="2860100" y="2772950"/>
            <a:ext cx="42912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000">
                <a:solidFill>
                  <a:schemeClr val="accen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6" hasCustomPrompt="1"/>
          </p:nvPr>
        </p:nvSpPr>
        <p:spPr>
          <a:xfrm>
            <a:off x="1992700" y="3729150"/>
            <a:ext cx="771000" cy="59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7"/>
          </p:nvPr>
        </p:nvSpPr>
        <p:spPr>
          <a:xfrm>
            <a:off x="2860100" y="3729150"/>
            <a:ext cx="42912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3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4"/>
          <p:cNvGrpSpPr/>
          <p:nvPr/>
        </p:nvGrpSpPr>
        <p:grpSpPr>
          <a:xfrm rot="10800000" flipH="1">
            <a:off x="-5913" y="-21384"/>
            <a:ext cx="9144275" cy="5143704"/>
            <a:chOff x="686050" y="729900"/>
            <a:chExt cx="6112075" cy="3438075"/>
          </a:xfrm>
        </p:grpSpPr>
        <p:sp>
          <p:nvSpPr>
            <p:cNvPr id="191" name="Google Shape;191;p14"/>
            <p:cNvSpPr/>
            <p:nvPr/>
          </p:nvSpPr>
          <p:spPr>
            <a:xfrm>
              <a:off x="5528450" y="729900"/>
              <a:ext cx="1269675" cy="1596075"/>
            </a:xfrm>
            <a:custGeom>
              <a:avLst/>
              <a:gdLst/>
              <a:ahLst/>
              <a:cxnLst/>
              <a:rect l="l" t="t" r="r" b="b"/>
              <a:pathLst>
                <a:path w="50787" h="63843" extrusionOk="0">
                  <a:moveTo>
                    <a:pt x="388" y="0"/>
                  </a:moveTo>
                  <a:cubicBezTo>
                    <a:pt x="137" y="1917"/>
                    <a:pt x="0" y="3857"/>
                    <a:pt x="0" y="5798"/>
                  </a:cubicBezTo>
                  <a:cubicBezTo>
                    <a:pt x="0" y="11801"/>
                    <a:pt x="1233" y="17781"/>
                    <a:pt x="3858" y="23259"/>
                  </a:cubicBezTo>
                  <a:cubicBezTo>
                    <a:pt x="10705" y="37548"/>
                    <a:pt x="24401" y="46404"/>
                    <a:pt x="37639" y="54986"/>
                  </a:cubicBezTo>
                  <a:cubicBezTo>
                    <a:pt x="42045" y="57839"/>
                    <a:pt x="46518" y="60715"/>
                    <a:pt x="50787" y="63842"/>
                  </a:cubicBezTo>
                  <a:lnTo>
                    <a:pt x="50787" y="63021"/>
                  </a:lnTo>
                  <a:cubicBezTo>
                    <a:pt x="46633" y="60008"/>
                    <a:pt x="42273" y="57200"/>
                    <a:pt x="38005" y="54438"/>
                  </a:cubicBezTo>
                  <a:cubicBezTo>
                    <a:pt x="24218" y="45514"/>
                    <a:pt x="11208" y="37114"/>
                    <a:pt x="4451" y="22985"/>
                  </a:cubicBezTo>
                  <a:cubicBezTo>
                    <a:pt x="1028" y="15818"/>
                    <a:pt x="0" y="7806"/>
                    <a:pt x="1028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4701600" y="729900"/>
              <a:ext cx="784075" cy="3438075"/>
            </a:xfrm>
            <a:custGeom>
              <a:avLst/>
              <a:gdLst/>
              <a:ahLst/>
              <a:cxnLst/>
              <a:rect l="l" t="t" r="r" b="b"/>
              <a:pathLst>
                <a:path w="31363" h="137523" extrusionOk="0">
                  <a:moveTo>
                    <a:pt x="11641" y="0"/>
                  </a:moveTo>
                  <a:cubicBezTo>
                    <a:pt x="14883" y="5250"/>
                    <a:pt x="17645" y="10545"/>
                    <a:pt x="19950" y="15886"/>
                  </a:cubicBezTo>
                  <a:cubicBezTo>
                    <a:pt x="29605" y="38324"/>
                    <a:pt x="30701" y="62427"/>
                    <a:pt x="22940" y="82034"/>
                  </a:cubicBezTo>
                  <a:cubicBezTo>
                    <a:pt x="20452" y="88379"/>
                    <a:pt x="16983" y="94428"/>
                    <a:pt x="13627" y="100271"/>
                  </a:cubicBezTo>
                  <a:cubicBezTo>
                    <a:pt x="10044" y="106503"/>
                    <a:pt x="6346" y="112939"/>
                    <a:pt x="3812" y="119764"/>
                  </a:cubicBezTo>
                  <a:cubicBezTo>
                    <a:pt x="1667" y="125470"/>
                    <a:pt x="411" y="131451"/>
                    <a:pt x="1" y="137522"/>
                  </a:cubicBezTo>
                  <a:lnTo>
                    <a:pt x="640" y="137522"/>
                  </a:lnTo>
                  <a:cubicBezTo>
                    <a:pt x="1073" y="131542"/>
                    <a:pt x="2306" y="125607"/>
                    <a:pt x="4406" y="119992"/>
                  </a:cubicBezTo>
                  <a:cubicBezTo>
                    <a:pt x="6939" y="113213"/>
                    <a:pt x="10614" y="106799"/>
                    <a:pt x="14175" y="100591"/>
                  </a:cubicBezTo>
                  <a:cubicBezTo>
                    <a:pt x="17553" y="94725"/>
                    <a:pt x="21023" y="88676"/>
                    <a:pt x="23556" y="82262"/>
                  </a:cubicBezTo>
                  <a:cubicBezTo>
                    <a:pt x="31363" y="62496"/>
                    <a:pt x="30267" y="38210"/>
                    <a:pt x="20543" y="15635"/>
                  </a:cubicBezTo>
                  <a:cubicBezTo>
                    <a:pt x="18284" y="10363"/>
                    <a:pt x="15567" y="5159"/>
                    <a:pt x="12395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5167225" y="2753900"/>
              <a:ext cx="1630900" cy="1414075"/>
            </a:xfrm>
            <a:custGeom>
              <a:avLst/>
              <a:gdLst/>
              <a:ahLst/>
              <a:cxnLst/>
              <a:rect l="l" t="t" r="r" b="b"/>
              <a:pathLst>
                <a:path w="65236" h="56563" extrusionOk="0">
                  <a:moveTo>
                    <a:pt x="39801" y="1"/>
                  </a:moveTo>
                  <a:cubicBezTo>
                    <a:pt x="35853" y="1"/>
                    <a:pt x="32199" y="1468"/>
                    <a:pt x="29902" y="4087"/>
                  </a:cubicBezTo>
                  <a:cubicBezTo>
                    <a:pt x="27642" y="6643"/>
                    <a:pt x="26798" y="10044"/>
                    <a:pt x="25976" y="13331"/>
                  </a:cubicBezTo>
                  <a:cubicBezTo>
                    <a:pt x="25177" y="16435"/>
                    <a:pt x="24378" y="19654"/>
                    <a:pt x="22393" y="22073"/>
                  </a:cubicBezTo>
                  <a:cubicBezTo>
                    <a:pt x="20338" y="24561"/>
                    <a:pt x="17417" y="25908"/>
                    <a:pt x="14335" y="27323"/>
                  </a:cubicBezTo>
                  <a:cubicBezTo>
                    <a:pt x="12623" y="28099"/>
                    <a:pt x="10889" y="28898"/>
                    <a:pt x="9291" y="29879"/>
                  </a:cubicBezTo>
                  <a:cubicBezTo>
                    <a:pt x="4589" y="32892"/>
                    <a:pt x="1416" y="37960"/>
                    <a:pt x="366" y="44168"/>
                  </a:cubicBezTo>
                  <a:cubicBezTo>
                    <a:pt x="115" y="45629"/>
                    <a:pt x="1" y="47135"/>
                    <a:pt x="1" y="48619"/>
                  </a:cubicBezTo>
                  <a:cubicBezTo>
                    <a:pt x="1" y="51335"/>
                    <a:pt x="389" y="54029"/>
                    <a:pt x="1188" y="56562"/>
                  </a:cubicBezTo>
                  <a:lnTo>
                    <a:pt x="1873" y="56562"/>
                  </a:lnTo>
                  <a:cubicBezTo>
                    <a:pt x="640" y="52659"/>
                    <a:pt x="321" y="48414"/>
                    <a:pt x="1005" y="44259"/>
                  </a:cubicBezTo>
                  <a:cubicBezTo>
                    <a:pt x="2010" y="38256"/>
                    <a:pt x="5091" y="33349"/>
                    <a:pt x="9656" y="30427"/>
                  </a:cubicBezTo>
                  <a:cubicBezTo>
                    <a:pt x="11185" y="29469"/>
                    <a:pt x="12920" y="28670"/>
                    <a:pt x="14586" y="27917"/>
                  </a:cubicBezTo>
                  <a:cubicBezTo>
                    <a:pt x="17622" y="26524"/>
                    <a:pt x="20749" y="25109"/>
                    <a:pt x="22872" y="22484"/>
                  </a:cubicBezTo>
                  <a:cubicBezTo>
                    <a:pt x="24972" y="19950"/>
                    <a:pt x="25794" y="16664"/>
                    <a:pt x="26592" y="13491"/>
                  </a:cubicBezTo>
                  <a:cubicBezTo>
                    <a:pt x="27414" y="10273"/>
                    <a:pt x="28236" y="6963"/>
                    <a:pt x="30404" y="4498"/>
                  </a:cubicBezTo>
                  <a:cubicBezTo>
                    <a:pt x="32572" y="2045"/>
                    <a:pt x="36055" y="653"/>
                    <a:pt x="39837" y="653"/>
                  </a:cubicBezTo>
                  <a:cubicBezTo>
                    <a:pt x="40594" y="653"/>
                    <a:pt x="41364" y="709"/>
                    <a:pt x="42137" y="823"/>
                  </a:cubicBezTo>
                  <a:cubicBezTo>
                    <a:pt x="45766" y="1348"/>
                    <a:pt x="49486" y="3037"/>
                    <a:pt x="53846" y="6141"/>
                  </a:cubicBezTo>
                  <a:cubicBezTo>
                    <a:pt x="58114" y="9177"/>
                    <a:pt x="61949" y="12829"/>
                    <a:pt x="65236" y="16892"/>
                  </a:cubicBezTo>
                  <a:lnTo>
                    <a:pt x="65236" y="15819"/>
                  </a:lnTo>
                  <a:cubicBezTo>
                    <a:pt x="61995" y="11939"/>
                    <a:pt x="58274" y="8515"/>
                    <a:pt x="54211" y="5616"/>
                  </a:cubicBezTo>
                  <a:cubicBezTo>
                    <a:pt x="49783" y="2466"/>
                    <a:pt x="45971" y="732"/>
                    <a:pt x="42228" y="184"/>
                  </a:cubicBezTo>
                  <a:cubicBezTo>
                    <a:pt x="41413" y="61"/>
                    <a:pt x="40601" y="1"/>
                    <a:pt x="3980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1641300" y="729900"/>
              <a:ext cx="2874300" cy="2584225"/>
            </a:xfrm>
            <a:custGeom>
              <a:avLst/>
              <a:gdLst/>
              <a:ahLst/>
              <a:cxnLst/>
              <a:rect l="l" t="t" r="r" b="b"/>
              <a:pathLst>
                <a:path w="114972" h="103369" extrusionOk="0">
                  <a:moveTo>
                    <a:pt x="3424" y="0"/>
                  </a:moveTo>
                  <a:cubicBezTo>
                    <a:pt x="2968" y="2283"/>
                    <a:pt x="2580" y="4656"/>
                    <a:pt x="2237" y="7099"/>
                  </a:cubicBezTo>
                  <a:cubicBezTo>
                    <a:pt x="1461" y="13010"/>
                    <a:pt x="1073" y="18945"/>
                    <a:pt x="1073" y="24902"/>
                  </a:cubicBezTo>
                  <a:cubicBezTo>
                    <a:pt x="1073" y="41063"/>
                    <a:pt x="3949" y="57223"/>
                    <a:pt x="9564" y="72425"/>
                  </a:cubicBezTo>
                  <a:cubicBezTo>
                    <a:pt x="14540" y="85914"/>
                    <a:pt x="20635" y="94519"/>
                    <a:pt x="28760" y="99518"/>
                  </a:cubicBezTo>
                  <a:cubicBezTo>
                    <a:pt x="32792" y="101996"/>
                    <a:pt x="37795" y="103369"/>
                    <a:pt x="42726" y="103369"/>
                  </a:cubicBezTo>
                  <a:cubicBezTo>
                    <a:pt x="49242" y="103369"/>
                    <a:pt x="55635" y="100974"/>
                    <a:pt x="59506" y="95569"/>
                  </a:cubicBezTo>
                  <a:cubicBezTo>
                    <a:pt x="61857" y="92260"/>
                    <a:pt x="62998" y="88265"/>
                    <a:pt x="64094" y="84408"/>
                  </a:cubicBezTo>
                  <a:cubicBezTo>
                    <a:pt x="65098" y="80870"/>
                    <a:pt x="66148" y="77195"/>
                    <a:pt x="68157" y="74091"/>
                  </a:cubicBezTo>
                  <a:cubicBezTo>
                    <a:pt x="72083" y="67996"/>
                    <a:pt x="78679" y="65075"/>
                    <a:pt x="85664" y="61948"/>
                  </a:cubicBezTo>
                  <a:cubicBezTo>
                    <a:pt x="89247" y="60373"/>
                    <a:pt x="92922" y="58729"/>
                    <a:pt x="96186" y="56629"/>
                  </a:cubicBezTo>
                  <a:cubicBezTo>
                    <a:pt x="104152" y="51539"/>
                    <a:pt x="109927" y="43117"/>
                    <a:pt x="112506" y="32914"/>
                  </a:cubicBezTo>
                  <a:cubicBezTo>
                    <a:pt x="114971" y="23031"/>
                    <a:pt x="114218" y="12600"/>
                    <a:pt x="110384" y="3515"/>
                  </a:cubicBezTo>
                  <a:cubicBezTo>
                    <a:pt x="109859" y="2283"/>
                    <a:pt x="109311" y="1118"/>
                    <a:pt x="108717" y="0"/>
                  </a:cubicBezTo>
                  <a:lnTo>
                    <a:pt x="107987" y="0"/>
                  </a:lnTo>
                  <a:cubicBezTo>
                    <a:pt x="108626" y="1210"/>
                    <a:pt x="109220" y="2465"/>
                    <a:pt x="109790" y="3766"/>
                  </a:cubicBezTo>
                  <a:cubicBezTo>
                    <a:pt x="112141" y="9313"/>
                    <a:pt x="113237" y="15270"/>
                    <a:pt x="113237" y="21159"/>
                  </a:cubicBezTo>
                  <a:cubicBezTo>
                    <a:pt x="113237" y="35242"/>
                    <a:pt x="106869" y="49006"/>
                    <a:pt x="95844" y="56082"/>
                  </a:cubicBezTo>
                  <a:cubicBezTo>
                    <a:pt x="92626" y="58159"/>
                    <a:pt x="88951" y="59779"/>
                    <a:pt x="85413" y="61354"/>
                  </a:cubicBezTo>
                  <a:cubicBezTo>
                    <a:pt x="78634" y="64367"/>
                    <a:pt x="71649" y="67494"/>
                    <a:pt x="67609" y="73748"/>
                  </a:cubicBezTo>
                  <a:cubicBezTo>
                    <a:pt x="65555" y="76921"/>
                    <a:pt x="64505" y="80642"/>
                    <a:pt x="63478" y="84225"/>
                  </a:cubicBezTo>
                  <a:cubicBezTo>
                    <a:pt x="62382" y="88037"/>
                    <a:pt x="61264" y="91963"/>
                    <a:pt x="58958" y="95181"/>
                  </a:cubicBezTo>
                  <a:cubicBezTo>
                    <a:pt x="55227" y="100403"/>
                    <a:pt x="49046" y="102719"/>
                    <a:pt x="42734" y="102719"/>
                  </a:cubicBezTo>
                  <a:cubicBezTo>
                    <a:pt x="37925" y="102719"/>
                    <a:pt x="33040" y="101375"/>
                    <a:pt x="29103" y="98948"/>
                  </a:cubicBezTo>
                  <a:cubicBezTo>
                    <a:pt x="21114" y="94040"/>
                    <a:pt x="15088" y="85526"/>
                    <a:pt x="10158" y="72196"/>
                  </a:cubicBezTo>
                  <a:cubicBezTo>
                    <a:pt x="2534" y="51517"/>
                    <a:pt x="0" y="29034"/>
                    <a:pt x="2899" y="7190"/>
                  </a:cubicBezTo>
                  <a:cubicBezTo>
                    <a:pt x="3219" y="4702"/>
                    <a:pt x="3630" y="2305"/>
                    <a:pt x="4086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3040500" y="2947975"/>
              <a:ext cx="1558400" cy="1220000"/>
            </a:xfrm>
            <a:custGeom>
              <a:avLst/>
              <a:gdLst/>
              <a:ahLst/>
              <a:cxnLst/>
              <a:rect l="l" t="t" r="r" b="b"/>
              <a:pathLst>
                <a:path w="62336" h="48800" extrusionOk="0">
                  <a:moveTo>
                    <a:pt x="42351" y="1"/>
                  </a:moveTo>
                  <a:cubicBezTo>
                    <a:pt x="32307" y="1"/>
                    <a:pt x="21177" y="4342"/>
                    <a:pt x="16138" y="8535"/>
                  </a:cubicBezTo>
                  <a:cubicBezTo>
                    <a:pt x="6117" y="16844"/>
                    <a:pt x="206" y="30699"/>
                    <a:pt x="206" y="45421"/>
                  </a:cubicBezTo>
                  <a:cubicBezTo>
                    <a:pt x="206" y="46540"/>
                    <a:pt x="251" y="47681"/>
                    <a:pt x="320" y="48799"/>
                  </a:cubicBezTo>
                  <a:lnTo>
                    <a:pt x="982" y="48799"/>
                  </a:lnTo>
                  <a:cubicBezTo>
                    <a:pt x="0" y="33027"/>
                    <a:pt x="5912" y="17871"/>
                    <a:pt x="16548" y="9038"/>
                  </a:cubicBezTo>
                  <a:cubicBezTo>
                    <a:pt x="21495" y="4919"/>
                    <a:pt x="32440" y="652"/>
                    <a:pt x="42296" y="652"/>
                  </a:cubicBezTo>
                  <a:cubicBezTo>
                    <a:pt x="44675" y="652"/>
                    <a:pt x="46991" y="900"/>
                    <a:pt x="49143" y="1460"/>
                  </a:cubicBezTo>
                  <a:cubicBezTo>
                    <a:pt x="54187" y="2761"/>
                    <a:pt x="57566" y="5591"/>
                    <a:pt x="59232" y="9836"/>
                  </a:cubicBezTo>
                  <a:cubicBezTo>
                    <a:pt x="59780" y="11297"/>
                    <a:pt x="60008" y="12941"/>
                    <a:pt x="60008" y="14744"/>
                  </a:cubicBezTo>
                  <a:cubicBezTo>
                    <a:pt x="60008" y="20724"/>
                    <a:pt x="57406" y="28165"/>
                    <a:pt x="55511" y="33506"/>
                  </a:cubicBezTo>
                  <a:cubicBezTo>
                    <a:pt x="55214" y="34328"/>
                    <a:pt x="54941" y="35104"/>
                    <a:pt x="54712" y="35812"/>
                  </a:cubicBezTo>
                  <a:cubicBezTo>
                    <a:pt x="53183" y="40285"/>
                    <a:pt x="51380" y="44622"/>
                    <a:pt x="49280" y="48799"/>
                  </a:cubicBezTo>
                  <a:lnTo>
                    <a:pt x="50010" y="48799"/>
                  </a:lnTo>
                  <a:cubicBezTo>
                    <a:pt x="52042" y="44691"/>
                    <a:pt x="53822" y="40400"/>
                    <a:pt x="55329" y="36017"/>
                  </a:cubicBezTo>
                  <a:cubicBezTo>
                    <a:pt x="55557" y="35309"/>
                    <a:pt x="55831" y="34533"/>
                    <a:pt x="56128" y="33712"/>
                  </a:cubicBezTo>
                  <a:cubicBezTo>
                    <a:pt x="58615" y="26704"/>
                    <a:pt x="62336" y="16091"/>
                    <a:pt x="59825" y="9608"/>
                  </a:cubicBezTo>
                  <a:cubicBezTo>
                    <a:pt x="58090" y="5134"/>
                    <a:pt x="54553" y="2190"/>
                    <a:pt x="49326" y="821"/>
                  </a:cubicBezTo>
                  <a:cubicBezTo>
                    <a:pt x="47131" y="253"/>
                    <a:pt x="44773" y="1"/>
                    <a:pt x="4235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810450" y="729900"/>
              <a:ext cx="1250300" cy="3438075"/>
            </a:xfrm>
            <a:custGeom>
              <a:avLst/>
              <a:gdLst/>
              <a:ahLst/>
              <a:cxnLst/>
              <a:rect l="l" t="t" r="r" b="b"/>
              <a:pathLst>
                <a:path w="50012" h="137523" extrusionOk="0">
                  <a:moveTo>
                    <a:pt x="5045" y="0"/>
                  </a:moveTo>
                  <a:cubicBezTo>
                    <a:pt x="2580" y="5250"/>
                    <a:pt x="1507" y="11139"/>
                    <a:pt x="1507" y="17096"/>
                  </a:cubicBezTo>
                  <a:cubicBezTo>
                    <a:pt x="1507" y="24925"/>
                    <a:pt x="3356" y="32868"/>
                    <a:pt x="6301" y="39670"/>
                  </a:cubicBezTo>
                  <a:cubicBezTo>
                    <a:pt x="10637" y="49645"/>
                    <a:pt x="17074" y="58638"/>
                    <a:pt x="23328" y="67335"/>
                  </a:cubicBezTo>
                  <a:cubicBezTo>
                    <a:pt x="26843" y="72265"/>
                    <a:pt x="30518" y="77378"/>
                    <a:pt x="33737" y="82582"/>
                  </a:cubicBezTo>
                  <a:cubicBezTo>
                    <a:pt x="41429" y="95044"/>
                    <a:pt x="49303" y="113464"/>
                    <a:pt x="43141" y="130652"/>
                  </a:cubicBezTo>
                  <a:cubicBezTo>
                    <a:pt x="42273" y="133094"/>
                    <a:pt x="41178" y="135377"/>
                    <a:pt x="39877" y="137522"/>
                  </a:cubicBezTo>
                  <a:lnTo>
                    <a:pt x="40630" y="137522"/>
                  </a:lnTo>
                  <a:cubicBezTo>
                    <a:pt x="41862" y="135445"/>
                    <a:pt x="42912" y="133231"/>
                    <a:pt x="43757" y="130857"/>
                  </a:cubicBezTo>
                  <a:cubicBezTo>
                    <a:pt x="50011" y="113442"/>
                    <a:pt x="42045" y="94816"/>
                    <a:pt x="34284" y="82262"/>
                  </a:cubicBezTo>
                  <a:cubicBezTo>
                    <a:pt x="31043" y="77012"/>
                    <a:pt x="27391" y="71900"/>
                    <a:pt x="23853" y="66969"/>
                  </a:cubicBezTo>
                  <a:cubicBezTo>
                    <a:pt x="17622" y="58296"/>
                    <a:pt x="11208" y="49325"/>
                    <a:pt x="6894" y="39396"/>
                  </a:cubicBezTo>
                  <a:cubicBezTo>
                    <a:pt x="1736" y="27504"/>
                    <a:pt x="1" y="11983"/>
                    <a:pt x="5753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686050" y="2588425"/>
              <a:ext cx="432000" cy="1269125"/>
            </a:xfrm>
            <a:custGeom>
              <a:avLst/>
              <a:gdLst/>
              <a:ahLst/>
              <a:cxnLst/>
              <a:rect l="l" t="t" r="r" b="b"/>
              <a:pathLst>
                <a:path w="17280" h="50765" extrusionOk="0">
                  <a:moveTo>
                    <a:pt x="1" y="1"/>
                  </a:moveTo>
                  <a:lnTo>
                    <a:pt x="1" y="891"/>
                  </a:lnTo>
                  <a:cubicBezTo>
                    <a:pt x="2534" y="3196"/>
                    <a:pt x="4863" y="5707"/>
                    <a:pt x="6871" y="8492"/>
                  </a:cubicBezTo>
                  <a:cubicBezTo>
                    <a:pt x="13673" y="17896"/>
                    <a:pt x="16572" y="32664"/>
                    <a:pt x="8926" y="42661"/>
                  </a:cubicBezTo>
                  <a:cubicBezTo>
                    <a:pt x="6483" y="45857"/>
                    <a:pt x="3174" y="48231"/>
                    <a:pt x="1" y="50034"/>
                  </a:cubicBezTo>
                  <a:lnTo>
                    <a:pt x="1" y="50764"/>
                  </a:lnTo>
                  <a:cubicBezTo>
                    <a:pt x="3333" y="48938"/>
                    <a:pt x="6848" y="46450"/>
                    <a:pt x="9428" y="43049"/>
                  </a:cubicBezTo>
                  <a:cubicBezTo>
                    <a:pt x="17280" y="32824"/>
                    <a:pt x="14335" y="17713"/>
                    <a:pt x="7396" y="8104"/>
                  </a:cubicBezTo>
                  <a:cubicBezTo>
                    <a:pt x="5251" y="5114"/>
                    <a:pt x="2740" y="2443"/>
                    <a:pt x="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2166275" y="729900"/>
              <a:ext cx="1541875" cy="1244050"/>
            </a:xfrm>
            <a:custGeom>
              <a:avLst/>
              <a:gdLst/>
              <a:ahLst/>
              <a:cxnLst/>
              <a:rect l="l" t="t" r="r" b="b"/>
              <a:pathLst>
                <a:path w="61675" h="49762" extrusionOk="0">
                  <a:moveTo>
                    <a:pt x="229" y="0"/>
                  </a:moveTo>
                  <a:cubicBezTo>
                    <a:pt x="46" y="1666"/>
                    <a:pt x="1" y="3333"/>
                    <a:pt x="1" y="4907"/>
                  </a:cubicBezTo>
                  <a:lnTo>
                    <a:pt x="1" y="5227"/>
                  </a:lnTo>
                  <a:cubicBezTo>
                    <a:pt x="24" y="13786"/>
                    <a:pt x="708" y="22414"/>
                    <a:pt x="2032" y="30860"/>
                  </a:cubicBezTo>
                  <a:cubicBezTo>
                    <a:pt x="2968" y="36886"/>
                    <a:pt x="4954" y="45263"/>
                    <a:pt x="11527" y="48504"/>
                  </a:cubicBezTo>
                  <a:cubicBezTo>
                    <a:pt x="13317" y="49386"/>
                    <a:pt x="15177" y="49762"/>
                    <a:pt x="17026" y="49762"/>
                  </a:cubicBezTo>
                  <a:cubicBezTo>
                    <a:pt x="21876" y="49762"/>
                    <a:pt x="26644" y="47175"/>
                    <a:pt x="29833" y="44350"/>
                  </a:cubicBezTo>
                  <a:cubicBezTo>
                    <a:pt x="32892" y="41610"/>
                    <a:pt x="35380" y="38255"/>
                    <a:pt x="37777" y="35014"/>
                  </a:cubicBezTo>
                  <a:cubicBezTo>
                    <a:pt x="39215" y="33074"/>
                    <a:pt x="40698" y="31088"/>
                    <a:pt x="42273" y="29239"/>
                  </a:cubicBezTo>
                  <a:cubicBezTo>
                    <a:pt x="44213" y="26979"/>
                    <a:pt x="46382" y="24880"/>
                    <a:pt x="48482" y="22825"/>
                  </a:cubicBezTo>
                  <a:cubicBezTo>
                    <a:pt x="51746" y="19675"/>
                    <a:pt x="55101" y="16411"/>
                    <a:pt x="57635" y="12577"/>
                  </a:cubicBezTo>
                  <a:cubicBezTo>
                    <a:pt x="59849" y="9267"/>
                    <a:pt x="61652" y="4542"/>
                    <a:pt x="61675" y="0"/>
                  </a:cubicBezTo>
                  <a:lnTo>
                    <a:pt x="61036" y="0"/>
                  </a:lnTo>
                  <a:cubicBezTo>
                    <a:pt x="61013" y="2168"/>
                    <a:pt x="60579" y="4405"/>
                    <a:pt x="59871" y="6482"/>
                  </a:cubicBezTo>
                  <a:cubicBezTo>
                    <a:pt x="59164" y="8605"/>
                    <a:pt x="58182" y="10591"/>
                    <a:pt x="57110" y="12212"/>
                  </a:cubicBezTo>
                  <a:cubicBezTo>
                    <a:pt x="54599" y="16001"/>
                    <a:pt x="51266" y="19242"/>
                    <a:pt x="48048" y="22369"/>
                  </a:cubicBezTo>
                  <a:cubicBezTo>
                    <a:pt x="45925" y="24423"/>
                    <a:pt x="43734" y="26546"/>
                    <a:pt x="41794" y="28805"/>
                  </a:cubicBezTo>
                  <a:cubicBezTo>
                    <a:pt x="40196" y="30677"/>
                    <a:pt x="38712" y="32686"/>
                    <a:pt x="37274" y="34626"/>
                  </a:cubicBezTo>
                  <a:cubicBezTo>
                    <a:pt x="34878" y="37844"/>
                    <a:pt x="32413" y="41177"/>
                    <a:pt x="29400" y="43847"/>
                  </a:cubicBezTo>
                  <a:cubicBezTo>
                    <a:pt x="26106" y="46781"/>
                    <a:pt x="21458" y="49067"/>
                    <a:pt x="16953" y="49067"/>
                  </a:cubicBezTo>
                  <a:cubicBezTo>
                    <a:pt x="15184" y="49067"/>
                    <a:pt x="13436" y="48715"/>
                    <a:pt x="11801" y="47910"/>
                  </a:cubicBezTo>
                  <a:cubicBezTo>
                    <a:pt x="5524" y="44829"/>
                    <a:pt x="3584" y="36635"/>
                    <a:pt x="2671" y="30746"/>
                  </a:cubicBezTo>
                  <a:cubicBezTo>
                    <a:pt x="1370" y="22346"/>
                    <a:pt x="685" y="13764"/>
                    <a:pt x="640" y="5227"/>
                  </a:cubicBezTo>
                  <a:cubicBezTo>
                    <a:pt x="640" y="3561"/>
                    <a:pt x="685" y="1780"/>
                    <a:pt x="891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4"/>
          <p:cNvSpPr/>
          <p:nvPr/>
        </p:nvSpPr>
        <p:spPr>
          <a:xfrm rot="10800000" flipH="1">
            <a:off x="-1200375" y="2314377"/>
            <a:ext cx="3093332" cy="2995400"/>
          </a:xfrm>
          <a:custGeom>
            <a:avLst/>
            <a:gdLst/>
            <a:ahLst/>
            <a:cxnLst/>
            <a:rect l="l" t="t" r="r" b="b"/>
            <a:pathLst>
              <a:path w="37175" h="35997" extrusionOk="0">
                <a:moveTo>
                  <a:pt x="0" y="0"/>
                </a:moveTo>
                <a:lnTo>
                  <a:pt x="0" y="35996"/>
                </a:lnTo>
                <a:cubicBezTo>
                  <a:pt x="482" y="35862"/>
                  <a:pt x="946" y="35693"/>
                  <a:pt x="1410" y="35497"/>
                </a:cubicBezTo>
                <a:cubicBezTo>
                  <a:pt x="4274" y="34257"/>
                  <a:pt x="6602" y="31821"/>
                  <a:pt x="7699" y="28895"/>
                </a:cubicBezTo>
                <a:cubicBezTo>
                  <a:pt x="8591" y="26513"/>
                  <a:pt x="8761" y="23748"/>
                  <a:pt x="10474" y="21874"/>
                </a:cubicBezTo>
                <a:cubicBezTo>
                  <a:pt x="12401" y="19769"/>
                  <a:pt x="15550" y="19528"/>
                  <a:pt x="18333" y="18939"/>
                </a:cubicBezTo>
                <a:cubicBezTo>
                  <a:pt x="23820" y="17771"/>
                  <a:pt x="28869" y="14639"/>
                  <a:pt x="32366" y="10250"/>
                </a:cubicBezTo>
                <a:cubicBezTo>
                  <a:pt x="34739" y="7271"/>
                  <a:pt x="36389" y="3729"/>
                  <a:pt x="371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4"/>
          <p:cNvSpPr/>
          <p:nvPr/>
        </p:nvSpPr>
        <p:spPr>
          <a:xfrm rot="10800000" flipH="1">
            <a:off x="-289926" y="-21379"/>
            <a:ext cx="4103296" cy="1071881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4"/>
          <p:cNvSpPr/>
          <p:nvPr/>
        </p:nvSpPr>
        <p:spPr>
          <a:xfrm rot="10800000" flipH="1">
            <a:off x="6653494" y="-21383"/>
            <a:ext cx="2707200" cy="1652736"/>
          </a:xfrm>
          <a:custGeom>
            <a:avLst/>
            <a:gdLst/>
            <a:ahLst/>
            <a:cxnLst/>
            <a:rect l="l" t="t" r="r" b="b"/>
            <a:pathLst>
              <a:path w="26942" h="16448" extrusionOk="0">
                <a:moveTo>
                  <a:pt x="25136" y="0"/>
                </a:moveTo>
                <a:cubicBezTo>
                  <a:pt x="21713" y="0"/>
                  <a:pt x="18401" y="1629"/>
                  <a:pt x="17227" y="4859"/>
                </a:cubicBezTo>
                <a:cubicBezTo>
                  <a:pt x="17072" y="4855"/>
                  <a:pt x="16918" y="4853"/>
                  <a:pt x="16764" y="4853"/>
                </a:cubicBezTo>
                <a:cubicBezTo>
                  <a:pt x="12591" y="4853"/>
                  <a:pt x="8428" y="6359"/>
                  <a:pt x="5237" y="9043"/>
                </a:cubicBezTo>
                <a:cubicBezTo>
                  <a:pt x="2891" y="11015"/>
                  <a:pt x="1080" y="13593"/>
                  <a:pt x="0" y="16448"/>
                </a:cubicBezTo>
                <a:lnTo>
                  <a:pt x="26942" y="16448"/>
                </a:lnTo>
                <a:lnTo>
                  <a:pt x="26942" y="149"/>
                </a:lnTo>
                <a:cubicBezTo>
                  <a:pt x="26692" y="105"/>
                  <a:pt x="26433" y="69"/>
                  <a:pt x="26183" y="51"/>
                </a:cubicBezTo>
                <a:cubicBezTo>
                  <a:pt x="25835" y="17"/>
                  <a:pt x="25485" y="0"/>
                  <a:pt x="251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"/>
          <p:cNvSpPr/>
          <p:nvPr/>
        </p:nvSpPr>
        <p:spPr>
          <a:xfrm rot="-2334321" flipH="1">
            <a:off x="4152655" y="3940173"/>
            <a:ext cx="7584946" cy="1981373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ctrTitle"/>
          </p:nvPr>
        </p:nvSpPr>
        <p:spPr>
          <a:xfrm>
            <a:off x="1881325" y="539500"/>
            <a:ext cx="5381700" cy="11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4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5"/>
          <p:cNvGrpSpPr/>
          <p:nvPr/>
        </p:nvGrpSpPr>
        <p:grpSpPr>
          <a:xfrm rot="10800000">
            <a:off x="-5913" y="-21384"/>
            <a:ext cx="9144275" cy="5143704"/>
            <a:chOff x="686050" y="729900"/>
            <a:chExt cx="6112075" cy="3438075"/>
          </a:xfrm>
        </p:grpSpPr>
        <p:sp>
          <p:nvSpPr>
            <p:cNvPr id="206" name="Google Shape;206;p15"/>
            <p:cNvSpPr/>
            <p:nvPr/>
          </p:nvSpPr>
          <p:spPr>
            <a:xfrm>
              <a:off x="5528450" y="729900"/>
              <a:ext cx="1269675" cy="1596075"/>
            </a:xfrm>
            <a:custGeom>
              <a:avLst/>
              <a:gdLst/>
              <a:ahLst/>
              <a:cxnLst/>
              <a:rect l="l" t="t" r="r" b="b"/>
              <a:pathLst>
                <a:path w="50787" h="63843" extrusionOk="0">
                  <a:moveTo>
                    <a:pt x="388" y="0"/>
                  </a:moveTo>
                  <a:cubicBezTo>
                    <a:pt x="137" y="1917"/>
                    <a:pt x="0" y="3857"/>
                    <a:pt x="0" y="5798"/>
                  </a:cubicBezTo>
                  <a:cubicBezTo>
                    <a:pt x="0" y="11801"/>
                    <a:pt x="1233" y="17781"/>
                    <a:pt x="3858" y="23259"/>
                  </a:cubicBezTo>
                  <a:cubicBezTo>
                    <a:pt x="10705" y="37548"/>
                    <a:pt x="24401" y="46404"/>
                    <a:pt x="37639" y="54986"/>
                  </a:cubicBezTo>
                  <a:cubicBezTo>
                    <a:pt x="42045" y="57839"/>
                    <a:pt x="46518" y="60715"/>
                    <a:pt x="50787" y="63842"/>
                  </a:cubicBezTo>
                  <a:lnTo>
                    <a:pt x="50787" y="63021"/>
                  </a:lnTo>
                  <a:cubicBezTo>
                    <a:pt x="46633" y="60008"/>
                    <a:pt x="42273" y="57200"/>
                    <a:pt x="38005" y="54438"/>
                  </a:cubicBezTo>
                  <a:cubicBezTo>
                    <a:pt x="24218" y="45514"/>
                    <a:pt x="11208" y="37114"/>
                    <a:pt x="4451" y="22985"/>
                  </a:cubicBezTo>
                  <a:cubicBezTo>
                    <a:pt x="1028" y="15818"/>
                    <a:pt x="0" y="7806"/>
                    <a:pt x="1028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4701600" y="729900"/>
              <a:ext cx="784075" cy="3438075"/>
            </a:xfrm>
            <a:custGeom>
              <a:avLst/>
              <a:gdLst/>
              <a:ahLst/>
              <a:cxnLst/>
              <a:rect l="l" t="t" r="r" b="b"/>
              <a:pathLst>
                <a:path w="31363" h="137523" extrusionOk="0">
                  <a:moveTo>
                    <a:pt x="11641" y="0"/>
                  </a:moveTo>
                  <a:cubicBezTo>
                    <a:pt x="14883" y="5250"/>
                    <a:pt x="17645" y="10545"/>
                    <a:pt x="19950" y="15886"/>
                  </a:cubicBezTo>
                  <a:cubicBezTo>
                    <a:pt x="29605" y="38324"/>
                    <a:pt x="30701" y="62427"/>
                    <a:pt x="22940" y="82034"/>
                  </a:cubicBezTo>
                  <a:cubicBezTo>
                    <a:pt x="20452" y="88379"/>
                    <a:pt x="16983" y="94428"/>
                    <a:pt x="13627" y="100271"/>
                  </a:cubicBezTo>
                  <a:cubicBezTo>
                    <a:pt x="10044" y="106503"/>
                    <a:pt x="6346" y="112939"/>
                    <a:pt x="3812" y="119764"/>
                  </a:cubicBezTo>
                  <a:cubicBezTo>
                    <a:pt x="1667" y="125470"/>
                    <a:pt x="411" y="131451"/>
                    <a:pt x="1" y="137522"/>
                  </a:cubicBezTo>
                  <a:lnTo>
                    <a:pt x="640" y="137522"/>
                  </a:lnTo>
                  <a:cubicBezTo>
                    <a:pt x="1073" y="131542"/>
                    <a:pt x="2306" y="125607"/>
                    <a:pt x="4406" y="119992"/>
                  </a:cubicBezTo>
                  <a:cubicBezTo>
                    <a:pt x="6939" y="113213"/>
                    <a:pt x="10614" y="106799"/>
                    <a:pt x="14175" y="100591"/>
                  </a:cubicBezTo>
                  <a:cubicBezTo>
                    <a:pt x="17553" y="94725"/>
                    <a:pt x="21023" y="88676"/>
                    <a:pt x="23556" y="82262"/>
                  </a:cubicBezTo>
                  <a:cubicBezTo>
                    <a:pt x="31363" y="62496"/>
                    <a:pt x="30267" y="38210"/>
                    <a:pt x="20543" y="15635"/>
                  </a:cubicBezTo>
                  <a:cubicBezTo>
                    <a:pt x="18284" y="10363"/>
                    <a:pt x="15567" y="5159"/>
                    <a:pt x="12395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5167225" y="2753900"/>
              <a:ext cx="1630900" cy="1414075"/>
            </a:xfrm>
            <a:custGeom>
              <a:avLst/>
              <a:gdLst/>
              <a:ahLst/>
              <a:cxnLst/>
              <a:rect l="l" t="t" r="r" b="b"/>
              <a:pathLst>
                <a:path w="65236" h="56563" extrusionOk="0">
                  <a:moveTo>
                    <a:pt x="39801" y="1"/>
                  </a:moveTo>
                  <a:cubicBezTo>
                    <a:pt x="35853" y="1"/>
                    <a:pt x="32199" y="1468"/>
                    <a:pt x="29902" y="4087"/>
                  </a:cubicBezTo>
                  <a:cubicBezTo>
                    <a:pt x="27642" y="6643"/>
                    <a:pt x="26798" y="10044"/>
                    <a:pt x="25976" y="13331"/>
                  </a:cubicBezTo>
                  <a:cubicBezTo>
                    <a:pt x="25177" y="16435"/>
                    <a:pt x="24378" y="19654"/>
                    <a:pt x="22393" y="22073"/>
                  </a:cubicBezTo>
                  <a:cubicBezTo>
                    <a:pt x="20338" y="24561"/>
                    <a:pt x="17417" y="25908"/>
                    <a:pt x="14335" y="27323"/>
                  </a:cubicBezTo>
                  <a:cubicBezTo>
                    <a:pt x="12623" y="28099"/>
                    <a:pt x="10889" y="28898"/>
                    <a:pt x="9291" y="29879"/>
                  </a:cubicBezTo>
                  <a:cubicBezTo>
                    <a:pt x="4589" y="32892"/>
                    <a:pt x="1416" y="37960"/>
                    <a:pt x="366" y="44168"/>
                  </a:cubicBezTo>
                  <a:cubicBezTo>
                    <a:pt x="115" y="45629"/>
                    <a:pt x="1" y="47135"/>
                    <a:pt x="1" y="48619"/>
                  </a:cubicBezTo>
                  <a:cubicBezTo>
                    <a:pt x="1" y="51335"/>
                    <a:pt x="389" y="54029"/>
                    <a:pt x="1188" y="56562"/>
                  </a:cubicBezTo>
                  <a:lnTo>
                    <a:pt x="1873" y="56562"/>
                  </a:lnTo>
                  <a:cubicBezTo>
                    <a:pt x="640" y="52659"/>
                    <a:pt x="321" y="48414"/>
                    <a:pt x="1005" y="44259"/>
                  </a:cubicBezTo>
                  <a:cubicBezTo>
                    <a:pt x="2010" y="38256"/>
                    <a:pt x="5091" y="33349"/>
                    <a:pt x="9656" y="30427"/>
                  </a:cubicBezTo>
                  <a:cubicBezTo>
                    <a:pt x="11185" y="29469"/>
                    <a:pt x="12920" y="28670"/>
                    <a:pt x="14586" y="27917"/>
                  </a:cubicBezTo>
                  <a:cubicBezTo>
                    <a:pt x="17622" y="26524"/>
                    <a:pt x="20749" y="25109"/>
                    <a:pt x="22872" y="22484"/>
                  </a:cubicBezTo>
                  <a:cubicBezTo>
                    <a:pt x="24972" y="19950"/>
                    <a:pt x="25794" y="16664"/>
                    <a:pt x="26592" y="13491"/>
                  </a:cubicBezTo>
                  <a:cubicBezTo>
                    <a:pt x="27414" y="10273"/>
                    <a:pt x="28236" y="6963"/>
                    <a:pt x="30404" y="4498"/>
                  </a:cubicBezTo>
                  <a:cubicBezTo>
                    <a:pt x="32572" y="2045"/>
                    <a:pt x="36055" y="653"/>
                    <a:pt x="39837" y="653"/>
                  </a:cubicBezTo>
                  <a:cubicBezTo>
                    <a:pt x="40594" y="653"/>
                    <a:pt x="41364" y="709"/>
                    <a:pt x="42137" y="823"/>
                  </a:cubicBezTo>
                  <a:cubicBezTo>
                    <a:pt x="45766" y="1348"/>
                    <a:pt x="49486" y="3037"/>
                    <a:pt x="53846" y="6141"/>
                  </a:cubicBezTo>
                  <a:cubicBezTo>
                    <a:pt x="58114" y="9177"/>
                    <a:pt x="61949" y="12829"/>
                    <a:pt x="65236" y="16892"/>
                  </a:cubicBezTo>
                  <a:lnTo>
                    <a:pt x="65236" y="15819"/>
                  </a:lnTo>
                  <a:cubicBezTo>
                    <a:pt x="61995" y="11939"/>
                    <a:pt x="58274" y="8515"/>
                    <a:pt x="54211" y="5616"/>
                  </a:cubicBezTo>
                  <a:cubicBezTo>
                    <a:pt x="49783" y="2466"/>
                    <a:pt x="45971" y="732"/>
                    <a:pt x="42228" y="184"/>
                  </a:cubicBezTo>
                  <a:cubicBezTo>
                    <a:pt x="41413" y="61"/>
                    <a:pt x="40601" y="1"/>
                    <a:pt x="3980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1641300" y="729900"/>
              <a:ext cx="2874300" cy="2584225"/>
            </a:xfrm>
            <a:custGeom>
              <a:avLst/>
              <a:gdLst/>
              <a:ahLst/>
              <a:cxnLst/>
              <a:rect l="l" t="t" r="r" b="b"/>
              <a:pathLst>
                <a:path w="114972" h="103369" extrusionOk="0">
                  <a:moveTo>
                    <a:pt x="3424" y="0"/>
                  </a:moveTo>
                  <a:cubicBezTo>
                    <a:pt x="2968" y="2283"/>
                    <a:pt x="2580" y="4656"/>
                    <a:pt x="2237" y="7099"/>
                  </a:cubicBezTo>
                  <a:cubicBezTo>
                    <a:pt x="1461" y="13010"/>
                    <a:pt x="1073" y="18945"/>
                    <a:pt x="1073" y="24902"/>
                  </a:cubicBezTo>
                  <a:cubicBezTo>
                    <a:pt x="1073" y="41063"/>
                    <a:pt x="3949" y="57223"/>
                    <a:pt x="9564" y="72425"/>
                  </a:cubicBezTo>
                  <a:cubicBezTo>
                    <a:pt x="14540" y="85914"/>
                    <a:pt x="20635" y="94519"/>
                    <a:pt x="28760" y="99518"/>
                  </a:cubicBezTo>
                  <a:cubicBezTo>
                    <a:pt x="32792" y="101996"/>
                    <a:pt x="37795" y="103369"/>
                    <a:pt x="42726" y="103369"/>
                  </a:cubicBezTo>
                  <a:cubicBezTo>
                    <a:pt x="49242" y="103369"/>
                    <a:pt x="55635" y="100974"/>
                    <a:pt x="59506" y="95569"/>
                  </a:cubicBezTo>
                  <a:cubicBezTo>
                    <a:pt x="61857" y="92260"/>
                    <a:pt x="62998" y="88265"/>
                    <a:pt x="64094" y="84408"/>
                  </a:cubicBezTo>
                  <a:cubicBezTo>
                    <a:pt x="65098" y="80870"/>
                    <a:pt x="66148" y="77195"/>
                    <a:pt x="68157" y="74091"/>
                  </a:cubicBezTo>
                  <a:cubicBezTo>
                    <a:pt x="72083" y="67996"/>
                    <a:pt x="78679" y="65075"/>
                    <a:pt x="85664" y="61948"/>
                  </a:cubicBezTo>
                  <a:cubicBezTo>
                    <a:pt x="89247" y="60373"/>
                    <a:pt x="92922" y="58729"/>
                    <a:pt x="96186" y="56629"/>
                  </a:cubicBezTo>
                  <a:cubicBezTo>
                    <a:pt x="104152" y="51539"/>
                    <a:pt x="109927" y="43117"/>
                    <a:pt x="112506" y="32914"/>
                  </a:cubicBezTo>
                  <a:cubicBezTo>
                    <a:pt x="114971" y="23031"/>
                    <a:pt x="114218" y="12600"/>
                    <a:pt x="110384" y="3515"/>
                  </a:cubicBezTo>
                  <a:cubicBezTo>
                    <a:pt x="109859" y="2283"/>
                    <a:pt x="109311" y="1118"/>
                    <a:pt x="108717" y="0"/>
                  </a:cubicBezTo>
                  <a:lnTo>
                    <a:pt x="107987" y="0"/>
                  </a:lnTo>
                  <a:cubicBezTo>
                    <a:pt x="108626" y="1210"/>
                    <a:pt x="109220" y="2465"/>
                    <a:pt x="109790" y="3766"/>
                  </a:cubicBezTo>
                  <a:cubicBezTo>
                    <a:pt x="112141" y="9313"/>
                    <a:pt x="113237" y="15270"/>
                    <a:pt x="113237" y="21159"/>
                  </a:cubicBezTo>
                  <a:cubicBezTo>
                    <a:pt x="113237" y="35242"/>
                    <a:pt x="106869" y="49006"/>
                    <a:pt x="95844" y="56082"/>
                  </a:cubicBezTo>
                  <a:cubicBezTo>
                    <a:pt x="92626" y="58159"/>
                    <a:pt x="88951" y="59779"/>
                    <a:pt x="85413" y="61354"/>
                  </a:cubicBezTo>
                  <a:cubicBezTo>
                    <a:pt x="78634" y="64367"/>
                    <a:pt x="71649" y="67494"/>
                    <a:pt x="67609" y="73748"/>
                  </a:cubicBezTo>
                  <a:cubicBezTo>
                    <a:pt x="65555" y="76921"/>
                    <a:pt x="64505" y="80642"/>
                    <a:pt x="63478" y="84225"/>
                  </a:cubicBezTo>
                  <a:cubicBezTo>
                    <a:pt x="62382" y="88037"/>
                    <a:pt x="61264" y="91963"/>
                    <a:pt x="58958" y="95181"/>
                  </a:cubicBezTo>
                  <a:cubicBezTo>
                    <a:pt x="55227" y="100403"/>
                    <a:pt x="49046" y="102719"/>
                    <a:pt x="42734" y="102719"/>
                  </a:cubicBezTo>
                  <a:cubicBezTo>
                    <a:pt x="37925" y="102719"/>
                    <a:pt x="33040" y="101375"/>
                    <a:pt x="29103" y="98948"/>
                  </a:cubicBezTo>
                  <a:cubicBezTo>
                    <a:pt x="21114" y="94040"/>
                    <a:pt x="15088" y="85526"/>
                    <a:pt x="10158" y="72196"/>
                  </a:cubicBezTo>
                  <a:cubicBezTo>
                    <a:pt x="2534" y="51517"/>
                    <a:pt x="0" y="29034"/>
                    <a:pt x="2899" y="7190"/>
                  </a:cubicBezTo>
                  <a:cubicBezTo>
                    <a:pt x="3219" y="4702"/>
                    <a:pt x="3630" y="2305"/>
                    <a:pt x="4086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3040500" y="2947975"/>
              <a:ext cx="1558400" cy="1220000"/>
            </a:xfrm>
            <a:custGeom>
              <a:avLst/>
              <a:gdLst/>
              <a:ahLst/>
              <a:cxnLst/>
              <a:rect l="l" t="t" r="r" b="b"/>
              <a:pathLst>
                <a:path w="62336" h="48800" extrusionOk="0">
                  <a:moveTo>
                    <a:pt x="42351" y="1"/>
                  </a:moveTo>
                  <a:cubicBezTo>
                    <a:pt x="32307" y="1"/>
                    <a:pt x="21177" y="4342"/>
                    <a:pt x="16138" y="8535"/>
                  </a:cubicBezTo>
                  <a:cubicBezTo>
                    <a:pt x="6117" y="16844"/>
                    <a:pt x="206" y="30699"/>
                    <a:pt x="206" y="45421"/>
                  </a:cubicBezTo>
                  <a:cubicBezTo>
                    <a:pt x="206" y="46540"/>
                    <a:pt x="251" y="47681"/>
                    <a:pt x="320" y="48799"/>
                  </a:cubicBezTo>
                  <a:lnTo>
                    <a:pt x="982" y="48799"/>
                  </a:lnTo>
                  <a:cubicBezTo>
                    <a:pt x="0" y="33027"/>
                    <a:pt x="5912" y="17871"/>
                    <a:pt x="16548" y="9038"/>
                  </a:cubicBezTo>
                  <a:cubicBezTo>
                    <a:pt x="21495" y="4919"/>
                    <a:pt x="32440" y="652"/>
                    <a:pt x="42296" y="652"/>
                  </a:cubicBezTo>
                  <a:cubicBezTo>
                    <a:pt x="44675" y="652"/>
                    <a:pt x="46991" y="900"/>
                    <a:pt x="49143" y="1460"/>
                  </a:cubicBezTo>
                  <a:cubicBezTo>
                    <a:pt x="54187" y="2761"/>
                    <a:pt x="57566" y="5591"/>
                    <a:pt x="59232" y="9836"/>
                  </a:cubicBezTo>
                  <a:cubicBezTo>
                    <a:pt x="59780" y="11297"/>
                    <a:pt x="60008" y="12941"/>
                    <a:pt x="60008" y="14744"/>
                  </a:cubicBezTo>
                  <a:cubicBezTo>
                    <a:pt x="60008" y="20724"/>
                    <a:pt x="57406" y="28165"/>
                    <a:pt x="55511" y="33506"/>
                  </a:cubicBezTo>
                  <a:cubicBezTo>
                    <a:pt x="55214" y="34328"/>
                    <a:pt x="54941" y="35104"/>
                    <a:pt x="54712" y="35812"/>
                  </a:cubicBezTo>
                  <a:cubicBezTo>
                    <a:pt x="53183" y="40285"/>
                    <a:pt x="51380" y="44622"/>
                    <a:pt x="49280" y="48799"/>
                  </a:cubicBezTo>
                  <a:lnTo>
                    <a:pt x="50010" y="48799"/>
                  </a:lnTo>
                  <a:cubicBezTo>
                    <a:pt x="52042" y="44691"/>
                    <a:pt x="53822" y="40400"/>
                    <a:pt x="55329" y="36017"/>
                  </a:cubicBezTo>
                  <a:cubicBezTo>
                    <a:pt x="55557" y="35309"/>
                    <a:pt x="55831" y="34533"/>
                    <a:pt x="56128" y="33712"/>
                  </a:cubicBezTo>
                  <a:cubicBezTo>
                    <a:pt x="58615" y="26704"/>
                    <a:pt x="62336" y="16091"/>
                    <a:pt x="59825" y="9608"/>
                  </a:cubicBezTo>
                  <a:cubicBezTo>
                    <a:pt x="58090" y="5134"/>
                    <a:pt x="54553" y="2190"/>
                    <a:pt x="49326" y="821"/>
                  </a:cubicBezTo>
                  <a:cubicBezTo>
                    <a:pt x="47131" y="253"/>
                    <a:pt x="44773" y="1"/>
                    <a:pt x="4235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810450" y="729900"/>
              <a:ext cx="1250300" cy="3438075"/>
            </a:xfrm>
            <a:custGeom>
              <a:avLst/>
              <a:gdLst/>
              <a:ahLst/>
              <a:cxnLst/>
              <a:rect l="l" t="t" r="r" b="b"/>
              <a:pathLst>
                <a:path w="50012" h="137523" extrusionOk="0">
                  <a:moveTo>
                    <a:pt x="5045" y="0"/>
                  </a:moveTo>
                  <a:cubicBezTo>
                    <a:pt x="2580" y="5250"/>
                    <a:pt x="1507" y="11139"/>
                    <a:pt x="1507" y="17096"/>
                  </a:cubicBezTo>
                  <a:cubicBezTo>
                    <a:pt x="1507" y="24925"/>
                    <a:pt x="3356" y="32868"/>
                    <a:pt x="6301" y="39670"/>
                  </a:cubicBezTo>
                  <a:cubicBezTo>
                    <a:pt x="10637" y="49645"/>
                    <a:pt x="17074" y="58638"/>
                    <a:pt x="23328" y="67335"/>
                  </a:cubicBezTo>
                  <a:cubicBezTo>
                    <a:pt x="26843" y="72265"/>
                    <a:pt x="30518" y="77378"/>
                    <a:pt x="33737" y="82582"/>
                  </a:cubicBezTo>
                  <a:cubicBezTo>
                    <a:pt x="41429" y="95044"/>
                    <a:pt x="49303" y="113464"/>
                    <a:pt x="43141" y="130652"/>
                  </a:cubicBezTo>
                  <a:cubicBezTo>
                    <a:pt x="42273" y="133094"/>
                    <a:pt x="41178" y="135377"/>
                    <a:pt x="39877" y="137522"/>
                  </a:cubicBezTo>
                  <a:lnTo>
                    <a:pt x="40630" y="137522"/>
                  </a:lnTo>
                  <a:cubicBezTo>
                    <a:pt x="41862" y="135445"/>
                    <a:pt x="42912" y="133231"/>
                    <a:pt x="43757" y="130857"/>
                  </a:cubicBezTo>
                  <a:cubicBezTo>
                    <a:pt x="50011" y="113442"/>
                    <a:pt x="42045" y="94816"/>
                    <a:pt x="34284" y="82262"/>
                  </a:cubicBezTo>
                  <a:cubicBezTo>
                    <a:pt x="31043" y="77012"/>
                    <a:pt x="27391" y="71900"/>
                    <a:pt x="23853" y="66969"/>
                  </a:cubicBezTo>
                  <a:cubicBezTo>
                    <a:pt x="17622" y="58296"/>
                    <a:pt x="11208" y="49325"/>
                    <a:pt x="6894" y="39396"/>
                  </a:cubicBezTo>
                  <a:cubicBezTo>
                    <a:pt x="1736" y="27504"/>
                    <a:pt x="1" y="11983"/>
                    <a:pt x="5753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686050" y="2588425"/>
              <a:ext cx="432000" cy="1269125"/>
            </a:xfrm>
            <a:custGeom>
              <a:avLst/>
              <a:gdLst/>
              <a:ahLst/>
              <a:cxnLst/>
              <a:rect l="l" t="t" r="r" b="b"/>
              <a:pathLst>
                <a:path w="17280" h="50765" extrusionOk="0">
                  <a:moveTo>
                    <a:pt x="1" y="1"/>
                  </a:moveTo>
                  <a:lnTo>
                    <a:pt x="1" y="891"/>
                  </a:lnTo>
                  <a:cubicBezTo>
                    <a:pt x="2534" y="3196"/>
                    <a:pt x="4863" y="5707"/>
                    <a:pt x="6871" y="8492"/>
                  </a:cubicBezTo>
                  <a:cubicBezTo>
                    <a:pt x="13673" y="17896"/>
                    <a:pt x="16572" y="32664"/>
                    <a:pt x="8926" y="42661"/>
                  </a:cubicBezTo>
                  <a:cubicBezTo>
                    <a:pt x="6483" y="45857"/>
                    <a:pt x="3174" y="48231"/>
                    <a:pt x="1" y="50034"/>
                  </a:cubicBezTo>
                  <a:lnTo>
                    <a:pt x="1" y="50764"/>
                  </a:lnTo>
                  <a:cubicBezTo>
                    <a:pt x="3333" y="48938"/>
                    <a:pt x="6848" y="46450"/>
                    <a:pt x="9428" y="43049"/>
                  </a:cubicBezTo>
                  <a:cubicBezTo>
                    <a:pt x="17280" y="32824"/>
                    <a:pt x="14335" y="17713"/>
                    <a:pt x="7396" y="8104"/>
                  </a:cubicBezTo>
                  <a:cubicBezTo>
                    <a:pt x="5251" y="5114"/>
                    <a:pt x="2740" y="2443"/>
                    <a:pt x="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2166275" y="729900"/>
              <a:ext cx="1541875" cy="1244050"/>
            </a:xfrm>
            <a:custGeom>
              <a:avLst/>
              <a:gdLst/>
              <a:ahLst/>
              <a:cxnLst/>
              <a:rect l="l" t="t" r="r" b="b"/>
              <a:pathLst>
                <a:path w="61675" h="49762" extrusionOk="0">
                  <a:moveTo>
                    <a:pt x="229" y="0"/>
                  </a:moveTo>
                  <a:cubicBezTo>
                    <a:pt x="46" y="1666"/>
                    <a:pt x="1" y="3333"/>
                    <a:pt x="1" y="4907"/>
                  </a:cubicBezTo>
                  <a:lnTo>
                    <a:pt x="1" y="5227"/>
                  </a:lnTo>
                  <a:cubicBezTo>
                    <a:pt x="24" y="13786"/>
                    <a:pt x="708" y="22414"/>
                    <a:pt x="2032" y="30860"/>
                  </a:cubicBezTo>
                  <a:cubicBezTo>
                    <a:pt x="2968" y="36886"/>
                    <a:pt x="4954" y="45263"/>
                    <a:pt x="11527" y="48504"/>
                  </a:cubicBezTo>
                  <a:cubicBezTo>
                    <a:pt x="13317" y="49386"/>
                    <a:pt x="15177" y="49762"/>
                    <a:pt x="17026" y="49762"/>
                  </a:cubicBezTo>
                  <a:cubicBezTo>
                    <a:pt x="21876" y="49762"/>
                    <a:pt x="26644" y="47175"/>
                    <a:pt x="29833" y="44350"/>
                  </a:cubicBezTo>
                  <a:cubicBezTo>
                    <a:pt x="32892" y="41610"/>
                    <a:pt x="35380" y="38255"/>
                    <a:pt x="37777" y="35014"/>
                  </a:cubicBezTo>
                  <a:cubicBezTo>
                    <a:pt x="39215" y="33074"/>
                    <a:pt x="40698" y="31088"/>
                    <a:pt x="42273" y="29239"/>
                  </a:cubicBezTo>
                  <a:cubicBezTo>
                    <a:pt x="44213" y="26979"/>
                    <a:pt x="46382" y="24880"/>
                    <a:pt x="48482" y="22825"/>
                  </a:cubicBezTo>
                  <a:cubicBezTo>
                    <a:pt x="51746" y="19675"/>
                    <a:pt x="55101" y="16411"/>
                    <a:pt x="57635" y="12577"/>
                  </a:cubicBezTo>
                  <a:cubicBezTo>
                    <a:pt x="59849" y="9267"/>
                    <a:pt x="61652" y="4542"/>
                    <a:pt x="61675" y="0"/>
                  </a:cubicBezTo>
                  <a:lnTo>
                    <a:pt x="61036" y="0"/>
                  </a:lnTo>
                  <a:cubicBezTo>
                    <a:pt x="61013" y="2168"/>
                    <a:pt x="60579" y="4405"/>
                    <a:pt x="59871" y="6482"/>
                  </a:cubicBezTo>
                  <a:cubicBezTo>
                    <a:pt x="59164" y="8605"/>
                    <a:pt x="58182" y="10591"/>
                    <a:pt x="57110" y="12212"/>
                  </a:cubicBezTo>
                  <a:cubicBezTo>
                    <a:pt x="54599" y="16001"/>
                    <a:pt x="51266" y="19242"/>
                    <a:pt x="48048" y="22369"/>
                  </a:cubicBezTo>
                  <a:cubicBezTo>
                    <a:pt x="45925" y="24423"/>
                    <a:pt x="43734" y="26546"/>
                    <a:pt x="41794" y="28805"/>
                  </a:cubicBezTo>
                  <a:cubicBezTo>
                    <a:pt x="40196" y="30677"/>
                    <a:pt x="38712" y="32686"/>
                    <a:pt x="37274" y="34626"/>
                  </a:cubicBezTo>
                  <a:cubicBezTo>
                    <a:pt x="34878" y="37844"/>
                    <a:pt x="32413" y="41177"/>
                    <a:pt x="29400" y="43847"/>
                  </a:cubicBezTo>
                  <a:cubicBezTo>
                    <a:pt x="26106" y="46781"/>
                    <a:pt x="21458" y="49067"/>
                    <a:pt x="16953" y="49067"/>
                  </a:cubicBezTo>
                  <a:cubicBezTo>
                    <a:pt x="15184" y="49067"/>
                    <a:pt x="13436" y="48715"/>
                    <a:pt x="11801" y="47910"/>
                  </a:cubicBezTo>
                  <a:cubicBezTo>
                    <a:pt x="5524" y="44829"/>
                    <a:pt x="3584" y="36635"/>
                    <a:pt x="2671" y="30746"/>
                  </a:cubicBezTo>
                  <a:cubicBezTo>
                    <a:pt x="1370" y="22346"/>
                    <a:pt x="685" y="13764"/>
                    <a:pt x="640" y="5227"/>
                  </a:cubicBezTo>
                  <a:cubicBezTo>
                    <a:pt x="640" y="3561"/>
                    <a:pt x="685" y="1780"/>
                    <a:pt x="891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15"/>
          <p:cNvSpPr/>
          <p:nvPr/>
        </p:nvSpPr>
        <p:spPr>
          <a:xfrm rot="10286106">
            <a:off x="6721962" y="2710013"/>
            <a:ext cx="3093350" cy="2995417"/>
          </a:xfrm>
          <a:custGeom>
            <a:avLst/>
            <a:gdLst/>
            <a:ahLst/>
            <a:cxnLst/>
            <a:rect l="l" t="t" r="r" b="b"/>
            <a:pathLst>
              <a:path w="37175" h="35997" extrusionOk="0">
                <a:moveTo>
                  <a:pt x="0" y="0"/>
                </a:moveTo>
                <a:lnTo>
                  <a:pt x="0" y="35996"/>
                </a:lnTo>
                <a:cubicBezTo>
                  <a:pt x="482" y="35862"/>
                  <a:pt x="946" y="35693"/>
                  <a:pt x="1410" y="35497"/>
                </a:cubicBezTo>
                <a:cubicBezTo>
                  <a:pt x="4274" y="34257"/>
                  <a:pt x="6602" y="31821"/>
                  <a:pt x="7699" y="28895"/>
                </a:cubicBezTo>
                <a:cubicBezTo>
                  <a:pt x="8591" y="26513"/>
                  <a:pt x="8761" y="23748"/>
                  <a:pt x="10474" y="21874"/>
                </a:cubicBezTo>
                <a:cubicBezTo>
                  <a:pt x="12401" y="19769"/>
                  <a:pt x="15550" y="19528"/>
                  <a:pt x="18333" y="18939"/>
                </a:cubicBezTo>
                <a:cubicBezTo>
                  <a:pt x="23820" y="17771"/>
                  <a:pt x="28869" y="14639"/>
                  <a:pt x="32366" y="10250"/>
                </a:cubicBezTo>
                <a:cubicBezTo>
                  <a:pt x="34739" y="7271"/>
                  <a:pt x="36389" y="3729"/>
                  <a:pt x="371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5"/>
          <p:cNvSpPr/>
          <p:nvPr/>
        </p:nvSpPr>
        <p:spPr>
          <a:xfrm rot="10800000">
            <a:off x="5270147" y="-200379"/>
            <a:ext cx="4103296" cy="1071881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5"/>
          <p:cNvSpPr/>
          <p:nvPr/>
        </p:nvSpPr>
        <p:spPr>
          <a:xfrm rot="10800000">
            <a:off x="-449425" y="-200383"/>
            <a:ext cx="2707200" cy="1652736"/>
          </a:xfrm>
          <a:custGeom>
            <a:avLst/>
            <a:gdLst/>
            <a:ahLst/>
            <a:cxnLst/>
            <a:rect l="l" t="t" r="r" b="b"/>
            <a:pathLst>
              <a:path w="26942" h="16448" extrusionOk="0">
                <a:moveTo>
                  <a:pt x="25136" y="0"/>
                </a:moveTo>
                <a:cubicBezTo>
                  <a:pt x="21713" y="0"/>
                  <a:pt x="18401" y="1629"/>
                  <a:pt x="17227" y="4859"/>
                </a:cubicBezTo>
                <a:cubicBezTo>
                  <a:pt x="17072" y="4855"/>
                  <a:pt x="16918" y="4853"/>
                  <a:pt x="16764" y="4853"/>
                </a:cubicBezTo>
                <a:cubicBezTo>
                  <a:pt x="12591" y="4853"/>
                  <a:pt x="8428" y="6359"/>
                  <a:pt x="5237" y="9043"/>
                </a:cubicBezTo>
                <a:cubicBezTo>
                  <a:pt x="2891" y="11015"/>
                  <a:pt x="1080" y="13593"/>
                  <a:pt x="0" y="16448"/>
                </a:cubicBezTo>
                <a:lnTo>
                  <a:pt x="26942" y="16448"/>
                </a:lnTo>
                <a:lnTo>
                  <a:pt x="26942" y="149"/>
                </a:lnTo>
                <a:cubicBezTo>
                  <a:pt x="26692" y="105"/>
                  <a:pt x="26433" y="69"/>
                  <a:pt x="26183" y="51"/>
                </a:cubicBezTo>
                <a:cubicBezTo>
                  <a:pt x="25835" y="17"/>
                  <a:pt x="25485" y="0"/>
                  <a:pt x="251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5"/>
          <p:cNvSpPr/>
          <p:nvPr/>
        </p:nvSpPr>
        <p:spPr>
          <a:xfrm rot="755021">
            <a:off x="-1561332" y="3893072"/>
            <a:ext cx="7584970" cy="1981379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5"/>
          <p:cNvSpPr txBox="1">
            <a:spLocks noGrp="1"/>
          </p:cNvSpPr>
          <p:nvPr>
            <p:ph type="ctrTitle"/>
          </p:nvPr>
        </p:nvSpPr>
        <p:spPr>
          <a:xfrm>
            <a:off x="1824600" y="539500"/>
            <a:ext cx="5495100" cy="11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0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6"/>
          <p:cNvGrpSpPr/>
          <p:nvPr/>
        </p:nvGrpSpPr>
        <p:grpSpPr>
          <a:xfrm flipH="1">
            <a:off x="-5913" y="-9692"/>
            <a:ext cx="9144275" cy="5143704"/>
            <a:chOff x="686050" y="729900"/>
            <a:chExt cx="6112075" cy="3438075"/>
          </a:xfrm>
        </p:grpSpPr>
        <p:sp>
          <p:nvSpPr>
            <p:cNvPr id="221" name="Google Shape;221;p16"/>
            <p:cNvSpPr/>
            <p:nvPr/>
          </p:nvSpPr>
          <p:spPr>
            <a:xfrm>
              <a:off x="5528450" y="729900"/>
              <a:ext cx="1269675" cy="1596075"/>
            </a:xfrm>
            <a:custGeom>
              <a:avLst/>
              <a:gdLst/>
              <a:ahLst/>
              <a:cxnLst/>
              <a:rect l="l" t="t" r="r" b="b"/>
              <a:pathLst>
                <a:path w="50787" h="63843" extrusionOk="0">
                  <a:moveTo>
                    <a:pt x="388" y="0"/>
                  </a:moveTo>
                  <a:cubicBezTo>
                    <a:pt x="137" y="1917"/>
                    <a:pt x="0" y="3857"/>
                    <a:pt x="0" y="5798"/>
                  </a:cubicBezTo>
                  <a:cubicBezTo>
                    <a:pt x="0" y="11801"/>
                    <a:pt x="1233" y="17781"/>
                    <a:pt x="3858" y="23259"/>
                  </a:cubicBezTo>
                  <a:cubicBezTo>
                    <a:pt x="10705" y="37548"/>
                    <a:pt x="24401" y="46404"/>
                    <a:pt x="37639" y="54986"/>
                  </a:cubicBezTo>
                  <a:cubicBezTo>
                    <a:pt x="42045" y="57839"/>
                    <a:pt x="46518" y="60715"/>
                    <a:pt x="50787" y="63842"/>
                  </a:cubicBezTo>
                  <a:lnTo>
                    <a:pt x="50787" y="63021"/>
                  </a:lnTo>
                  <a:cubicBezTo>
                    <a:pt x="46633" y="60008"/>
                    <a:pt x="42273" y="57200"/>
                    <a:pt x="38005" y="54438"/>
                  </a:cubicBezTo>
                  <a:cubicBezTo>
                    <a:pt x="24218" y="45514"/>
                    <a:pt x="11208" y="37114"/>
                    <a:pt x="4451" y="22985"/>
                  </a:cubicBezTo>
                  <a:cubicBezTo>
                    <a:pt x="1028" y="15818"/>
                    <a:pt x="0" y="7806"/>
                    <a:pt x="1028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4701600" y="729900"/>
              <a:ext cx="784075" cy="3438075"/>
            </a:xfrm>
            <a:custGeom>
              <a:avLst/>
              <a:gdLst/>
              <a:ahLst/>
              <a:cxnLst/>
              <a:rect l="l" t="t" r="r" b="b"/>
              <a:pathLst>
                <a:path w="31363" h="137523" extrusionOk="0">
                  <a:moveTo>
                    <a:pt x="11641" y="0"/>
                  </a:moveTo>
                  <a:cubicBezTo>
                    <a:pt x="14883" y="5250"/>
                    <a:pt x="17645" y="10545"/>
                    <a:pt x="19950" y="15886"/>
                  </a:cubicBezTo>
                  <a:cubicBezTo>
                    <a:pt x="29605" y="38324"/>
                    <a:pt x="30701" y="62427"/>
                    <a:pt x="22940" y="82034"/>
                  </a:cubicBezTo>
                  <a:cubicBezTo>
                    <a:pt x="20452" y="88379"/>
                    <a:pt x="16983" y="94428"/>
                    <a:pt x="13627" y="100271"/>
                  </a:cubicBezTo>
                  <a:cubicBezTo>
                    <a:pt x="10044" y="106503"/>
                    <a:pt x="6346" y="112939"/>
                    <a:pt x="3812" y="119764"/>
                  </a:cubicBezTo>
                  <a:cubicBezTo>
                    <a:pt x="1667" y="125470"/>
                    <a:pt x="411" y="131451"/>
                    <a:pt x="1" y="137522"/>
                  </a:cubicBezTo>
                  <a:lnTo>
                    <a:pt x="640" y="137522"/>
                  </a:lnTo>
                  <a:cubicBezTo>
                    <a:pt x="1073" y="131542"/>
                    <a:pt x="2306" y="125607"/>
                    <a:pt x="4406" y="119992"/>
                  </a:cubicBezTo>
                  <a:cubicBezTo>
                    <a:pt x="6939" y="113213"/>
                    <a:pt x="10614" y="106799"/>
                    <a:pt x="14175" y="100591"/>
                  </a:cubicBezTo>
                  <a:cubicBezTo>
                    <a:pt x="17553" y="94725"/>
                    <a:pt x="21023" y="88676"/>
                    <a:pt x="23556" y="82262"/>
                  </a:cubicBezTo>
                  <a:cubicBezTo>
                    <a:pt x="31363" y="62496"/>
                    <a:pt x="30267" y="38210"/>
                    <a:pt x="20543" y="15635"/>
                  </a:cubicBezTo>
                  <a:cubicBezTo>
                    <a:pt x="18284" y="10363"/>
                    <a:pt x="15567" y="5159"/>
                    <a:pt x="12395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5167225" y="2753900"/>
              <a:ext cx="1630900" cy="1414075"/>
            </a:xfrm>
            <a:custGeom>
              <a:avLst/>
              <a:gdLst/>
              <a:ahLst/>
              <a:cxnLst/>
              <a:rect l="l" t="t" r="r" b="b"/>
              <a:pathLst>
                <a:path w="65236" h="56563" extrusionOk="0">
                  <a:moveTo>
                    <a:pt x="39801" y="1"/>
                  </a:moveTo>
                  <a:cubicBezTo>
                    <a:pt x="35853" y="1"/>
                    <a:pt x="32199" y="1468"/>
                    <a:pt x="29902" y="4087"/>
                  </a:cubicBezTo>
                  <a:cubicBezTo>
                    <a:pt x="27642" y="6643"/>
                    <a:pt x="26798" y="10044"/>
                    <a:pt x="25976" y="13331"/>
                  </a:cubicBezTo>
                  <a:cubicBezTo>
                    <a:pt x="25177" y="16435"/>
                    <a:pt x="24378" y="19654"/>
                    <a:pt x="22393" y="22073"/>
                  </a:cubicBezTo>
                  <a:cubicBezTo>
                    <a:pt x="20338" y="24561"/>
                    <a:pt x="17417" y="25908"/>
                    <a:pt x="14335" y="27323"/>
                  </a:cubicBezTo>
                  <a:cubicBezTo>
                    <a:pt x="12623" y="28099"/>
                    <a:pt x="10889" y="28898"/>
                    <a:pt x="9291" y="29879"/>
                  </a:cubicBezTo>
                  <a:cubicBezTo>
                    <a:pt x="4589" y="32892"/>
                    <a:pt x="1416" y="37960"/>
                    <a:pt x="366" y="44168"/>
                  </a:cubicBezTo>
                  <a:cubicBezTo>
                    <a:pt x="115" y="45629"/>
                    <a:pt x="1" y="47135"/>
                    <a:pt x="1" y="48619"/>
                  </a:cubicBezTo>
                  <a:cubicBezTo>
                    <a:pt x="1" y="51335"/>
                    <a:pt x="389" y="54029"/>
                    <a:pt x="1188" y="56562"/>
                  </a:cubicBezTo>
                  <a:lnTo>
                    <a:pt x="1873" y="56562"/>
                  </a:lnTo>
                  <a:cubicBezTo>
                    <a:pt x="640" y="52659"/>
                    <a:pt x="321" y="48414"/>
                    <a:pt x="1005" y="44259"/>
                  </a:cubicBezTo>
                  <a:cubicBezTo>
                    <a:pt x="2010" y="38256"/>
                    <a:pt x="5091" y="33349"/>
                    <a:pt x="9656" y="30427"/>
                  </a:cubicBezTo>
                  <a:cubicBezTo>
                    <a:pt x="11185" y="29469"/>
                    <a:pt x="12920" y="28670"/>
                    <a:pt x="14586" y="27917"/>
                  </a:cubicBezTo>
                  <a:cubicBezTo>
                    <a:pt x="17622" y="26524"/>
                    <a:pt x="20749" y="25109"/>
                    <a:pt x="22872" y="22484"/>
                  </a:cubicBezTo>
                  <a:cubicBezTo>
                    <a:pt x="24972" y="19950"/>
                    <a:pt x="25794" y="16664"/>
                    <a:pt x="26592" y="13491"/>
                  </a:cubicBezTo>
                  <a:cubicBezTo>
                    <a:pt x="27414" y="10273"/>
                    <a:pt x="28236" y="6963"/>
                    <a:pt x="30404" y="4498"/>
                  </a:cubicBezTo>
                  <a:cubicBezTo>
                    <a:pt x="32572" y="2045"/>
                    <a:pt x="36055" y="653"/>
                    <a:pt x="39837" y="653"/>
                  </a:cubicBezTo>
                  <a:cubicBezTo>
                    <a:pt x="40594" y="653"/>
                    <a:pt x="41364" y="709"/>
                    <a:pt x="42137" y="823"/>
                  </a:cubicBezTo>
                  <a:cubicBezTo>
                    <a:pt x="45766" y="1348"/>
                    <a:pt x="49486" y="3037"/>
                    <a:pt x="53846" y="6141"/>
                  </a:cubicBezTo>
                  <a:cubicBezTo>
                    <a:pt x="58114" y="9177"/>
                    <a:pt x="61949" y="12829"/>
                    <a:pt x="65236" y="16892"/>
                  </a:cubicBezTo>
                  <a:lnTo>
                    <a:pt x="65236" y="15819"/>
                  </a:lnTo>
                  <a:cubicBezTo>
                    <a:pt x="61995" y="11939"/>
                    <a:pt x="58274" y="8515"/>
                    <a:pt x="54211" y="5616"/>
                  </a:cubicBezTo>
                  <a:cubicBezTo>
                    <a:pt x="49783" y="2466"/>
                    <a:pt x="45971" y="732"/>
                    <a:pt x="42228" y="184"/>
                  </a:cubicBezTo>
                  <a:cubicBezTo>
                    <a:pt x="41413" y="61"/>
                    <a:pt x="40601" y="1"/>
                    <a:pt x="3980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1641300" y="729900"/>
              <a:ext cx="2874300" cy="2584225"/>
            </a:xfrm>
            <a:custGeom>
              <a:avLst/>
              <a:gdLst/>
              <a:ahLst/>
              <a:cxnLst/>
              <a:rect l="l" t="t" r="r" b="b"/>
              <a:pathLst>
                <a:path w="114972" h="103369" extrusionOk="0">
                  <a:moveTo>
                    <a:pt x="3424" y="0"/>
                  </a:moveTo>
                  <a:cubicBezTo>
                    <a:pt x="2968" y="2283"/>
                    <a:pt x="2580" y="4656"/>
                    <a:pt x="2237" y="7099"/>
                  </a:cubicBezTo>
                  <a:cubicBezTo>
                    <a:pt x="1461" y="13010"/>
                    <a:pt x="1073" y="18945"/>
                    <a:pt x="1073" y="24902"/>
                  </a:cubicBezTo>
                  <a:cubicBezTo>
                    <a:pt x="1073" y="41063"/>
                    <a:pt x="3949" y="57223"/>
                    <a:pt x="9564" y="72425"/>
                  </a:cubicBezTo>
                  <a:cubicBezTo>
                    <a:pt x="14540" y="85914"/>
                    <a:pt x="20635" y="94519"/>
                    <a:pt x="28760" y="99518"/>
                  </a:cubicBezTo>
                  <a:cubicBezTo>
                    <a:pt x="32792" y="101996"/>
                    <a:pt x="37795" y="103369"/>
                    <a:pt x="42726" y="103369"/>
                  </a:cubicBezTo>
                  <a:cubicBezTo>
                    <a:pt x="49242" y="103369"/>
                    <a:pt x="55635" y="100974"/>
                    <a:pt x="59506" y="95569"/>
                  </a:cubicBezTo>
                  <a:cubicBezTo>
                    <a:pt x="61857" y="92260"/>
                    <a:pt x="62998" y="88265"/>
                    <a:pt x="64094" y="84408"/>
                  </a:cubicBezTo>
                  <a:cubicBezTo>
                    <a:pt x="65098" y="80870"/>
                    <a:pt x="66148" y="77195"/>
                    <a:pt x="68157" y="74091"/>
                  </a:cubicBezTo>
                  <a:cubicBezTo>
                    <a:pt x="72083" y="67996"/>
                    <a:pt x="78679" y="65075"/>
                    <a:pt x="85664" y="61948"/>
                  </a:cubicBezTo>
                  <a:cubicBezTo>
                    <a:pt x="89247" y="60373"/>
                    <a:pt x="92922" y="58729"/>
                    <a:pt x="96186" y="56629"/>
                  </a:cubicBezTo>
                  <a:cubicBezTo>
                    <a:pt x="104152" y="51539"/>
                    <a:pt x="109927" y="43117"/>
                    <a:pt x="112506" y="32914"/>
                  </a:cubicBezTo>
                  <a:cubicBezTo>
                    <a:pt x="114971" y="23031"/>
                    <a:pt x="114218" y="12600"/>
                    <a:pt x="110384" y="3515"/>
                  </a:cubicBezTo>
                  <a:cubicBezTo>
                    <a:pt x="109859" y="2283"/>
                    <a:pt x="109311" y="1118"/>
                    <a:pt x="108717" y="0"/>
                  </a:cubicBezTo>
                  <a:lnTo>
                    <a:pt x="107987" y="0"/>
                  </a:lnTo>
                  <a:cubicBezTo>
                    <a:pt x="108626" y="1210"/>
                    <a:pt x="109220" y="2465"/>
                    <a:pt x="109790" y="3766"/>
                  </a:cubicBezTo>
                  <a:cubicBezTo>
                    <a:pt x="112141" y="9313"/>
                    <a:pt x="113237" y="15270"/>
                    <a:pt x="113237" y="21159"/>
                  </a:cubicBezTo>
                  <a:cubicBezTo>
                    <a:pt x="113237" y="35242"/>
                    <a:pt x="106869" y="49006"/>
                    <a:pt x="95844" y="56082"/>
                  </a:cubicBezTo>
                  <a:cubicBezTo>
                    <a:pt x="92626" y="58159"/>
                    <a:pt x="88951" y="59779"/>
                    <a:pt x="85413" y="61354"/>
                  </a:cubicBezTo>
                  <a:cubicBezTo>
                    <a:pt x="78634" y="64367"/>
                    <a:pt x="71649" y="67494"/>
                    <a:pt x="67609" y="73748"/>
                  </a:cubicBezTo>
                  <a:cubicBezTo>
                    <a:pt x="65555" y="76921"/>
                    <a:pt x="64505" y="80642"/>
                    <a:pt x="63478" y="84225"/>
                  </a:cubicBezTo>
                  <a:cubicBezTo>
                    <a:pt x="62382" y="88037"/>
                    <a:pt x="61264" y="91963"/>
                    <a:pt x="58958" y="95181"/>
                  </a:cubicBezTo>
                  <a:cubicBezTo>
                    <a:pt x="55227" y="100403"/>
                    <a:pt x="49046" y="102719"/>
                    <a:pt x="42734" y="102719"/>
                  </a:cubicBezTo>
                  <a:cubicBezTo>
                    <a:pt x="37925" y="102719"/>
                    <a:pt x="33040" y="101375"/>
                    <a:pt x="29103" y="98948"/>
                  </a:cubicBezTo>
                  <a:cubicBezTo>
                    <a:pt x="21114" y="94040"/>
                    <a:pt x="15088" y="85526"/>
                    <a:pt x="10158" y="72196"/>
                  </a:cubicBezTo>
                  <a:cubicBezTo>
                    <a:pt x="2534" y="51517"/>
                    <a:pt x="0" y="29034"/>
                    <a:pt x="2899" y="7190"/>
                  </a:cubicBezTo>
                  <a:cubicBezTo>
                    <a:pt x="3219" y="4702"/>
                    <a:pt x="3630" y="2305"/>
                    <a:pt x="4086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040500" y="2947975"/>
              <a:ext cx="1558400" cy="1220000"/>
            </a:xfrm>
            <a:custGeom>
              <a:avLst/>
              <a:gdLst/>
              <a:ahLst/>
              <a:cxnLst/>
              <a:rect l="l" t="t" r="r" b="b"/>
              <a:pathLst>
                <a:path w="62336" h="48800" extrusionOk="0">
                  <a:moveTo>
                    <a:pt x="42351" y="1"/>
                  </a:moveTo>
                  <a:cubicBezTo>
                    <a:pt x="32307" y="1"/>
                    <a:pt x="21177" y="4342"/>
                    <a:pt x="16138" y="8535"/>
                  </a:cubicBezTo>
                  <a:cubicBezTo>
                    <a:pt x="6117" y="16844"/>
                    <a:pt x="206" y="30699"/>
                    <a:pt x="206" y="45421"/>
                  </a:cubicBezTo>
                  <a:cubicBezTo>
                    <a:pt x="206" y="46540"/>
                    <a:pt x="251" y="47681"/>
                    <a:pt x="320" y="48799"/>
                  </a:cubicBezTo>
                  <a:lnTo>
                    <a:pt x="982" y="48799"/>
                  </a:lnTo>
                  <a:cubicBezTo>
                    <a:pt x="0" y="33027"/>
                    <a:pt x="5912" y="17871"/>
                    <a:pt x="16548" y="9038"/>
                  </a:cubicBezTo>
                  <a:cubicBezTo>
                    <a:pt x="21495" y="4919"/>
                    <a:pt x="32440" y="652"/>
                    <a:pt x="42296" y="652"/>
                  </a:cubicBezTo>
                  <a:cubicBezTo>
                    <a:pt x="44675" y="652"/>
                    <a:pt x="46991" y="900"/>
                    <a:pt x="49143" y="1460"/>
                  </a:cubicBezTo>
                  <a:cubicBezTo>
                    <a:pt x="54187" y="2761"/>
                    <a:pt x="57566" y="5591"/>
                    <a:pt x="59232" y="9836"/>
                  </a:cubicBezTo>
                  <a:cubicBezTo>
                    <a:pt x="59780" y="11297"/>
                    <a:pt x="60008" y="12941"/>
                    <a:pt x="60008" y="14744"/>
                  </a:cubicBezTo>
                  <a:cubicBezTo>
                    <a:pt x="60008" y="20724"/>
                    <a:pt x="57406" y="28165"/>
                    <a:pt x="55511" y="33506"/>
                  </a:cubicBezTo>
                  <a:cubicBezTo>
                    <a:pt x="55214" y="34328"/>
                    <a:pt x="54941" y="35104"/>
                    <a:pt x="54712" y="35812"/>
                  </a:cubicBezTo>
                  <a:cubicBezTo>
                    <a:pt x="53183" y="40285"/>
                    <a:pt x="51380" y="44622"/>
                    <a:pt x="49280" y="48799"/>
                  </a:cubicBezTo>
                  <a:lnTo>
                    <a:pt x="50010" y="48799"/>
                  </a:lnTo>
                  <a:cubicBezTo>
                    <a:pt x="52042" y="44691"/>
                    <a:pt x="53822" y="40400"/>
                    <a:pt x="55329" y="36017"/>
                  </a:cubicBezTo>
                  <a:cubicBezTo>
                    <a:pt x="55557" y="35309"/>
                    <a:pt x="55831" y="34533"/>
                    <a:pt x="56128" y="33712"/>
                  </a:cubicBezTo>
                  <a:cubicBezTo>
                    <a:pt x="58615" y="26704"/>
                    <a:pt x="62336" y="16091"/>
                    <a:pt x="59825" y="9608"/>
                  </a:cubicBezTo>
                  <a:cubicBezTo>
                    <a:pt x="58090" y="5134"/>
                    <a:pt x="54553" y="2190"/>
                    <a:pt x="49326" y="821"/>
                  </a:cubicBezTo>
                  <a:cubicBezTo>
                    <a:pt x="47131" y="253"/>
                    <a:pt x="44773" y="1"/>
                    <a:pt x="4235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810450" y="729900"/>
              <a:ext cx="1250300" cy="3438075"/>
            </a:xfrm>
            <a:custGeom>
              <a:avLst/>
              <a:gdLst/>
              <a:ahLst/>
              <a:cxnLst/>
              <a:rect l="l" t="t" r="r" b="b"/>
              <a:pathLst>
                <a:path w="50012" h="137523" extrusionOk="0">
                  <a:moveTo>
                    <a:pt x="5045" y="0"/>
                  </a:moveTo>
                  <a:cubicBezTo>
                    <a:pt x="2580" y="5250"/>
                    <a:pt x="1507" y="11139"/>
                    <a:pt x="1507" y="17096"/>
                  </a:cubicBezTo>
                  <a:cubicBezTo>
                    <a:pt x="1507" y="24925"/>
                    <a:pt x="3356" y="32868"/>
                    <a:pt x="6301" y="39670"/>
                  </a:cubicBezTo>
                  <a:cubicBezTo>
                    <a:pt x="10637" y="49645"/>
                    <a:pt x="17074" y="58638"/>
                    <a:pt x="23328" y="67335"/>
                  </a:cubicBezTo>
                  <a:cubicBezTo>
                    <a:pt x="26843" y="72265"/>
                    <a:pt x="30518" y="77378"/>
                    <a:pt x="33737" y="82582"/>
                  </a:cubicBezTo>
                  <a:cubicBezTo>
                    <a:pt x="41429" y="95044"/>
                    <a:pt x="49303" y="113464"/>
                    <a:pt x="43141" y="130652"/>
                  </a:cubicBezTo>
                  <a:cubicBezTo>
                    <a:pt x="42273" y="133094"/>
                    <a:pt x="41178" y="135377"/>
                    <a:pt x="39877" y="137522"/>
                  </a:cubicBezTo>
                  <a:lnTo>
                    <a:pt x="40630" y="137522"/>
                  </a:lnTo>
                  <a:cubicBezTo>
                    <a:pt x="41862" y="135445"/>
                    <a:pt x="42912" y="133231"/>
                    <a:pt x="43757" y="130857"/>
                  </a:cubicBezTo>
                  <a:cubicBezTo>
                    <a:pt x="50011" y="113442"/>
                    <a:pt x="42045" y="94816"/>
                    <a:pt x="34284" y="82262"/>
                  </a:cubicBezTo>
                  <a:cubicBezTo>
                    <a:pt x="31043" y="77012"/>
                    <a:pt x="27391" y="71900"/>
                    <a:pt x="23853" y="66969"/>
                  </a:cubicBezTo>
                  <a:cubicBezTo>
                    <a:pt x="17622" y="58296"/>
                    <a:pt x="11208" y="49325"/>
                    <a:pt x="6894" y="39396"/>
                  </a:cubicBezTo>
                  <a:cubicBezTo>
                    <a:pt x="1736" y="27504"/>
                    <a:pt x="1" y="11983"/>
                    <a:pt x="5753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686050" y="2588425"/>
              <a:ext cx="432000" cy="1269125"/>
            </a:xfrm>
            <a:custGeom>
              <a:avLst/>
              <a:gdLst/>
              <a:ahLst/>
              <a:cxnLst/>
              <a:rect l="l" t="t" r="r" b="b"/>
              <a:pathLst>
                <a:path w="17280" h="50765" extrusionOk="0">
                  <a:moveTo>
                    <a:pt x="1" y="1"/>
                  </a:moveTo>
                  <a:lnTo>
                    <a:pt x="1" y="891"/>
                  </a:lnTo>
                  <a:cubicBezTo>
                    <a:pt x="2534" y="3196"/>
                    <a:pt x="4863" y="5707"/>
                    <a:pt x="6871" y="8492"/>
                  </a:cubicBezTo>
                  <a:cubicBezTo>
                    <a:pt x="13673" y="17896"/>
                    <a:pt x="16572" y="32664"/>
                    <a:pt x="8926" y="42661"/>
                  </a:cubicBezTo>
                  <a:cubicBezTo>
                    <a:pt x="6483" y="45857"/>
                    <a:pt x="3174" y="48231"/>
                    <a:pt x="1" y="50034"/>
                  </a:cubicBezTo>
                  <a:lnTo>
                    <a:pt x="1" y="50764"/>
                  </a:lnTo>
                  <a:cubicBezTo>
                    <a:pt x="3333" y="48938"/>
                    <a:pt x="6848" y="46450"/>
                    <a:pt x="9428" y="43049"/>
                  </a:cubicBezTo>
                  <a:cubicBezTo>
                    <a:pt x="17280" y="32824"/>
                    <a:pt x="14335" y="17713"/>
                    <a:pt x="7396" y="8104"/>
                  </a:cubicBezTo>
                  <a:cubicBezTo>
                    <a:pt x="5251" y="5114"/>
                    <a:pt x="2740" y="2443"/>
                    <a:pt x="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2166275" y="729900"/>
              <a:ext cx="1541875" cy="1244050"/>
            </a:xfrm>
            <a:custGeom>
              <a:avLst/>
              <a:gdLst/>
              <a:ahLst/>
              <a:cxnLst/>
              <a:rect l="l" t="t" r="r" b="b"/>
              <a:pathLst>
                <a:path w="61675" h="49762" extrusionOk="0">
                  <a:moveTo>
                    <a:pt x="229" y="0"/>
                  </a:moveTo>
                  <a:cubicBezTo>
                    <a:pt x="46" y="1666"/>
                    <a:pt x="1" y="3333"/>
                    <a:pt x="1" y="4907"/>
                  </a:cubicBezTo>
                  <a:lnTo>
                    <a:pt x="1" y="5227"/>
                  </a:lnTo>
                  <a:cubicBezTo>
                    <a:pt x="24" y="13786"/>
                    <a:pt x="708" y="22414"/>
                    <a:pt x="2032" y="30860"/>
                  </a:cubicBezTo>
                  <a:cubicBezTo>
                    <a:pt x="2968" y="36886"/>
                    <a:pt x="4954" y="45263"/>
                    <a:pt x="11527" y="48504"/>
                  </a:cubicBezTo>
                  <a:cubicBezTo>
                    <a:pt x="13317" y="49386"/>
                    <a:pt x="15177" y="49762"/>
                    <a:pt x="17026" y="49762"/>
                  </a:cubicBezTo>
                  <a:cubicBezTo>
                    <a:pt x="21876" y="49762"/>
                    <a:pt x="26644" y="47175"/>
                    <a:pt x="29833" y="44350"/>
                  </a:cubicBezTo>
                  <a:cubicBezTo>
                    <a:pt x="32892" y="41610"/>
                    <a:pt x="35380" y="38255"/>
                    <a:pt x="37777" y="35014"/>
                  </a:cubicBezTo>
                  <a:cubicBezTo>
                    <a:pt x="39215" y="33074"/>
                    <a:pt x="40698" y="31088"/>
                    <a:pt x="42273" y="29239"/>
                  </a:cubicBezTo>
                  <a:cubicBezTo>
                    <a:pt x="44213" y="26979"/>
                    <a:pt x="46382" y="24880"/>
                    <a:pt x="48482" y="22825"/>
                  </a:cubicBezTo>
                  <a:cubicBezTo>
                    <a:pt x="51746" y="19675"/>
                    <a:pt x="55101" y="16411"/>
                    <a:pt x="57635" y="12577"/>
                  </a:cubicBezTo>
                  <a:cubicBezTo>
                    <a:pt x="59849" y="9267"/>
                    <a:pt x="61652" y="4542"/>
                    <a:pt x="61675" y="0"/>
                  </a:cubicBezTo>
                  <a:lnTo>
                    <a:pt x="61036" y="0"/>
                  </a:lnTo>
                  <a:cubicBezTo>
                    <a:pt x="61013" y="2168"/>
                    <a:pt x="60579" y="4405"/>
                    <a:pt x="59871" y="6482"/>
                  </a:cubicBezTo>
                  <a:cubicBezTo>
                    <a:pt x="59164" y="8605"/>
                    <a:pt x="58182" y="10591"/>
                    <a:pt x="57110" y="12212"/>
                  </a:cubicBezTo>
                  <a:cubicBezTo>
                    <a:pt x="54599" y="16001"/>
                    <a:pt x="51266" y="19242"/>
                    <a:pt x="48048" y="22369"/>
                  </a:cubicBezTo>
                  <a:cubicBezTo>
                    <a:pt x="45925" y="24423"/>
                    <a:pt x="43734" y="26546"/>
                    <a:pt x="41794" y="28805"/>
                  </a:cubicBezTo>
                  <a:cubicBezTo>
                    <a:pt x="40196" y="30677"/>
                    <a:pt x="38712" y="32686"/>
                    <a:pt x="37274" y="34626"/>
                  </a:cubicBezTo>
                  <a:cubicBezTo>
                    <a:pt x="34878" y="37844"/>
                    <a:pt x="32413" y="41177"/>
                    <a:pt x="29400" y="43847"/>
                  </a:cubicBezTo>
                  <a:cubicBezTo>
                    <a:pt x="26106" y="46781"/>
                    <a:pt x="21458" y="49067"/>
                    <a:pt x="16953" y="49067"/>
                  </a:cubicBezTo>
                  <a:cubicBezTo>
                    <a:pt x="15184" y="49067"/>
                    <a:pt x="13436" y="48715"/>
                    <a:pt x="11801" y="47910"/>
                  </a:cubicBezTo>
                  <a:cubicBezTo>
                    <a:pt x="5524" y="44829"/>
                    <a:pt x="3584" y="36635"/>
                    <a:pt x="2671" y="30746"/>
                  </a:cubicBezTo>
                  <a:cubicBezTo>
                    <a:pt x="1370" y="22346"/>
                    <a:pt x="685" y="13764"/>
                    <a:pt x="640" y="5227"/>
                  </a:cubicBezTo>
                  <a:cubicBezTo>
                    <a:pt x="640" y="3561"/>
                    <a:pt x="685" y="1780"/>
                    <a:pt x="891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16"/>
          <p:cNvSpPr/>
          <p:nvPr/>
        </p:nvSpPr>
        <p:spPr>
          <a:xfrm rot="10800000" flipH="1">
            <a:off x="-164150" y="2300244"/>
            <a:ext cx="3093332" cy="2995400"/>
          </a:xfrm>
          <a:custGeom>
            <a:avLst/>
            <a:gdLst/>
            <a:ahLst/>
            <a:cxnLst/>
            <a:rect l="l" t="t" r="r" b="b"/>
            <a:pathLst>
              <a:path w="37175" h="35997" extrusionOk="0">
                <a:moveTo>
                  <a:pt x="0" y="0"/>
                </a:moveTo>
                <a:lnTo>
                  <a:pt x="0" y="35996"/>
                </a:lnTo>
                <a:cubicBezTo>
                  <a:pt x="482" y="35862"/>
                  <a:pt x="946" y="35693"/>
                  <a:pt x="1410" y="35497"/>
                </a:cubicBezTo>
                <a:cubicBezTo>
                  <a:pt x="4274" y="34257"/>
                  <a:pt x="6602" y="31821"/>
                  <a:pt x="7699" y="28895"/>
                </a:cubicBezTo>
                <a:cubicBezTo>
                  <a:pt x="8591" y="26513"/>
                  <a:pt x="8761" y="23748"/>
                  <a:pt x="10474" y="21874"/>
                </a:cubicBezTo>
                <a:cubicBezTo>
                  <a:pt x="12401" y="19769"/>
                  <a:pt x="15550" y="19528"/>
                  <a:pt x="18333" y="18939"/>
                </a:cubicBezTo>
                <a:cubicBezTo>
                  <a:pt x="23820" y="17771"/>
                  <a:pt x="28869" y="14639"/>
                  <a:pt x="32366" y="10250"/>
                </a:cubicBezTo>
                <a:cubicBezTo>
                  <a:pt x="34739" y="7271"/>
                  <a:pt x="36389" y="3729"/>
                  <a:pt x="371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6"/>
          <p:cNvSpPr/>
          <p:nvPr/>
        </p:nvSpPr>
        <p:spPr>
          <a:xfrm rot="10800000" flipH="1">
            <a:off x="-164139" y="-78940"/>
            <a:ext cx="4269545" cy="1115309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6"/>
          <p:cNvSpPr/>
          <p:nvPr/>
        </p:nvSpPr>
        <p:spPr>
          <a:xfrm rot="10800000" flipH="1">
            <a:off x="5926450" y="-539796"/>
            <a:ext cx="3785149" cy="2310821"/>
          </a:xfrm>
          <a:custGeom>
            <a:avLst/>
            <a:gdLst/>
            <a:ahLst/>
            <a:cxnLst/>
            <a:rect l="l" t="t" r="r" b="b"/>
            <a:pathLst>
              <a:path w="26942" h="16448" extrusionOk="0">
                <a:moveTo>
                  <a:pt x="25136" y="0"/>
                </a:moveTo>
                <a:cubicBezTo>
                  <a:pt x="21713" y="0"/>
                  <a:pt x="18401" y="1629"/>
                  <a:pt x="17227" y="4859"/>
                </a:cubicBezTo>
                <a:cubicBezTo>
                  <a:pt x="17072" y="4855"/>
                  <a:pt x="16918" y="4853"/>
                  <a:pt x="16764" y="4853"/>
                </a:cubicBezTo>
                <a:cubicBezTo>
                  <a:pt x="12591" y="4853"/>
                  <a:pt x="8428" y="6359"/>
                  <a:pt x="5237" y="9043"/>
                </a:cubicBezTo>
                <a:cubicBezTo>
                  <a:pt x="2891" y="11015"/>
                  <a:pt x="1080" y="13593"/>
                  <a:pt x="0" y="16448"/>
                </a:cubicBezTo>
                <a:lnTo>
                  <a:pt x="26942" y="16448"/>
                </a:lnTo>
                <a:lnTo>
                  <a:pt x="26942" y="149"/>
                </a:lnTo>
                <a:cubicBezTo>
                  <a:pt x="26692" y="105"/>
                  <a:pt x="26433" y="69"/>
                  <a:pt x="26183" y="51"/>
                </a:cubicBezTo>
                <a:cubicBezTo>
                  <a:pt x="25835" y="17"/>
                  <a:pt x="25485" y="0"/>
                  <a:pt x="251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6"/>
          <p:cNvSpPr/>
          <p:nvPr/>
        </p:nvSpPr>
        <p:spPr>
          <a:xfrm rot="-755021" flipH="1">
            <a:off x="3125805" y="4208664"/>
            <a:ext cx="7584970" cy="1981379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6"/>
          <p:cNvSpPr txBox="1">
            <a:spLocks noGrp="1"/>
          </p:cNvSpPr>
          <p:nvPr>
            <p:ph type="ctrTitle"/>
          </p:nvPr>
        </p:nvSpPr>
        <p:spPr>
          <a:xfrm>
            <a:off x="1391100" y="539500"/>
            <a:ext cx="6361800" cy="20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234" name="Google Shape;234;p16"/>
          <p:cNvGrpSpPr/>
          <p:nvPr/>
        </p:nvGrpSpPr>
        <p:grpSpPr>
          <a:xfrm>
            <a:off x="-680755" y="196039"/>
            <a:ext cx="11698640" cy="8045522"/>
            <a:chOff x="-680755" y="348439"/>
            <a:chExt cx="11698640" cy="8045522"/>
          </a:xfrm>
        </p:grpSpPr>
        <p:grpSp>
          <p:nvGrpSpPr>
            <p:cNvPr id="235" name="Google Shape;235;p16"/>
            <p:cNvGrpSpPr/>
            <p:nvPr/>
          </p:nvGrpSpPr>
          <p:grpSpPr>
            <a:xfrm rot="1033477" flipH="1">
              <a:off x="-162048" y="1812162"/>
              <a:ext cx="10661226" cy="5118075"/>
              <a:chOff x="-2294257" y="2852149"/>
              <a:chExt cx="7930132" cy="3806974"/>
            </a:xfrm>
          </p:grpSpPr>
          <p:sp>
            <p:nvSpPr>
              <p:cNvPr id="236" name="Google Shape;236;p16"/>
              <p:cNvSpPr/>
              <p:nvPr/>
            </p:nvSpPr>
            <p:spPr>
              <a:xfrm rot="981063" flipH="1">
                <a:off x="-2196492" y="3850123"/>
                <a:ext cx="1874888" cy="906324"/>
              </a:xfrm>
              <a:custGeom>
                <a:avLst/>
                <a:gdLst/>
                <a:ahLst/>
                <a:cxnLst/>
                <a:rect l="l" t="t" r="r" b="b"/>
                <a:pathLst>
                  <a:path w="16086" h="7776" extrusionOk="0">
                    <a:moveTo>
                      <a:pt x="15026" y="1"/>
                    </a:moveTo>
                    <a:cubicBezTo>
                      <a:pt x="12975" y="1"/>
                      <a:pt x="10993" y="773"/>
                      <a:pt x="10287" y="2298"/>
                    </a:cubicBezTo>
                    <a:cubicBezTo>
                      <a:pt x="10198" y="2297"/>
                      <a:pt x="10108" y="2296"/>
                      <a:pt x="10019" y="2296"/>
                    </a:cubicBezTo>
                    <a:cubicBezTo>
                      <a:pt x="7529" y="2296"/>
                      <a:pt x="5035" y="3013"/>
                      <a:pt x="3123" y="4279"/>
                    </a:cubicBezTo>
                    <a:cubicBezTo>
                      <a:pt x="1732" y="5207"/>
                      <a:pt x="652" y="6429"/>
                      <a:pt x="1" y="7776"/>
                    </a:cubicBezTo>
                    <a:lnTo>
                      <a:pt x="16086" y="7776"/>
                    </a:lnTo>
                    <a:lnTo>
                      <a:pt x="16086" y="77"/>
                    </a:lnTo>
                    <a:cubicBezTo>
                      <a:pt x="15934" y="59"/>
                      <a:pt x="15782" y="41"/>
                      <a:pt x="15639" y="24"/>
                    </a:cubicBezTo>
                    <a:cubicBezTo>
                      <a:pt x="15435" y="8"/>
                      <a:pt x="15230" y="1"/>
                      <a:pt x="15026" y="1"/>
                    </a:cubicBezTo>
                    <a:close/>
                  </a:path>
                </a:pathLst>
              </a:custGeom>
              <a:solidFill>
                <a:srgbClr val="2160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 rot="981063" flipH="1">
                <a:off x="-2205238" y="3910270"/>
                <a:ext cx="7760052" cy="1690733"/>
              </a:xfrm>
              <a:custGeom>
                <a:avLst/>
                <a:gdLst/>
                <a:ahLst/>
                <a:cxnLst/>
                <a:rect l="l" t="t" r="r" b="b"/>
                <a:pathLst>
                  <a:path w="66579" h="14506" extrusionOk="0">
                    <a:moveTo>
                      <a:pt x="62011" y="0"/>
                    </a:moveTo>
                    <a:cubicBezTo>
                      <a:pt x="61520" y="0"/>
                      <a:pt x="61039" y="9"/>
                      <a:pt x="60548" y="18"/>
                    </a:cubicBezTo>
                    <a:cubicBezTo>
                      <a:pt x="59201" y="63"/>
                      <a:pt x="57854" y="161"/>
                      <a:pt x="56525" y="321"/>
                    </a:cubicBezTo>
                    <a:cubicBezTo>
                      <a:pt x="56489" y="321"/>
                      <a:pt x="56444" y="330"/>
                      <a:pt x="56409" y="330"/>
                    </a:cubicBezTo>
                    <a:cubicBezTo>
                      <a:pt x="55258" y="473"/>
                      <a:pt x="54107" y="660"/>
                      <a:pt x="52974" y="884"/>
                    </a:cubicBezTo>
                    <a:cubicBezTo>
                      <a:pt x="52938" y="892"/>
                      <a:pt x="52903" y="892"/>
                      <a:pt x="52867" y="901"/>
                    </a:cubicBezTo>
                    <a:cubicBezTo>
                      <a:pt x="51315" y="1214"/>
                      <a:pt x="49789" y="1615"/>
                      <a:pt x="48317" y="2079"/>
                    </a:cubicBezTo>
                    <a:cubicBezTo>
                      <a:pt x="47300" y="2400"/>
                      <a:pt x="46301" y="2757"/>
                      <a:pt x="45302" y="3123"/>
                    </a:cubicBezTo>
                    <a:lnTo>
                      <a:pt x="45204" y="3158"/>
                    </a:lnTo>
                    <a:cubicBezTo>
                      <a:pt x="44526" y="3408"/>
                      <a:pt x="43857" y="3667"/>
                      <a:pt x="43179" y="3917"/>
                    </a:cubicBezTo>
                    <a:cubicBezTo>
                      <a:pt x="43143" y="3926"/>
                      <a:pt x="43107" y="3943"/>
                      <a:pt x="43080" y="3952"/>
                    </a:cubicBezTo>
                    <a:cubicBezTo>
                      <a:pt x="41751" y="4443"/>
                      <a:pt x="40431" y="4925"/>
                      <a:pt x="39075" y="5335"/>
                    </a:cubicBezTo>
                    <a:cubicBezTo>
                      <a:pt x="39039" y="5344"/>
                      <a:pt x="39012" y="5353"/>
                      <a:pt x="38977" y="5371"/>
                    </a:cubicBezTo>
                    <a:cubicBezTo>
                      <a:pt x="37487" y="5817"/>
                      <a:pt x="35970" y="6183"/>
                      <a:pt x="34409" y="6388"/>
                    </a:cubicBezTo>
                    <a:cubicBezTo>
                      <a:pt x="34356" y="6397"/>
                      <a:pt x="34302" y="6406"/>
                      <a:pt x="34258" y="6406"/>
                    </a:cubicBezTo>
                    <a:cubicBezTo>
                      <a:pt x="33624" y="6486"/>
                      <a:pt x="32973" y="6539"/>
                      <a:pt x="32322" y="6566"/>
                    </a:cubicBezTo>
                    <a:cubicBezTo>
                      <a:pt x="32085" y="6575"/>
                      <a:pt x="31849" y="6580"/>
                      <a:pt x="31614" y="6580"/>
                    </a:cubicBezTo>
                    <a:cubicBezTo>
                      <a:pt x="31378" y="6580"/>
                      <a:pt x="31144" y="6575"/>
                      <a:pt x="30912" y="6566"/>
                    </a:cubicBezTo>
                    <a:lnTo>
                      <a:pt x="30778" y="6566"/>
                    </a:lnTo>
                    <a:cubicBezTo>
                      <a:pt x="29520" y="6513"/>
                      <a:pt x="28280" y="6361"/>
                      <a:pt x="27058" y="6138"/>
                    </a:cubicBezTo>
                    <a:cubicBezTo>
                      <a:pt x="27014" y="6129"/>
                      <a:pt x="26969" y="6120"/>
                      <a:pt x="26924" y="6111"/>
                    </a:cubicBezTo>
                    <a:cubicBezTo>
                      <a:pt x="25631" y="5870"/>
                      <a:pt x="24346" y="5549"/>
                      <a:pt x="23071" y="5192"/>
                    </a:cubicBezTo>
                    <a:cubicBezTo>
                      <a:pt x="23026" y="5175"/>
                      <a:pt x="22981" y="5166"/>
                      <a:pt x="22937" y="5157"/>
                    </a:cubicBezTo>
                    <a:cubicBezTo>
                      <a:pt x="20037" y="4336"/>
                      <a:pt x="17174" y="3337"/>
                      <a:pt x="14221" y="2668"/>
                    </a:cubicBezTo>
                    <a:cubicBezTo>
                      <a:pt x="12749" y="2329"/>
                      <a:pt x="11232" y="2070"/>
                      <a:pt x="9698" y="1901"/>
                    </a:cubicBezTo>
                    <a:cubicBezTo>
                      <a:pt x="9662" y="1901"/>
                      <a:pt x="9627" y="1892"/>
                      <a:pt x="9582" y="1892"/>
                    </a:cubicBezTo>
                    <a:cubicBezTo>
                      <a:pt x="9047" y="1829"/>
                      <a:pt x="8503" y="1785"/>
                      <a:pt x="7949" y="1740"/>
                    </a:cubicBezTo>
                    <a:cubicBezTo>
                      <a:pt x="7378" y="1704"/>
                      <a:pt x="6808" y="1669"/>
                      <a:pt x="6237" y="1651"/>
                    </a:cubicBezTo>
                    <a:cubicBezTo>
                      <a:pt x="5782" y="1642"/>
                      <a:pt x="5336" y="1633"/>
                      <a:pt x="4889" y="1633"/>
                    </a:cubicBezTo>
                    <a:cubicBezTo>
                      <a:pt x="4363" y="1633"/>
                      <a:pt x="3837" y="1642"/>
                      <a:pt x="3319" y="1660"/>
                    </a:cubicBezTo>
                    <a:cubicBezTo>
                      <a:pt x="2204" y="1695"/>
                      <a:pt x="1098" y="1776"/>
                      <a:pt x="1" y="1901"/>
                    </a:cubicBezTo>
                    <a:lnTo>
                      <a:pt x="1" y="14506"/>
                    </a:lnTo>
                    <a:lnTo>
                      <a:pt x="66579" y="14506"/>
                    </a:lnTo>
                    <a:lnTo>
                      <a:pt x="66579" y="259"/>
                    </a:lnTo>
                    <a:cubicBezTo>
                      <a:pt x="66008" y="197"/>
                      <a:pt x="65428" y="143"/>
                      <a:pt x="64857" y="98"/>
                    </a:cubicBezTo>
                    <a:cubicBezTo>
                      <a:pt x="64607" y="81"/>
                      <a:pt x="64366" y="72"/>
                      <a:pt x="64116" y="54"/>
                    </a:cubicBezTo>
                    <a:lnTo>
                      <a:pt x="63982" y="54"/>
                    </a:lnTo>
                    <a:cubicBezTo>
                      <a:pt x="63956" y="45"/>
                      <a:pt x="63938" y="45"/>
                      <a:pt x="63911" y="45"/>
                    </a:cubicBezTo>
                    <a:cubicBezTo>
                      <a:pt x="63278" y="18"/>
                      <a:pt x="62644" y="0"/>
                      <a:pt x="620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 rot="981063" flipH="1">
                <a:off x="-2270294" y="4305359"/>
                <a:ext cx="7768327" cy="1286290"/>
              </a:xfrm>
              <a:custGeom>
                <a:avLst/>
                <a:gdLst/>
                <a:ahLst/>
                <a:cxnLst/>
                <a:rect l="l" t="t" r="r" b="b"/>
                <a:pathLst>
                  <a:path w="66650" h="11036" extrusionOk="0">
                    <a:moveTo>
                      <a:pt x="61262" y="1"/>
                    </a:moveTo>
                    <a:cubicBezTo>
                      <a:pt x="60691" y="1"/>
                      <a:pt x="60111" y="10"/>
                      <a:pt x="59531" y="18"/>
                    </a:cubicBezTo>
                    <a:cubicBezTo>
                      <a:pt x="57952" y="63"/>
                      <a:pt x="56364" y="161"/>
                      <a:pt x="54794" y="322"/>
                    </a:cubicBezTo>
                    <a:cubicBezTo>
                      <a:pt x="54749" y="322"/>
                      <a:pt x="54705" y="331"/>
                      <a:pt x="54660" y="340"/>
                    </a:cubicBezTo>
                    <a:cubicBezTo>
                      <a:pt x="53295" y="473"/>
                      <a:pt x="51939" y="661"/>
                      <a:pt x="50601" y="884"/>
                    </a:cubicBezTo>
                    <a:cubicBezTo>
                      <a:pt x="50565" y="893"/>
                      <a:pt x="50521" y="902"/>
                      <a:pt x="50485" y="911"/>
                    </a:cubicBezTo>
                    <a:cubicBezTo>
                      <a:pt x="48647" y="1223"/>
                      <a:pt x="46845" y="1615"/>
                      <a:pt x="45106" y="2079"/>
                    </a:cubicBezTo>
                    <a:cubicBezTo>
                      <a:pt x="43910" y="2400"/>
                      <a:pt x="42733" y="2757"/>
                      <a:pt x="41555" y="3132"/>
                    </a:cubicBezTo>
                    <a:lnTo>
                      <a:pt x="41439" y="3168"/>
                    </a:lnTo>
                    <a:cubicBezTo>
                      <a:pt x="40645" y="3417"/>
                      <a:pt x="39842" y="3667"/>
                      <a:pt x="39048" y="3917"/>
                    </a:cubicBezTo>
                    <a:cubicBezTo>
                      <a:pt x="39012" y="3935"/>
                      <a:pt x="38968" y="3944"/>
                      <a:pt x="38932" y="3953"/>
                    </a:cubicBezTo>
                    <a:cubicBezTo>
                      <a:pt x="37371" y="4452"/>
                      <a:pt x="35810" y="4925"/>
                      <a:pt x="34213" y="5344"/>
                    </a:cubicBezTo>
                    <a:cubicBezTo>
                      <a:pt x="34177" y="5353"/>
                      <a:pt x="34133" y="5362"/>
                      <a:pt x="34088" y="5371"/>
                    </a:cubicBezTo>
                    <a:cubicBezTo>
                      <a:pt x="32340" y="5817"/>
                      <a:pt x="30555" y="6183"/>
                      <a:pt x="28700" y="6397"/>
                    </a:cubicBezTo>
                    <a:cubicBezTo>
                      <a:pt x="28646" y="6397"/>
                      <a:pt x="28584" y="6406"/>
                      <a:pt x="28530" y="6415"/>
                    </a:cubicBezTo>
                    <a:cubicBezTo>
                      <a:pt x="27781" y="6495"/>
                      <a:pt x="27023" y="6549"/>
                      <a:pt x="26246" y="6566"/>
                    </a:cubicBezTo>
                    <a:cubicBezTo>
                      <a:pt x="25965" y="6575"/>
                      <a:pt x="25687" y="6580"/>
                      <a:pt x="25410" y="6580"/>
                    </a:cubicBezTo>
                    <a:cubicBezTo>
                      <a:pt x="25134" y="6580"/>
                      <a:pt x="24859" y="6575"/>
                      <a:pt x="24587" y="6566"/>
                    </a:cubicBezTo>
                    <a:lnTo>
                      <a:pt x="24427" y="6566"/>
                    </a:lnTo>
                    <a:cubicBezTo>
                      <a:pt x="22937" y="6522"/>
                      <a:pt x="21483" y="6370"/>
                      <a:pt x="20037" y="6138"/>
                    </a:cubicBezTo>
                    <a:cubicBezTo>
                      <a:pt x="19984" y="6129"/>
                      <a:pt x="19930" y="6129"/>
                      <a:pt x="19886" y="6120"/>
                    </a:cubicBezTo>
                    <a:cubicBezTo>
                      <a:pt x="18351" y="5871"/>
                      <a:pt x="16844" y="5549"/>
                      <a:pt x="15336" y="5193"/>
                    </a:cubicBezTo>
                    <a:cubicBezTo>
                      <a:pt x="15283" y="5184"/>
                      <a:pt x="15229" y="5166"/>
                      <a:pt x="15175" y="5157"/>
                    </a:cubicBezTo>
                    <a:cubicBezTo>
                      <a:pt x="11759" y="4336"/>
                      <a:pt x="8378" y="3337"/>
                      <a:pt x="4898" y="2668"/>
                    </a:cubicBezTo>
                    <a:cubicBezTo>
                      <a:pt x="3293" y="2356"/>
                      <a:pt x="1660" y="2115"/>
                      <a:pt x="1" y="1945"/>
                    </a:cubicBezTo>
                    <a:lnTo>
                      <a:pt x="1" y="11036"/>
                    </a:lnTo>
                    <a:lnTo>
                      <a:pt x="66579" y="11036"/>
                    </a:lnTo>
                    <a:lnTo>
                      <a:pt x="66579" y="4720"/>
                    </a:lnTo>
                    <a:lnTo>
                      <a:pt x="66650" y="4720"/>
                    </a:lnTo>
                    <a:lnTo>
                      <a:pt x="66650" y="259"/>
                    </a:lnTo>
                    <a:cubicBezTo>
                      <a:pt x="66632" y="259"/>
                      <a:pt x="66605" y="259"/>
                      <a:pt x="66579" y="250"/>
                    </a:cubicBezTo>
                    <a:cubicBezTo>
                      <a:pt x="65927" y="197"/>
                      <a:pt x="65276" y="143"/>
                      <a:pt x="64616" y="108"/>
                    </a:cubicBezTo>
                    <a:cubicBezTo>
                      <a:pt x="64330" y="90"/>
                      <a:pt x="64036" y="72"/>
                      <a:pt x="63751" y="63"/>
                    </a:cubicBezTo>
                    <a:cubicBezTo>
                      <a:pt x="63697" y="54"/>
                      <a:pt x="63643" y="54"/>
                      <a:pt x="63590" y="54"/>
                    </a:cubicBezTo>
                    <a:lnTo>
                      <a:pt x="63510" y="54"/>
                    </a:lnTo>
                    <a:cubicBezTo>
                      <a:pt x="62760" y="18"/>
                      <a:pt x="62011" y="1"/>
                      <a:pt x="61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6"/>
              <p:cNvSpPr/>
              <p:nvPr/>
            </p:nvSpPr>
            <p:spPr>
              <a:xfrm rot="981063" flipH="1">
                <a:off x="2369036" y="5485518"/>
                <a:ext cx="2959424" cy="772637"/>
              </a:xfrm>
              <a:custGeom>
                <a:avLst/>
                <a:gdLst/>
                <a:ahLst/>
                <a:cxnLst/>
                <a:rect l="l" t="t" r="r" b="b"/>
                <a:pathLst>
                  <a:path w="25391" h="6629" extrusionOk="0">
                    <a:moveTo>
                      <a:pt x="1" y="1"/>
                    </a:moveTo>
                    <a:lnTo>
                      <a:pt x="1" y="6629"/>
                    </a:lnTo>
                    <a:lnTo>
                      <a:pt x="25390" y="6629"/>
                    </a:lnTo>
                    <a:cubicBezTo>
                      <a:pt x="24890" y="6549"/>
                      <a:pt x="24400" y="6450"/>
                      <a:pt x="23909" y="6343"/>
                    </a:cubicBezTo>
                    <a:cubicBezTo>
                      <a:pt x="23856" y="6334"/>
                      <a:pt x="23802" y="6317"/>
                      <a:pt x="23749" y="6308"/>
                    </a:cubicBezTo>
                    <a:cubicBezTo>
                      <a:pt x="22223" y="5960"/>
                      <a:pt x="20715" y="5505"/>
                      <a:pt x="19208" y="4996"/>
                    </a:cubicBezTo>
                    <a:cubicBezTo>
                      <a:pt x="19154" y="4978"/>
                      <a:pt x="19101" y="4961"/>
                      <a:pt x="19047" y="4943"/>
                    </a:cubicBezTo>
                    <a:cubicBezTo>
                      <a:pt x="15630" y="3774"/>
                      <a:pt x="12249" y="2365"/>
                      <a:pt x="8770" y="1401"/>
                    </a:cubicBezTo>
                    <a:cubicBezTo>
                      <a:pt x="7022" y="928"/>
                      <a:pt x="5237" y="563"/>
                      <a:pt x="3435" y="322"/>
                    </a:cubicBezTo>
                    <a:cubicBezTo>
                      <a:pt x="3391" y="313"/>
                      <a:pt x="3346" y="304"/>
                      <a:pt x="3302" y="304"/>
                    </a:cubicBezTo>
                    <a:cubicBezTo>
                      <a:pt x="2659" y="215"/>
                      <a:pt x="2017" y="143"/>
                      <a:pt x="1375" y="90"/>
                    </a:cubicBezTo>
                    <a:cubicBezTo>
                      <a:pt x="920" y="54"/>
                      <a:pt x="465" y="18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6"/>
              <p:cNvSpPr/>
              <p:nvPr/>
            </p:nvSpPr>
            <p:spPr>
              <a:xfrm rot="981063" flipH="1">
                <a:off x="-2261349" y="4301164"/>
                <a:ext cx="3915983" cy="739302"/>
              </a:xfrm>
              <a:custGeom>
                <a:avLst/>
                <a:gdLst/>
                <a:ahLst/>
                <a:cxnLst/>
                <a:rect l="l" t="t" r="r" b="b"/>
                <a:pathLst>
                  <a:path w="33598" h="6343" extrusionOk="0">
                    <a:moveTo>
                      <a:pt x="32152" y="0"/>
                    </a:moveTo>
                    <a:cubicBezTo>
                      <a:pt x="31572" y="0"/>
                      <a:pt x="31001" y="9"/>
                      <a:pt x="30422" y="27"/>
                    </a:cubicBezTo>
                    <a:cubicBezTo>
                      <a:pt x="28834" y="62"/>
                      <a:pt x="27246" y="161"/>
                      <a:pt x="25676" y="321"/>
                    </a:cubicBezTo>
                    <a:cubicBezTo>
                      <a:pt x="25631" y="330"/>
                      <a:pt x="25595" y="330"/>
                      <a:pt x="25551" y="339"/>
                    </a:cubicBezTo>
                    <a:cubicBezTo>
                      <a:pt x="24186" y="473"/>
                      <a:pt x="22830" y="660"/>
                      <a:pt x="21492" y="883"/>
                    </a:cubicBezTo>
                    <a:cubicBezTo>
                      <a:pt x="21456" y="892"/>
                      <a:pt x="21411" y="901"/>
                      <a:pt x="21376" y="910"/>
                    </a:cubicBezTo>
                    <a:cubicBezTo>
                      <a:pt x="19538" y="1222"/>
                      <a:pt x="17736" y="1615"/>
                      <a:pt x="15996" y="2079"/>
                    </a:cubicBezTo>
                    <a:cubicBezTo>
                      <a:pt x="14801" y="2400"/>
                      <a:pt x="13614" y="2757"/>
                      <a:pt x="12437" y="3131"/>
                    </a:cubicBezTo>
                    <a:lnTo>
                      <a:pt x="12330" y="3167"/>
                    </a:lnTo>
                    <a:cubicBezTo>
                      <a:pt x="11527" y="3417"/>
                      <a:pt x="10733" y="3667"/>
                      <a:pt x="9939" y="3916"/>
                    </a:cubicBezTo>
                    <a:cubicBezTo>
                      <a:pt x="9894" y="3934"/>
                      <a:pt x="9859" y="3943"/>
                      <a:pt x="9823" y="3952"/>
                    </a:cubicBezTo>
                    <a:cubicBezTo>
                      <a:pt x="8262" y="4452"/>
                      <a:pt x="6692" y="4924"/>
                      <a:pt x="5104" y="5344"/>
                    </a:cubicBezTo>
                    <a:cubicBezTo>
                      <a:pt x="5059" y="5353"/>
                      <a:pt x="5023" y="5362"/>
                      <a:pt x="4979" y="5370"/>
                    </a:cubicBezTo>
                    <a:cubicBezTo>
                      <a:pt x="3355" y="5790"/>
                      <a:pt x="1705" y="6129"/>
                      <a:pt x="1" y="6343"/>
                    </a:cubicBezTo>
                    <a:lnTo>
                      <a:pt x="33598" y="6343"/>
                    </a:lnTo>
                    <a:lnTo>
                      <a:pt x="33598" y="27"/>
                    </a:lnTo>
                    <a:cubicBezTo>
                      <a:pt x="33116" y="9"/>
                      <a:pt x="32634" y="0"/>
                      <a:pt x="321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6"/>
              <p:cNvSpPr/>
              <p:nvPr/>
            </p:nvSpPr>
            <p:spPr>
              <a:xfrm rot="981063" flipH="1">
                <a:off x="54161" y="4024912"/>
                <a:ext cx="1589914" cy="641630"/>
              </a:xfrm>
              <a:custGeom>
                <a:avLst/>
                <a:gdLst/>
                <a:ahLst/>
                <a:cxnLst/>
                <a:rect l="l" t="t" r="r" b="b"/>
                <a:pathLst>
                  <a:path w="13641" h="5505" extrusionOk="0">
                    <a:moveTo>
                      <a:pt x="11045" y="1"/>
                    </a:moveTo>
                    <a:lnTo>
                      <a:pt x="10947" y="36"/>
                    </a:lnTo>
                    <a:cubicBezTo>
                      <a:pt x="11045" y="268"/>
                      <a:pt x="11170" y="500"/>
                      <a:pt x="11339" y="714"/>
                    </a:cubicBezTo>
                    <a:cubicBezTo>
                      <a:pt x="11571" y="1018"/>
                      <a:pt x="11866" y="1312"/>
                      <a:pt x="12151" y="1598"/>
                    </a:cubicBezTo>
                    <a:cubicBezTo>
                      <a:pt x="12865" y="2293"/>
                      <a:pt x="13525" y="2954"/>
                      <a:pt x="13355" y="3739"/>
                    </a:cubicBezTo>
                    <a:cubicBezTo>
                      <a:pt x="13230" y="4354"/>
                      <a:pt x="12535" y="4907"/>
                      <a:pt x="11553" y="5193"/>
                    </a:cubicBezTo>
                    <a:cubicBezTo>
                      <a:pt x="10892" y="5378"/>
                      <a:pt x="10175" y="5431"/>
                      <a:pt x="9523" y="5431"/>
                    </a:cubicBezTo>
                    <a:cubicBezTo>
                      <a:pt x="9235" y="5431"/>
                      <a:pt x="8959" y="5420"/>
                      <a:pt x="8708" y="5407"/>
                    </a:cubicBezTo>
                    <a:cubicBezTo>
                      <a:pt x="5665" y="5246"/>
                      <a:pt x="2677" y="4488"/>
                      <a:pt x="152" y="3266"/>
                    </a:cubicBezTo>
                    <a:cubicBezTo>
                      <a:pt x="99" y="3275"/>
                      <a:pt x="45" y="3284"/>
                      <a:pt x="1" y="3284"/>
                    </a:cubicBezTo>
                    <a:cubicBezTo>
                      <a:pt x="2561" y="4541"/>
                      <a:pt x="5603" y="5318"/>
                      <a:pt x="8699" y="5478"/>
                    </a:cubicBezTo>
                    <a:cubicBezTo>
                      <a:pt x="8957" y="5496"/>
                      <a:pt x="9243" y="5505"/>
                      <a:pt x="9537" y="5505"/>
                    </a:cubicBezTo>
                    <a:cubicBezTo>
                      <a:pt x="10197" y="5505"/>
                      <a:pt x="10920" y="5451"/>
                      <a:pt x="11598" y="5255"/>
                    </a:cubicBezTo>
                    <a:cubicBezTo>
                      <a:pt x="12615" y="4970"/>
                      <a:pt x="13329" y="4390"/>
                      <a:pt x="13462" y="3747"/>
                    </a:cubicBezTo>
                    <a:cubicBezTo>
                      <a:pt x="13641" y="2936"/>
                      <a:pt x="12927" y="2231"/>
                      <a:pt x="12240" y="1553"/>
                    </a:cubicBezTo>
                    <a:cubicBezTo>
                      <a:pt x="11955" y="1267"/>
                      <a:pt x="11660" y="973"/>
                      <a:pt x="11428" y="679"/>
                    </a:cubicBezTo>
                    <a:cubicBezTo>
                      <a:pt x="11268" y="465"/>
                      <a:pt x="11134" y="233"/>
                      <a:pt x="110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6"/>
              <p:cNvSpPr/>
              <p:nvPr/>
            </p:nvSpPr>
            <p:spPr>
              <a:xfrm rot="981063" flipH="1">
                <a:off x="446612" y="4094790"/>
                <a:ext cx="664591" cy="359919"/>
              </a:xfrm>
              <a:custGeom>
                <a:avLst/>
                <a:gdLst/>
                <a:ahLst/>
                <a:cxnLst/>
                <a:rect l="l" t="t" r="r" b="b"/>
                <a:pathLst>
                  <a:path w="5702" h="3088" extrusionOk="0">
                    <a:moveTo>
                      <a:pt x="4203" y="1"/>
                    </a:moveTo>
                    <a:cubicBezTo>
                      <a:pt x="4167" y="10"/>
                      <a:pt x="4131" y="27"/>
                      <a:pt x="4104" y="36"/>
                    </a:cubicBezTo>
                    <a:cubicBezTo>
                      <a:pt x="4765" y="447"/>
                      <a:pt x="5264" y="964"/>
                      <a:pt x="5416" y="1446"/>
                    </a:cubicBezTo>
                    <a:cubicBezTo>
                      <a:pt x="5585" y="1999"/>
                      <a:pt x="5434" y="2481"/>
                      <a:pt x="5006" y="2757"/>
                    </a:cubicBezTo>
                    <a:cubicBezTo>
                      <a:pt x="4702" y="2952"/>
                      <a:pt x="4320" y="3015"/>
                      <a:pt x="3948" y="3015"/>
                    </a:cubicBezTo>
                    <a:cubicBezTo>
                      <a:pt x="3465" y="3015"/>
                      <a:pt x="3000" y="2908"/>
                      <a:pt x="2748" y="2838"/>
                    </a:cubicBezTo>
                    <a:cubicBezTo>
                      <a:pt x="2053" y="2650"/>
                      <a:pt x="804" y="2088"/>
                      <a:pt x="99" y="1419"/>
                    </a:cubicBezTo>
                    <a:cubicBezTo>
                      <a:pt x="63" y="1428"/>
                      <a:pt x="36" y="1437"/>
                      <a:pt x="1" y="1455"/>
                    </a:cubicBezTo>
                    <a:cubicBezTo>
                      <a:pt x="233" y="1678"/>
                      <a:pt x="518" y="1892"/>
                      <a:pt x="830" y="2079"/>
                    </a:cubicBezTo>
                    <a:cubicBezTo>
                      <a:pt x="1482" y="2472"/>
                      <a:pt x="2213" y="2775"/>
                      <a:pt x="2713" y="2909"/>
                    </a:cubicBezTo>
                    <a:cubicBezTo>
                      <a:pt x="2972" y="2980"/>
                      <a:pt x="3444" y="3087"/>
                      <a:pt x="3944" y="3087"/>
                    </a:cubicBezTo>
                    <a:cubicBezTo>
                      <a:pt x="4345" y="3087"/>
                      <a:pt x="4747" y="3025"/>
                      <a:pt x="5077" y="2811"/>
                    </a:cubicBezTo>
                    <a:cubicBezTo>
                      <a:pt x="5532" y="2525"/>
                      <a:pt x="5701" y="2008"/>
                      <a:pt x="5523" y="1437"/>
                    </a:cubicBezTo>
                    <a:cubicBezTo>
                      <a:pt x="5371" y="937"/>
                      <a:pt x="4863" y="411"/>
                      <a:pt x="42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6"/>
              <p:cNvSpPr/>
              <p:nvPr/>
            </p:nvSpPr>
            <p:spPr>
              <a:xfrm rot="981063" flipH="1">
                <a:off x="-606670" y="3727290"/>
                <a:ext cx="2600554" cy="1587816"/>
              </a:xfrm>
              <a:custGeom>
                <a:avLst/>
                <a:gdLst/>
                <a:ahLst/>
                <a:cxnLst/>
                <a:rect l="l" t="t" r="r" b="b"/>
                <a:pathLst>
                  <a:path w="22312" h="13623" extrusionOk="0">
                    <a:moveTo>
                      <a:pt x="0" y="5683"/>
                    </a:moveTo>
                    <a:cubicBezTo>
                      <a:pt x="72" y="5763"/>
                      <a:pt x="143" y="5835"/>
                      <a:pt x="214" y="5915"/>
                    </a:cubicBezTo>
                    <a:cubicBezTo>
                      <a:pt x="322" y="6031"/>
                      <a:pt x="420" y="6156"/>
                      <a:pt x="527" y="6272"/>
                    </a:cubicBezTo>
                    <a:cubicBezTo>
                      <a:pt x="1802" y="7744"/>
                      <a:pt x="3114" y="9261"/>
                      <a:pt x="5326" y="9912"/>
                    </a:cubicBezTo>
                    <a:cubicBezTo>
                      <a:pt x="6155" y="10161"/>
                      <a:pt x="6858" y="10219"/>
                      <a:pt x="7577" y="10219"/>
                    </a:cubicBezTo>
                    <a:cubicBezTo>
                      <a:pt x="7887" y="10219"/>
                      <a:pt x="8201" y="10208"/>
                      <a:pt x="8529" y="10197"/>
                    </a:cubicBezTo>
                    <a:cubicBezTo>
                      <a:pt x="8872" y="10184"/>
                      <a:pt x="9230" y="10171"/>
                      <a:pt x="9613" y="10171"/>
                    </a:cubicBezTo>
                    <a:cubicBezTo>
                      <a:pt x="10536" y="10171"/>
                      <a:pt x="11607" y="10247"/>
                      <a:pt x="12980" y="10581"/>
                    </a:cubicBezTo>
                    <a:cubicBezTo>
                      <a:pt x="14461" y="10947"/>
                      <a:pt x="15469" y="11402"/>
                      <a:pt x="16067" y="11678"/>
                    </a:cubicBezTo>
                    <a:cubicBezTo>
                      <a:pt x="17298" y="12240"/>
                      <a:pt x="18333" y="12909"/>
                      <a:pt x="19216" y="13623"/>
                    </a:cubicBezTo>
                    <a:lnTo>
                      <a:pt x="19359" y="13623"/>
                    </a:lnTo>
                    <a:cubicBezTo>
                      <a:pt x="18458" y="12882"/>
                      <a:pt x="17387" y="12187"/>
                      <a:pt x="16130" y="11616"/>
                    </a:cubicBezTo>
                    <a:cubicBezTo>
                      <a:pt x="15523" y="11339"/>
                      <a:pt x="14506" y="10875"/>
                      <a:pt x="13016" y="10509"/>
                    </a:cubicBezTo>
                    <a:cubicBezTo>
                      <a:pt x="11613" y="10167"/>
                      <a:pt x="10531" y="10095"/>
                      <a:pt x="9596" y="10095"/>
                    </a:cubicBezTo>
                    <a:cubicBezTo>
                      <a:pt x="9217" y="10095"/>
                      <a:pt x="8862" y="10107"/>
                      <a:pt x="8520" y="10117"/>
                    </a:cubicBezTo>
                    <a:cubicBezTo>
                      <a:pt x="8190" y="10128"/>
                      <a:pt x="7874" y="10139"/>
                      <a:pt x="7561" y="10139"/>
                    </a:cubicBezTo>
                    <a:cubicBezTo>
                      <a:pt x="6859" y="10139"/>
                      <a:pt x="6173" y="10084"/>
                      <a:pt x="5371" y="9849"/>
                    </a:cubicBezTo>
                    <a:cubicBezTo>
                      <a:pt x="3185" y="9198"/>
                      <a:pt x="1883" y="7690"/>
                      <a:pt x="616" y="6236"/>
                    </a:cubicBezTo>
                    <a:cubicBezTo>
                      <a:pt x="509" y="6120"/>
                      <a:pt x="411" y="5995"/>
                      <a:pt x="304" y="5879"/>
                    </a:cubicBezTo>
                    <a:cubicBezTo>
                      <a:pt x="250" y="5817"/>
                      <a:pt x="197" y="5746"/>
                      <a:pt x="134" y="5683"/>
                    </a:cubicBezTo>
                    <a:close/>
                    <a:moveTo>
                      <a:pt x="22196" y="1"/>
                    </a:moveTo>
                    <a:cubicBezTo>
                      <a:pt x="22160" y="9"/>
                      <a:pt x="22125" y="9"/>
                      <a:pt x="22089" y="18"/>
                    </a:cubicBezTo>
                    <a:cubicBezTo>
                      <a:pt x="22205" y="723"/>
                      <a:pt x="22187" y="1410"/>
                      <a:pt x="22018" y="2079"/>
                    </a:cubicBezTo>
                    <a:cubicBezTo>
                      <a:pt x="21794" y="2998"/>
                      <a:pt x="21402" y="3489"/>
                      <a:pt x="20983" y="4006"/>
                    </a:cubicBezTo>
                    <a:cubicBezTo>
                      <a:pt x="20537" y="4568"/>
                      <a:pt x="20028" y="5201"/>
                      <a:pt x="19662" y="6477"/>
                    </a:cubicBezTo>
                    <a:cubicBezTo>
                      <a:pt x="18922" y="9100"/>
                      <a:pt x="19591" y="11571"/>
                      <a:pt x="20438" y="13623"/>
                    </a:cubicBezTo>
                    <a:lnTo>
                      <a:pt x="20554" y="13623"/>
                    </a:lnTo>
                    <a:cubicBezTo>
                      <a:pt x="19698" y="11571"/>
                      <a:pt x="19029" y="9109"/>
                      <a:pt x="19769" y="6495"/>
                    </a:cubicBezTo>
                    <a:cubicBezTo>
                      <a:pt x="20126" y="5228"/>
                      <a:pt x="20608" y="4631"/>
                      <a:pt x="21081" y="4042"/>
                    </a:cubicBezTo>
                    <a:cubicBezTo>
                      <a:pt x="21500" y="3524"/>
                      <a:pt x="21893" y="3025"/>
                      <a:pt x="22125" y="2097"/>
                    </a:cubicBezTo>
                    <a:cubicBezTo>
                      <a:pt x="22294" y="1419"/>
                      <a:pt x="22312" y="714"/>
                      <a:pt x="221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6"/>
              <p:cNvSpPr/>
              <p:nvPr/>
            </p:nvSpPr>
            <p:spPr>
              <a:xfrm rot="981063" flipH="1">
                <a:off x="-1715958" y="3113287"/>
                <a:ext cx="1395502" cy="1074279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9217" extrusionOk="0">
                    <a:moveTo>
                      <a:pt x="11838" y="1"/>
                    </a:moveTo>
                    <a:cubicBezTo>
                      <a:pt x="11446" y="322"/>
                      <a:pt x="10964" y="643"/>
                      <a:pt x="10393" y="973"/>
                    </a:cubicBezTo>
                    <a:cubicBezTo>
                      <a:pt x="10170" y="1107"/>
                      <a:pt x="9938" y="1241"/>
                      <a:pt x="9706" y="1366"/>
                    </a:cubicBezTo>
                    <a:cubicBezTo>
                      <a:pt x="8484" y="2053"/>
                      <a:pt x="7217" y="2757"/>
                      <a:pt x="6548" y="3757"/>
                    </a:cubicBezTo>
                    <a:cubicBezTo>
                      <a:pt x="6120" y="4390"/>
                      <a:pt x="5968" y="5095"/>
                      <a:pt x="5817" y="5773"/>
                    </a:cubicBezTo>
                    <a:cubicBezTo>
                      <a:pt x="5790" y="5898"/>
                      <a:pt x="5763" y="6023"/>
                      <a:pt x="5737" y="6147"/>
                    </a:cubicBezTo>
                    <a:cubicBezTo>
                      <a:pt x="5549" y="6950"/>
                      <a:pt x="5282" y="7771"/>
                      <a:pt x="4523" y="8404"/>
                    </a:cubicBezTo>
                    <a:cubicBezTo>
                      <a:pt x="4027" y="8817"/>
                      <a:pt x="3209" y="9141"/>
                      <a:pt x="2393" y="9141"/>
                    </a:cubicBezTo>
                    <a:cubicBezTo>
                      <a:pt x="2080" y="9141"/>
                      <a:pt x="1767" y="9093"/>
                      <a:pt x="1472" y="8984"/>
                    </a:cubicBezTo>
                    <a:cubicBezTo>
                      <a:pt x="357" y="8565"/>
                      <a:pt x="116" y="7486"/>
                      <a:pt x="455" y="6683"/>
                    </a:cubicBezTo>
                    <a:cubicBezTo>
                      <a:pt x="714" y="6040"/>
                      <a:pt x="1258" y="5478"/>
                      <a:pt x="1784" y="4934"/>
                    </a:cubicBezTo>
                    <a:cubicBezTo>
                      <a:pt x="1963" y="4756"/>
                      <a:pt x="2141" y="4568"/>
                      <a:pt x="2302" y="4381"/>
                    </a:cubicBezTo>
                    <a:cubicBezTo>
                      <a:pt x="3426" y="3132"/>
                      <a:pt x="4131" y="1723"/>
                      <a:pt x="4381" y="268"/>
                    </a:cubicBezTo>
                    <a:cubicBezTo>
                      <a:pt x="4345" y="268"/>
                      <a:pt x="4300" y="277"/>
                      <a:pt x="4265" y="277"/>
                    </a:cubicBezTo>
                    <a:cubicBezTo>
                      <a:pt x="4015" y="1714"/>
                      <a:pt x="3319" y="3105"/>
                      <a:pt x="2213" y="4345"/>
                    </a:cubicBezTo>
                    <a:cubicBezTo>
                      <a:pt x="2052" y="4524"/>
                      <a:pt x="1874" y="4711"/>
                      <a:pt x="1695" y="4890"/>
                    </a:cubicBezTo>
                    <a:cubicBezTo>
                      <a:pt x="1169" y="5443"/>
                      <a:pt x="616" y="6014"/>
                      <a:pt x="348" y="6656"/>
                    </a:cubicBezTo>
                    <a:cubicBezTo>
                      <a:pt x="0" y="7494"/>
                      <a:pt x="259" y="8610"/>
                      <a:pt x="1419" y="9047"/>
                    </a:cubicBezTo>
                    <a:cubicBezTo>
                      <a:pt x="1731" y="9163"/>
                      <a:pt x="2070" y="9216"/>
                      <a:pt x="2400" y="9216"/>
                    </a:cubicBezTo>
                    <a:cubicBezTo>
                      <a:pt x="3248" y="9216"/>
                      <a:pt x="4095" y="8877"/>
                      <a:pt x="4612" y="8449"/>
                    </a:cubicBezTo>
                    <a:cubicBezTo>
                      <a:pt x="5371" y="7807"/>
                      <a:pt x="5656" y="6968"/>
                      <a:pt x="5844" y="6165"/>
                    </a:cubicBezTo>
                    <a:cubicBezTo>
                      <a:pt x="5870" y="6040"/>
                      <a:pt x="5897" y="5915"/>
                      <a:pt x="5924" y="5791"/>
                    </a:cubicBezTo>
                    <a:cubicBezTo>
                      <a:pt x="6076" y="5113"/>
                      <a:pt x="6227" y="4417"/>
                      <a:pt x="6638" y="3792"/>
                    </a:cubicBezTo>
                    <a:cubicBezTo>
                      <a:pt x="7307" y="2811"/>
                      <a:pt x="8556" y="2106"/>
                      <a:pt x="9778" y="1419"/>
                    </a:cubicBezTo>
                    <a:cubicBezTo>
                      <a:pt x="10001" y="1294"/>
                      <a:pt x="10233" y="1161"/>
                      <a:pt x="10465" y="1036"/>
                    </a:cubicBezTo>
                    <a:cubicBezTo>
                      <a:pt x="11062" y="688"/>
                      <a:pt x="11562" y="340"/>
                      <a:pt x="119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6"/>
              <p:cNvSpPr/>
              <p:nvPr/>
            </p:nvSpPr>
            <p:spPr>
              <a:xfrm rot="981063" flipH="1">
                <a:off x="-2100725" y="3183844"/>
                <a:ext cx="1190716" cy="1488046"/>
              </a:xfrm>
              <a:custGeom>
                <a:avLst/>
                <a:gdLst/>
                <a:ahLst/>
                <a:cxnLst/>
                <a:rect l="l" t="t" r="r" b="b"/>
                <a:pathLst>
                  <a:path w="10216" h="12767" extrusionOk="0">
                    <a:moveTo>
                      <a:pt x="10216" y="1"/>
                    </a:moveTo>
                    <a:cubicBezTo>
                      <a:pt x="9529" y="1116"/>
                      <a:pt x="8092" y="2044"/>
                      <a:pt x="6915" y="2713"/>
                    </a:cubicBezTo>
                    <a:lnTo>
                      <a:pt x="6620" y="2873"/>
                    </a:lnTo>
                    <a:cubicBezTo>
                      <a:pt x="4738" y="3944"/>
                      <a:pt x="2793" y="5041"/>
                      <a:pt x="2320" y="6665"/>
                    </a:cubicBezTo>
                    <a:cubicBezTo>
                      <a:pt x="2142" y="7254"/>
                      <a:pt x="2196" y="7860"/>
                      <a:pt x="2240" y="8458"/>
                    </a:cubicBezTo>
                    <a:cubicBezTo>
                      <a:pt x="2294" y="9065"/>
                      <a:pt x="2347" y="9698"/>
                      <a:pt x="2151" y="10296"/>
                    </a:cubicBezTo>
                    <a:cubicBezTo>
                      <a:pt x="1839" y="11259"/>
                      <a:pt x="902" y="12080"/>
                      <a:pt x="1" y="12767"/>
                    </a:cubicBezTo>
                    <a:lnTo>
                      <a:pt x="153" y="12767"/>
                    </a:lnTo>
                    <a:cubicBezTo>
                      <a:pt x="1036" y="12089"/>
                      <a:pt x="1937" y="11268"/>
                      <a:pt x="2249" y="10314"/>
                    </a:cubicBezTo>
                    <a:cubicBezTo>
                      <a:pt x="2454" y="9707"/>
                      <a:pt x="2401" y="9065"/>
                      <a:pt x="2347" y="8449"/>
                    </a:cubicBezTo>
                    <a:cubicBezTo>
                      <a:pt x="2303" y="7860"/>
                      <a:pt x="2249" y="7254"/>
                      <a:pt x="2419" y="6674"/>
                    </a:cubicBezTo>
                    <a:cubicBezTo>
                      <a:pt x="2891" y="5077"/>
                      <a:pt x="4818" y="3989"/>
                      <a:pt x="6683" y="2936"/>
                    </a:cubicBezTo>
                    <a:lnTo>
                      <a:pt x="6977" y="2766"/>
                    </a:lnTo>
                    <a:cubicBezTo>
                      <a:pt x="8119" y="2124"/>
                      <a:pt x="9493" y="1241"/>
                      <a:pt x="10216" y="179"/>
                    </a:cubicBezTo>
                    <a:lnTo>
                      <a:pt x="102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6"/>
              <p:cNvSpPr/>
              <p:nvPr/>
            </p:nvSpPr>
            <p:spPr>
              <a:xfrm rot="981063" flipH="1">
                <a:off x="-962467" y="4499332"/>
                <a:ext cx="289171" cy="193596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1661" extrusionOk="0">
                    <a:moveTo>
                      <a:pt x="1296" y="73"/>
                    </a:moveTo>
                    <a:cubicBezTo>
                      <a:pt x="1352" y="73"/>
                      <a:pt x="1408" y="75"/>
                      <a:pt x="1463" y="81"/>
                    </a:cubicBezTo>
                    <a:cubicBezTo>
                      <a:pt x="1802" y="126"/>
                      <a:pt x="2070" y="259"/>
                      <a:pt x="2221" y="465"/>
                    </a:cubicBezTo>
                    <a:cubicBezTo>
                      <a:pt x="2364" y="670"/>
                      <a:pt x="2355" y="929"/>
                      <a:pt x="2186" y="1152"/>
                    </a:cubicBezTo>
                    <a:cubicBezTo>
                      <a:pt x="2016" y="1383"/>
                      <a:pt x="1722" y="1544"/>
                      <a:pt x="1410" y="1580"/>
                    </a:cubicBezTo>
                    <a:cubicBezTo>
                      <a:pt x="1364" y="1584"/>
                      <a:pt x="1319" y="1587"/>
                      <a:pt x="1273" y="1587"/>
                    </a:cubicBezTo>
                    <a:cubicBezTo>
                      <a:pt x="963" y="1587"/>
                      <a:pt x="664" y="1482"/>
                      <a:pt x="446" y="1303"/>
                    </a:cubicBezTo>
                    <a:cubicBezTo>
                      <a:pt x="196" y="1089"/>
                      <a:pt x="116" y="830"/>
                      <a:pt x="223" y="590"/>
                    </a:cubicBezTo>
                    <a:cubicBezTo>
                      <a:pt x="277" y="482"/>
                      <a:pt x="366" y="384"/>
                      <a:pt x="482" y="304"/>
                    </a:cubicBezTo>
                    <a:cubicBezTo>
                      <a:pt x="693" y="153"/>
                      <a:pt x="993" y="73"/>
                      <a:pt x="1296" y="73"/>
                    </a:cubicBezTo>
                    <a:close/>
                    <a:moveTo>
                      <a:pt x="1285" y="1"/>
                    </a:moveTo>
                    <a:cubicBezTo>
                      <a:pt x="964" y="1"/>
                      <a:pt x="633" y="90"/>
                      <a:pt x="410" y="251"/>
                    </a:cubicBezTo>
                    <a:cubicBezTo>
                      <a:pt x="277" y="340"/>
                      <a:pt x="187" y="447"/>
                      <a:pt x="125" y="563"/>
                    </a:cubicBezTo>
                    <a:cubicBezTo>
                      <a:pt x="0" y="830"/>
                      <a:pt x="89" y="1125"/>
                      <a:pt x="366" y="1348"/>
                    </a:cubicBezTo>
                    <a:cubicBezTo>
                      <a:pt x="607" y="1544"/>
                      <a:pt x="928" y="1660"/>
                      <a:pt x="1267" y="1660"/>
                    </a:cubicBezTo>
                    <a:cubicBezTo>
                      <a:pt x="1320" y="1660"/>
                      <a:pt x="1374" y="1660"/>
                      <a:pt x="1419" y="1651"/>
                    </a:cubicBezTo>
                    <a:cubicBezTo>
                      <a:pt x="1775" y="1615"/>
                      <a:pt x="2097" y="1446"/>
                      <a:pt x="2284" y="1187"/>
                    </a:cubicBezTo>
                    <a:cubicBezTo>
                      <a:pt x="2462" y="937"/>
                      <a:pt x="2480" y="652"/>
                      <a:pt x="2311" y="429"/>
                    </a:cubicBezTo>
                    <a:cubicBezTo>
                      <a:pt x="2141" y="206"/>
                      <a:pt x="1847" y="54"/>
                      <a:pt x="1481" y="10"/>
                    </a:cubicBezTo>
                    <a:cubicBezTo>
                      <a:pt x="1419" y="1"/>
                      <a:pt x="1356" y="1"/>
                      <a:pt x="12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6"/>
              <p:cNvSpPr/>
              <p:nvPr/>
            </p:nvSpPr>
            <p:spPr>
              <a:xfrm rot="981063" flipH="1">
                <a:off x="-2166243" y="3639798"/>
                <a:ext cx="659346" cy="946302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8119" extrusionOk="0">
                    <a:moveTo>
                      <a:pt x="5657" y="1"/>
                    </a:moveTo>
                    <a:cubicBezTo>
                      <a:pt x="4996" y="375"/>
                      <a:pt x="4434" y="821"/>
                      <a:pt x="4024" y="1366"/>
                    </a:cubicBezTo>
                    <a:cubicBezTo>
                      <a:pt x="3515" y="2044"/>
                      <a:pt x="3301" y="2811"/>
                      <a:pt x="3087" y="3551"/>
                    </a:cubicBezTo>
                    <a:cubicBezTo>
                      <a:pt x="2980" y="3944"/>
                      <a:pt x="2864" y="4345"/>
                      <a:pt x="2713" y="4738"/>
                    </a:cubicBezTo>
                    <a:cubicBezTo>
                      <a:pt x="2195" y="6005"/>
                      <a:pt x="1241" y="7111"/>
                      <a:pt x="1" y="8119"/>
                    </a:cubicBezTo>
                    <a:lnTo>
                      <a:pt x="143" y="8119"/>
                    </a:lnTo>
                    <a:cubicBezTo>
                      <a:pt x="1365" y="7120"/>
                      <a:pt x="2302" y="6014"/>
                      <a:pt x="2811" y="4756"/>
                    </a:cubicBezTo>
                    <a:cubicBezTo>
                      <a:pt x="2971" y="4363"/>
                      <a:pt x="3087" y="3962"/>
                      <a:pt x="3194" y="3560"/>
                    </a:cubicBezTo>
                    <a:cubicBezTo>
                      <a:pt x="3399" y="2829"/>
                      <a:pt x="3614" y="2062"/>
                      <a:pt x="4122" y="1401"/>
                    </a:cubicBezTo>
                    <a:cubicBezTo>
                      <a:pt x="4506" y="884"/>
                      <a:pt x="5032" y="456"/>
                      <a:pt x="5657" y="90"/>
                    </a:cubicBezTo>
                    <a:lnTo>
                      <a:pt x="56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6"/>
              <p:cNvSpPr/>
              <p:nvPr/>
            </p:nvSpPr>
            <p:spPr>
              <a:xfrm rot="981063" flipH="1">
                <a:off x="153303" y="4797956"/>
                <a:ext cx="5273954" cy="1141880"/>
              </a:xfrm>
              <a:custGeom>
                <a:avLst/>
                <a:gdLst/>
                <a:ahLst/>
                <a:cxnLst/>
                <a:rect l="l" t="t" r="r" b="b"/>
                <a:pathLst>
                  <a:path w="45249" h="9797" extrusionOk="0">
                    <a:moveTo>
                      <a:pt x="13783" y="1"/>
                    </a:moveTo>
                    <a:cubicBezTo>
                      <a:pt x="12063" y="1"/>
                      <a:pt x="10360" y="331"/>
                      <a:pt x="8726" y="653"/>
                    </a:cubicBezTo>
                    <a:cubicBezTo>
                      <a:pt x="7503" y="894"/>
                      <a:pt x="6245" y="1144"/>
                      <a:pt x="4979" y="1251"/>
                    </a:cubicBezTo>
                    <a:cubicBezTo>
                      <a:pt x="4500" y="1292"/>
                      <a:pt x="4017" y="1312"/>
                      <a:pt x="3534" y="1312"/>
                    </a:cubicBezTo>
                    <a:cubicBezTo>
                      <a:pt x="2343" y="1312"/>
                      <a:pt x="1149" y="1188"/>
                      <a:pt x="1" y="947"/>
                    </a:cubicBezTo>
                    <a:lnTo>
                      <a:pt x="1" y="1036"/>
                    </a:lnTo>
                    <a:cubicBezTo>
                      <a:pt x="1172" y="1271"/>
                      <a:pt x="2371" y="1393"/>
                      <a:pt x="3554" y="1393"/>
                    </a:cubicBezTo>
                    <a:cubicBezTo>
                      <a:pt x="4038" y="1393"/>
                      <a:pt x="4520" y="1372"/>
                      <a:pt x="4997" y="1331"/>
                    </a:cubicBezTo>
                    <a:cubicBezTo>
                      <a:pt x="6272" y="1215"/>
                      <a:pt x="7530" y="965"/>
                      <a:pt x="8752" y="724"/>
                    </a:cubicBezTo>
                    <a:cubicBezTo>
                      <a:pt x="10408" y="407"/>
                      <a:pt x="12115" y="73"/>
                      <a:pt x="13850" y="73"/>
                    </a:cubicBezTo>
                    <a:cubicBezTo>
                      <a:pt x="13872" y="73"/>
                      <a:pt x="13895" y="73"/>
                      <a:pt x="13918" y="73"/>
                    </a:cubicBezTo>
                    <a:cubicBezTo>
                      <a:pt x="17834" y="109"/>
                      <a:pt x="21295" y="1857"/>
                      <a:pt x="24444" y="3740"/>
                    </a:cubicBezTo>
                    <a:cubicBezTo>
                      <a:pt x="24623" y="3847"/>
                      <a:pt x="24801" y="3954"/>
                      <a:pt x="24980" y="4061"/>
                    </a:cubicBezTo>
                    <a:cubicBezTo>
                      <a:pt x="27888" y="5800"/>
                      <a:pt x="30885" y="7602"/>
                      <a:pt x="34605" y="8120"/>
                    </a:cubicBezTo>
                    <a:cubicBezTo>
                      <a:pt x="35730" y="8271"/>
                      <a:pt x="36898" y="8307"/>
                      <a:pt x="38031" y="8334"/>
                    </a:cubicBezTo>
                    <a:cubicBezTo>
                      <a:pt x="39735" y="8387"/>
                      <a:pt x="41510" y="8432"/>
                      <a:pt x="43089" y="8914"/>
                    </a:cubicBezTo>
                    <a:cubicBezTo>
                      <a:pt x="43830" y="9137"/>
                      <a:pt x="44490" y="9440"/>
                      <a:pt x="45079" y="9797"/>
                    </a:cubicBezTo>
                    <a:lnTo>
                      <a:pt x="45248" y="9797"/>
                    </a:lnTo>
                    <a:cubicBezTo>
                      <a:pt x="44615" y="9404"/>
                      <a:pt x="43919" y="9083"/>
                      <a:pt x="43134" y="8842"/>
                    </a:cubicBezTo>
                    <a:cubicBezTo>
                      <a:pt x="41528" y="8361"/>
                      <a:pt x="39753" y="8307"/>
                      <a:pt x="38031" y="8262"/>
                    </a:cubicBezTo>
                    <a:cubicBezTo>
                      <a:pt x="36907" y="8227"/>
                      <a:pt x="35738" y="8200"/>
                      <a:pt x="34632" y="8048"/>
                    </a:cubicBezTo>
                    <a:cubicBezTo>
                      <a:pt x="30939" y="7531"/>
                      <a:pt x="27941" y="5738"/>
                      <a:pt x="25051" y="4007"/>
                    </a:cubicBezTo>
                    <a:cubicBezTo>
                      <a:pt x="24873" y="3891"/>
                      <a:pt x="24694" y="3793"/>
                      <a:pt x="24516" y="3686"/>
                    </a:cubicBezTo>
                    <a:cubicBezTo>
                      <a:pt x="21349" y="1786"/>
                      <a:pt x="17870" y="37"/>
                      <a:pt x="13918" y="2"/>
                    </a:cubicBezTo>
                    <a:cubicBezTo>
                      <a:pt x="13873" y="1"/>
                      <a:pt x="13828" y="1"/>
                      <a:pt x="137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 rot="981063" flipH="1">
                <a:off x="2303851" y="4774819"/>
                <a:ext cx="557478" cy="366096"/>
              </a:xfrm>
              <a:custGeom>
                <a:avLst/>
                <a:gdLst/>
                <a:ahLst/>
                <a:cxnLst/>
                <a:rect l="l" t="t" r="r" b="b"/>
                <a:pathLst>
                  <a:path w="4783" h="314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84" y="616"/>
                      <a:pt x="1152" y="1321"/>
                      <a:pt x="1696" y="1821"/>
                    </a:cubicBezTo>
                    <a:cubicBezTo>
                      <a:pt x="1901" y="2017"/>
                      <a:pt x="2079" y="2177"/>
                      <a:pt x="2186" y="2293"/>
                    </a:cubicBezTo>
                    <a:cubicBezTo>
                      <a:pt x="2481" y="2606"/>
                      <a:pt x="2766" y="2882"/>
                      <a:pt x="3186" y="3043"/>
                    </a:cubicBezTo>
                    <a:cubicBezTo>
                      <a:pt x="3355" y="3105"/>
                      <a:pt x="3560" y="3141"/>
                      <a:pt x="3765" y="3141"/>
                    </a:cubicBezTo>
                    <a:cubicBezTo>
                      <a:pt x="4078" y="3141"/>
                      <a:pt x="4381" y="3052"/>
                      <a:pt x="4550" y="2864"/>
                    </a:cubicBezTo>
                    <a:cubicBezTo>
                      <a:pt x="4782" y="2615"/>
                      <a:pt x="4684" y="2293"/>
                      <a:pt x="4577" y="2008"/>
                    </a:cubicBezTo>
                    <a:cubicBezTo>
                      <a:pt x="4461" y="1678"/>
                      <a:pt x="4327" y="1321"/>
                      <a:pt x="4122" y="982"/>
                    </a:cubicBezTo>
                    <a:cubicBezTo>
                      <a:pt x="4078" y="973"/>
                      <a:pt x="4033" y="964"/>
                      <a:pt x="3988" y="955"/>
                    </a:cubicBezTo>
                    <a:lnTo>
                      <a:pt x="3988" y="955"/>
                    </a:lnTo>
                    <a:cubicBezTo>
                      <a:pt x="4211" y="1303"/>
                      <a:pt x="4354" y="1678"/>
                      <a:pt x="4479" y="2026"/>
                    </a:cubicBezTo>
                    <a:cubicBezTo>
                      <a:pt x="4586" y="2311"/>
                      <a:pt x="4666" y="2606"/>
                      <a:pt x="4461" y="2829"/>
                    </a:cubicBezTo>
                    <a:cubicBezTo>
                      <a:pt x="4313" y="2993"/>
                      <a:pt x="4046" y="3062"/>
                      <a:pt x="3771" y="3062"/>
                    </a:cubicBezTo>
                    <a:cubicBezTo>
                      <a:pt x="3582" y="3062"/>
                      <a:pt x="3390" y="3029"/>
                      <a:pt x="3230" y="2971"/>
                    </a:cubicBezTo>
                    <a:cubicBezTo>
                      <a:pt x="3034" y="2900"/>
                      <a:pt x="2864" y="2793"/>
                      <a:pt x="2713" y="2668"/>
                    </a:cubicBezTo>
                    <a:cubicBezTo>
                      <a:pt x="2561" y="2552"/>
                      <a:pt x="2418" y="2400"/>
                      <a:pt x="2276" y="2249"/>
                    </a:cubicBezTo>
                    <a:cubicBezTo>
                      <a:pt x="2169" y="2133"/>
                      <a:pt x="1990" y="1972"/>
                      <a:pt x="1776" y="1776"/>
                    </a:cubicBezTo>
                    <a:cubicBezTo>
                      <a:pt x="1259" y="1294"/>
                      <a:pt x="536" y="625"/>
                      <a:pt x="135" y="36"/>
                    </a:cubicBezTo>
                    <a:cubicBezTo>
                      <a:pt x="90" y="19"/>
                      <a:pt x="45" y="10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6"/>
              <p:cNvSpPr/>
              <p:nvPr/>
            </p:nvSpPr>
            <p:spPr>
              <a:xfrm rot="981063" flipH="1">
                <a:off x="1534394" y="5375166"/>
                <a:ext cx="3809919" cy="763079"/>
              </a:xfrm>
              <a:custGeom>
                <a:avLst/>
                <a:gdLst/>
                <a:ahLst/>
                <a:cxnLst/>
                <a:rect l="l" t="t" r="r" b="b"/>
                <a:pathLst>
                  <a:path w="32688" h="6547" extrusionOk="0">
                    <a:moveTo>
                      <a:pt x="12281" y="0"/>
                    </a:moveTo>
                    <a:cubicBezTo>
                      <a:pt x="10163" y="0"/>
                      <a:pt x="8015" y="363"/>
                      <a:pt x="5924" y="713"/>
                    </a:cubicBezTo>
                    <a:cubicBezTo>
                      <a:pt x="5478" y="793"/>
                      <a:pt x="5023" y="864"/>
                      <a:pt x="4577" y="944"/>
                    </a:cubicBezTo>
                    <a:cubicBezTo>
                      <a:pt x="4461" y="962"/>
                      <a:pt x="4336" y="980"/>
                      <a:pt x="4211" y="998"/>
                    </a:cubicBezTo>
                    <a:cubicBezTo>
                      <a:pt x="2974" y="1203"/>
                      <a:pt x="1602" y="1423"/>
                      <a:pt x="336" y="1423"/>
                    </a:cubicBezTo>
                    <a:cubicBezTo>
                      <a:pt x="223" y="1423"/>
                      <a:pt x="111" y="1421"/>
                      <a:pt x="1" y="1417"/>
                    </a:cubicBezTo>
                    <a:lnTo>
                      <a:pt x="1" y="1489"/>
                    </a:lnTo>
                    <a:cubicBezTo>
                      <a:pt x="128" y="1494"/>
                      <a:pt x="257" y="1496"/>
                      <a:pt x="387" y="1496"/>
                    </a:cubicBezTo>
                    <a:cubicBezTo>
                      <a:pt x="1654" y="1496"/>
                      <a:pt x="3008" y="1272"/>
                      <a:pt x="4238" y="1069"/>
                    </a:cubicBezTo>
                    <a:cubicBezTo>
                      <a:pt x="4363" y="1052"/>
                      <a:pt x="4479" y="1034"/>
                      <a:pt x="4595" y="1016"/>
                    </a:cubicBezTo>
                    <a:cubicBezTo>
                      <a:pt x="5041" y="944"/>
                      <a:pt x="5505" y="864"/>
                      <a:pt x="5942" y="793"/>
                    </a:cubicBezTo>
                    <a:cubicBezTo>
                      <a:pt x="8036" y="437"/>
                      <a:pt x="10178" y="76"/>
                      <a:pt x="12285" y="76"/>
                    </a:cubicBezTo>
                    <a:cubicBezTo>
                      <a:pt x="13185" y="76"/>
                      <a:pt x="14080" y="142"/>
                      <a:pt x="14961" y="302"/>
                    </a:cubicBezTo>
                    <a:cubicBezTo>
                      <a:pt x="17058" y="686"/>
                      <a:pt x="18896" y="1578"/>
                      <a:pt x="20662" y="2434"/>
                    </a:cubicBezTo>
                    <a:cubicBezTo>
                      <a:pt x="22161" y="3166"/>
                      <a:pt x="23713" y="3924"/>
                      <a:pt x="25435" y="4379"/>
                    </a:cubicBezTo>
                    <a:cubicBezTo>
                      <a:pt x="26157" y="4575"/>
                      <a:pt x="26916" y="4709"/>
                      <a:pt x="27647" y="4843"/>
                    </a:cubicBezTo>
                    <a:cubicBezTo>
                      <a:pt x="28218" y="4950"/>
                      <a:pt x="28816" y="5057"/>
                      <a:pt x="29387" y="5191"/>
                    </a:cubicBezTo>
                    <a:cubicBezTo>
                      <a:pt x="30823" y="5521"/>
                      <a:pt x="31858" y="5967"/>
                      <a:pt x="32554" y="6547"/>
                    </a:cubicBezTo>
                    <a:lnTo>
                      <a:pt x="32687" y="6547"/>
                    </a:lnTo>
                    <a:cubicBezTo>
                      <a:pt x="31983" y="5931"/>
                      <a:pt x="30912" y="5467"/>
                      <a:pt x="29422" y="5120"/>
                    </a:cubicBezTo>
                    <a:cubicBezTo>
                      <a:pt x="28842" y="4986"/>
                      <a:pt x="28254" y="4879"/>
                      <a:pt x="27674" y="4772"/>
                    </a:cubicBezTo>
                    <a:cubicBezTo>
                      <a:pt x="26942" y="4638"/>
                      <a:pt x="26193" y="4504"/>
                      <a:pt x="25470" y="4308"/>
                    </a:cubicBezTo>
                    <a:cubicBezTo>
                      <a:pt x="23766" y="3862"/>
                      <a:pt x="22223" y="3103"/>
                      <a:pt x="20724" y="2381"/>
                    </a:cubicBezTo>
                    <a:cubicBezTo>
                      <a:pt x="18949" y="1507"/>
                      <a:pt x="17111" y="614"/>
                      <a:pt x="14988" y="231"/>
                    </a:cubicBezTo>
                    <a:cubicBezTo>
                      <a:pt x="14096" y="67"/>
                      <a:pt x="13191" y="0"/>
                      <a:pt x="12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 rot="981088" flipH="1">
                <a:off x="3135611" y="5856089"/>
                <a:ext cx="2108153" cy="487558"/>
              </a:xfrm>
              <a:custGeom>
                <a:avLst/>
                <a:gdLst/>
                <a:ahLst/>
                <a:cxnLst/>
                <a:rect l="l" t="t" r="r" b="b"/>
                <a:pathLst>
                  <a:path w="18182" h="4205" extrusionOk="0">
                    <a:moveTo>
                      <a:pt x="8351" y="1"/>
                    </a:moveTo>
                    <a:cubicBezTo>
                      <a:pt x="5749" y="1"/>
                      <a:pt x="3174" y="781"/>
                      <a:pt x="1258" y="2233"/>
                    </a:cubicBezTo>
                    <a:cubicBezTo>
                      <a:pt x="402" y="2876"/>
                      <a:pt x="0" y="3545"/>
                      <a:pt x="54" y="4205"/>
                    </a:cubicBezTo>
                    <a:lnTo>
                      <a:pt x="161" y="4205"/>
                    </a:lnTo>
                    <a:cubicBezTo>
                      <a:pt x="107" y="3563"/>
                      <a:pt x="500" y="2911"/>
                      <a:pt x="1339" y="2278"/>
                    </a:cubicBezTo>
                    <a:cubicBezTo>
                      <a:pt x="3230" y="842"/>
                      <a:pt x="5781" y="74"/>
                      <a:pt x="8350" y="74"/>
                    </a:cubicBezTo>
                    <a:cubicBezTo>
                      <a:pt x="9448" y="74"/>
                      <a:pt x="10545" y="208"/>
                      <a:pt x="11598" y="503"/>
                    </a:cubicBezTo>
                    <a:cubicBezTo>
                      <a:pt x="14265" y="1225"/>
                      <a:pt x="16272" y="2760"/>
                      <a:pt x="18039" y="4205"/>
                    </a:cubicBezTo>
                    <a:lnTo>
                      <a:pt x="18181" y="4205"/>
                    </a:lnTo>
                    <a:cubicBezTo>
                      <a:pt x="16397" y="2742"/>
                      <a:pt x="14354" y="1172"/>
                      <a:pt x="11633" y="431"/>
                    </a:cubicBezTo>
                    <a:cubicBezTo>
                      <a:pt x="10567" y="141"/>
                      <a:pt x="9456" y="1"/>
                      <a:pt x="83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6"/>
              <p:cNvSpPr/>
              <p:nvPr/>
            </p:nvSpPr>
            <p:spPr>
              <a:xfrm rot="981088" flipH="1">
                <a:off x="2921951" y="5664637"/>
                <a:ext cx="245344" cy="170674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1472" extrusionOk="0">
                    <a:moveTo>
                      <a:pt x="974" y="1"/>
                    </a:moveTo>
                    <a:cubicBezTo>
                      <a:pt x="804" y="1"/>
                      <a:pt x="640" y="30"/>
                      <a:pt x="500" y="89"/>
                    </a:cubicBezTo>
                    <a:lnTo>
                      <a:pt x="554" y="152"/>
                    </a:lnTo>
                    <a:cubicBezTo>
                      <a:pt x="678" y="102"/>
                      <a:pt x="820" y="78"/>
                      <a:pt x="968" y="78"/>
                    </a:cubicBezTo>
                    <a:cubicBezTo>
                      <a:pt x="1142" y="78"/>
                      <a:pt x="1323" y="111"/>
                      <a:pt x="1491" y="178"/>
                    </a:cubicBezTo>
                    <a:cubicBezTo>
                      <a:pt x="1803" y="294"/>
                      <a:pt x="1999" y="509"/>
                      <a:pt x="1999" y="723"/>
                    </a:cubicBezTo>
                    <a:cubicBezTo>
                      <a:pt x="2008" y="946"/>
                      <a:pt x="1821" y="1160"/>
                      <a:pt x="1517" y="1285"/>
                    </a:cubicBezTo>
                    <a:cubicBezTo>
                      <a:pt x="1342" y="1362"/>
                      <a:pt x="1150" y="1400"/>
                      <a:pt x="965" y="1400"/>
                    </a:cubicBezTo>
                    <a:cubicBezTo>
                      <a:pt x="829" y="1400"/>
                      <a:pt x="698" y="1380"/>
                      <a:pt x="581" y="1338"/>
                    </a:cubicBezTo>
                    <a:cubicBezTo>
                      <a:pt x="313" y="1231"/>
                      <a:pt x="135" y="1017"/>
                      <a:pt x="126" y="758"/>
                    </a:cubicBezTo>
                    <a:cubicBezTo>
                      <a:pt x="108" y="509"/>
                      <a:pt x="260" y="285"/>
                      <a:pt x="518" y="170"/>
                    </a:cubicBezTo>
                    <a:lnTo>
                      <a:pt x="465" y="98"/>
                    </a:lnTo>
                    <a:cubicBezTo>
                      <a:pt x="170" y="232"/>
                      <a:pt x="1" y="491"/>
                      <a:pt x="19" y="767"/>
                    </a:cubicBezTo>
                    <a:cubicBezTo>
                      <a:pt x="28" y="1044"/>
                      <a:pt x="233" y="1285"/>
                      <a:pt x="536" y="1401"/>
                    </a:cubicBezTo>
                    <a:cubicBezTo>
                      <a:pt x="670" y="1454"/>
                      <a:pt x="813" y="1472"/>
                      <a:pt x="973" y="1472"/>
                    </a:cubicBezTo>
                    <a:cubicBezTo>
                      <a:pt x="1170" y="1472"/>
                      <a:pt x="1384" y="1436"/>
                      <a:pt x="1571" y="1356"/>
                    </a:cubicBezTo>
                    <a:cubicBezTo>
                      <a:pt x="1910" y="1204"/>
                      <a:pt x="2115" y="963"/>
                      <a:pt x="2106" y="723"/>
                    </a:cubicBezTo>
                    <a:cubicBezTo>
                      <a:pt x="2106" y="482"/>
                      <a:pt x="1883" y="250"/>
                      <a:pt x="1544" y="107"/>
                    </a:cubicBezTo>
                    <a:cubicBezTo>
                      <a:pt x="1361" y="37"/>
                      <a:pt x="1164" y="1"/>
                      <a:pt x="9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" name="Google Shape;253;p16"/>
            <p:cNvSpPr/>
            <p:nvPr/>
          </p:nvSpPr>
          <p:spPr>
            <a:xfrm rot="-1004815">
              <a:off x="5512241" y="3143073"/>
              <a:ext cx="2094905" cy="856304"/>
            </a:xfrm>
            <a:custGeom>
              <a:avLst/>
              <a:gdLst/>
              <a:ahLst/>
              <a:cxnLst/>
              <a:rect l="l" t="t" r="r" b="b"/>
              <a:pathLst>
                <a:path w="12134" h="4284" extrusionOk="0">
                  <a:moveTo>
                    <a:pt x="11581" y="1"/>
                  </a:moveTo>
                  <a:cubicBezTo>
                    <a:pt x="11459" y="1"/>
                    <a:pt x="11334" y="32"/>
                    <a:pt x="11215" y="64"/>
                  </a:cubicBezTo>
                  <a:cubicBezTo>
                    <a:pt x="10349" y="305"/>
                    <a:pt x="9573" y="858"/>
                    <a:pt x="9065" y="1598"/>
                  </a:cubicBezTo>
                  <a:cubicBezTo>
                    <a:pt x="8975" y="1732"/>
                    <a:pt x="8886" y="1866"/>
                    <a:pt x="8752" y="1955"/>
                  </a:cubicBezTo>
                  <a:cubicBezTo>
                    <a:pt x="8681" y="2003"/>
                    <a:pt x="8592" y="2033"/>
                    <a:pt x="8509" y="2033"/>
                  </a:cubicBezTo>
                  <a:cubicBezTo>
                    <a:pt x="8435" y="2033"/>
                    <a:pt x="8365" y="2010"/>
                    <a:pt x="8315" y="1955"/>
                  </a:cubicBezTo>
                  <a:cubicBezTo>
                    <a:pt x="8146" y="1786"/>
                    <a:pt x="8271" y="1491"/>
                    <a:pt x="8190" y="1268"/>
                  </a:cubicBezTo>
                  <a:cubicBezTo>
                    <a:pt x="8134" y="1081"/>
                    <a:pt x="7938" y="981"/>
                    <a:pt x="7739" y="981"/>
                  </a:cubicBezTo>
                  <a:cubicBezTo>
                    <a:pt x="7654" y="981"/>
                    <a:pt x="7569" y="999"/>
                    <a:pt x="7495" y="1036"/>
                  </a:cubicBezTo>
                  <a:cubicBezTo>
                    <a:pt x="7245" y="1152"/>
                    <a:pt x="7093" y="1420"/>
                    <a:pt x="6995" y="1679"/>
                  </a:cubicBezTo>
                  <a:cubicBezTo>
                    <a:pt x="6897" y="1937"/>
                    <a:pt x="6843" y="2214"/>
                    <a:pt x="6718" y="2464"/>
                  </a:cubicBezTo>
                  <a:cubicBezTo>
                    <a:pt x="6585" y="2705"/>
                    <a:pt x="6353" y="2928"/>
                    <a:pt x="6076" y="2937"/>
                  </a:cubicBezTo>
                  <a:cubicBezTo>
                    <a:pt x="5800" y="2937"/>
                    <a:pt x="5523" y="2651"/>
                    <a:pt x="5621" y="2392"/>
                  </a:cubicBezTo>
                  <a:cubicBezTo>
                    <a:pt x="5764" y="2044"/>
                    <a:pt x="5755" y="1554"/>
                    <a:pt x="5675" y="1188"/>
                  </a:cubicBezTo>
                  <a:cubicBezTo>
                    <a:pt x="5604" y="867"/>
                    <a:pt x="5313" y="573"/>
                    <a:pt x="5002" y="573"/>
                  </a:cubicBezTo>
                  <a:cubicBezTo>
                    <a:pt x="4958" y="573"/>
                    <a:pt x="4915" y="578"/>
                    <a:pt x="4872" y="590"/>
                  </a:cubicBezTo>
                  <a:cubicBezTo>
                    <a:pt x="4292" y="751"/>
                    <a:pt x="4336" y="1705"/>
                    <a:pt x="3801" y="1973"/>
                  </a:cubicBezTo>
                  <a:cubicBezTo>
                    <a:pt x="3409" y="1813"/>
                    <a:pt x="3079" y="1536"/>
                    <a:pt x="2757" y="1268"/>
                  </a:cubicBezTo>
                  <a:cubicBezTo>
                    <a:pt x="2427" y="1001"/>
                    <a:pt x="2097" y="733"/>
                    <a:pt x="1696" y="581"/>
                  </a:cubicBezTo>
                  <a:cubicBezTo>
                    <a:pt x="1525" y="519"/>
                    <a:pt x="1339" y="484"/>
                    <a:pt x="1155" y="484"/>
                  </a:cubicBezTo>
                  <a:cubicBezTo>
                    <a:pt x="916" y="484"/>
                    <a:pt x="679" y="543"/>
                    <a:pt x="483" y="680"/>
                  </a:cubicBezTo>
                  <a:cubicBezTo>
                    <a:pt x="144" y="929"/>
                    <a:pt x="1" y="1465"/>
                    <a:pt x="260" y="1795"/>
                  </a:cubicBezTo>
                  <a:cubicBezTo>
                    <a:pt x="625" y="2259"/>
                    <a:pt x="1437" y="2089"/>
                    <a:pt x="1839" y="2517"/>
                  </a:cubicBezTo>
                  <a:cubicBezTo>
                    <a:pt x="2097" y="2794"/>
                    <a:pt x="2097" y="3204"/>
                    <a:pt x="2169" y="3579"/>
                  </a:cubicBezTo>
                  <a:cubicBezTo>
                    <a:pt x="2311" y="4284"/>
                    <a:pt x="2722" y="4203"/>
                    <a:pt x="3319" y="4239"/>
                  </a:cubicBezTo>
                  <a:cubicBezTo>
                    <a:pt x="4015" y="4275"/>
                    <a:pt x="4711" y="4284"/>
                    <a:pt x="5407" y="4284"/>
                  </a:cubicBezTo>
                  <a:cubicBezTo>
                    <a:pt x="6799" y="4284"/>
                    <a:pt x="8199" y="4203"/>
                    <a:pt x="9582" y="4043"/>
                  </a:cubicBezTo>
                  <a:lnTo>
                    <a:pt x="9707" y="3686"/>
                  </a:lnTo>
                  <a:cubicBezTo>
                    <a:pt x="10001" y="2598"/>
                    <a:pt x="10697" y="1616"/>
                    <a:pt x="11625" y="992"/>
                  </a:cubicBezTo>
                  <a:cubicBezTo>
                    <a:pt x="11857" y="831"/>
                    <a:pt x="12133" y="626"/>
                    <a:pt x="12089" y="358"/>
                  </a:cubicBezTo>
                  <a:cubicBezTo>
                    <a:pt x="12062" y="180"/>
                    <a:pt x="11902" y="55"/>
                    <a:pt x="11732" y="19"/>
                  </a:cubicBezTo>
                  <a:cubicBezTo>
                    <a:pt x="11682" y="6"/>
                    <a:pt x="11632" y="1"/>
                    <a:pt x="115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17"/>
          <p:cNvGrpSpPr/>
          <p:nvPr/>
        </p:nvGrpSpPr>
        <p:grpSpPr>
          <a:xfrm rot="10800000">
            <a:off x="-5913" y="-9692"/>
            <a:ext cx="9144275" cy="5143704"/>
            <a:chOff x="686050" y="729900"/>
            <a:chExt cx="6112075" cy="3438075"/>
          </a:xfrm>
        </p:grpSpPr>
        <p:sp>
          <p:nvSpPr>
            <p:cNvPr id="256" name="Google Shape;256;p17"/>
            <p:cNvSpPr/>
            <p:nvPr/>
          </p:nvSpPr>
          <p:spPr>
            <a:xfrm>
              <a:off x="5528450" y="729900"/>
              <a:ext cx="1269675" cy="1596075"/>
            </a:xfrm>
            <a:custGeom>
              <a:avLst/>
              <a:gdLst/>
              <a:ahLst/>
              <a:cxnLst/>
              <a:rect l="l" t="t" r="r" b="b"/>
              <a:pathLst>
                <a:path w="50787" h="63843" extrusionOk="0">
                  <a:moveTo>
                    <a:pt x="388" y="0"/>
                  </a:moveTo>
                  <a:cubicBezTo>
                    <a:pt x="137" y="1917"/>
                    <a:pt x="0" y="3857"/>
                    <a:pt x="0" y="5798"/>
                  </a:cubicBezTo>
                  <a:cubicBezTo>
                    <a:pt x="0" y="11801"/>
                    <a:pt x="1233" y="17781"/>
                    <a:pt x="3858" y="23259"/>
                  </a:cubicBezTo>
                  <a:cubicBezTo>
                    <a:pt x="10705" y="37548"/>
                    <a:pt x="24401" y="46404"/>
                    <a:pt x="37639" y="54986"/>
                  </a:cubicBezTo>
                  <a:cubicBezTo>
                    <a:pt x="42045" y="57839"/>
                    <a:pt x="46518" y="60715"/>
                    <a:pt x="50787" y="63842"/>
                  </a:cubicBezTo>
                  <a:lnTo>
                    <a:pt x="50787" y="63021"/>
                  </a:lnTo>
                  <a:cubicBezTo>
                    <a:pt x="46633" y="60008"/>
                    <a:pt x="42273" y="57200"/>
                    <a:pt x="38005" y="54438"/>
                  </a:cubicBezTo>
                  <a:cubicBezTo>
                    <a:pt x="24218" y="45514"/>
                    <a:pt x="11208" y="37114"/>
                    <a:pt x="4451" y="22985"/>
                  </a:cubicBezTo>
                  <a:cubicBezTo>
                    <a:pt x="1028" y="15818"/>
                    <a:pt x="0" y="7806"/>
                    <a:pt x="1028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4701600" y="729900"/>
              <a:ext cx="784075" cy="3438075"/>
            </a:xfrm>
            <a:custGeom>
              <a:avLst/>
              <a:gdLst/>
              <a:ahLst/>
              <a:cxnLst/>
              <a:rect l="l" t="t" r="r" b="b"/>
              <a:pathLst>
                <a:path w="31363" h="137523" extrusionOk="0">
                  <a:moveTo>
                    <a:pt x="11641" y="0"/>
                  </a:moveTo>
                  <a:cubicBezTo>
                    <a:pt x="14883" y="5250"/>
                    <a:pt x="17645" y="10545"/>
                    <a:pt x="19950" y="15886"/>
                  </a:cubicBezTo>
                  <a:cubicBezTo>
                    <a:pt x="29605" y="38324"/>
                    <a:pt x="30701" y="62427"/>
                    <a:pt x="22940" y="82034"/>
                  </a:cubicBezTo>
                  <a:cubicBezTo>
                    <a:pt x="20452" y="88379"/>
                    <a:pt x="16983" y="94428"/>
                    <a:pt x="13627" y="100271"/>
                  </a:cubicBezTo>
                  <a:cubicBezTo>
                    <a:pt x="10044" y="106503"/>
                    <a:pt x="6346" y="112939"/>
                    <a:pt x="3812" y="119764"/>
                  </a:cubicBezTo>
                  <a:cubicBezTo>
                    <a:pt x="1667" y="125470"/>
                    <a:pt x="411" y="131451"/>
                    <a:pt x="1" y="137522"/>
                  </a:cubicBezTo>
                  <a:lnTo>
                    <a:pt x="640" y="137522"/>
                  </a:lnTo>
                  <a:cubicBezTo>
                    <a:pt x="1073" y="131542"/>
                    <a:pt x="2306" y="125607"/>
                    <a:pt x="4406" y="119992"/>
                  </a:cubicBezTo>
                  <a:cubicBezTo>
                    <a:pt x="6939" y="113213"/>
                    <a:pt x="10614" y="106799"/>
                    <a:pt x="14175" y="100591"/>
                  </a:cubicBezTo>
                  <a:cubicBezTo>
                    <a:pt x="17553" y="94725"/>
                    <a:pt x="21023" y="88676"/>
                    <a:pt x="23556" y="82262"/>
                  </a:cubicBezTo>
                  <a:cubicBezTo>
                    <a:pt x="31363" y="62496"/>
                    <a:pt x="30267" y="38210"/>
                    <a:pt x="20543" y="15635"/>
                  </a:cubicBezTo>
                  <a:cubicBezTo>
                    <a:pt x="18284" y="10363"/>
                    <a:pt x="15567" y="5159"/>
                    <a:pt x="12395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5167225" y="2753900"/>
              <a:ext cx="1630900" cy="1414075"/>
            </a:xfrm>
            <a:custGeom>
              <a:avLst/>
              <a:gdLst/>
              <a:ahLst/>
              <a:cxnLst/>
              <a:rect l="l" t="t" r="r" b="b"/>
              <a:pathLst>
                <a:path w="65236" h="56563" extrusionOk="0">
                  <a:moveTo>
                    <a:pt x="39801" y="1"/>
                  </a:moveTo>
                  <a:cubicBezTo>
                    <a:pt x="35853" y="1"/>
                    <a:pt x="32199" y="1468"/>
                    <a:pt x="29902" y="4087"/>
                  </a:cubicBezTo>
                  <a:cubicBezTo>
                    <a:pt x="27642" y="6643"/>
                    <a:pt x="26798" y="10044"/>
                    <a:pt x="25976" y="13331"/>
                  </a:cubicBezTo>
                  <a:cubicBezTo>
                    <a:pt x="25177" y="16435"/>
                    <a:pt x="24378" y="19654"/>
                    <a:pt x="22393" y="22073"/>
                  </a:cubicBezTo>
                  <a:cubicBezTo>
                    <a:pt x="20338" y="24561"/>
                    <a:pt x="17417" y="25908"/>
                    <a:pt x="14335" y="27323"/>
                  </a:cubicBezTo>
                  <a:cubicBezTo>
                    <a:pt x="12623" y="28099"/>
                    <a:pt x="10889" y="28898"/>
                    <a:pt x="9291" y="29879"/>
                  </a:cubicBezTo>
                  <a:cubicBezTo>
                    <a:pt x="4589" y="32892"/>
                    <a:pt x="1416" y="37960"/>
                    <a:pt x="366" y="44168"/>
                  </a:cubicBezTo>
                  <a:cubicBezTo>
                    <a:pt x="115" y="45629"/>
                    <a:pt x="1" y="47135"/>
                    <a:pt x="1" y="48619"/>
                  </a:cubicBezTo>
                  <a:cubicBezTo>
                    <a:pt x="1" y="51335"/>
                    <a:pt x="389" y="54029"/>
                    <a:pt x="1188" y="56562"/>
                  </a:cubicBezTo>
                  <a:lnTo>
                    <a:pt x="1873" y="56562"/>
                  </a:lnTo>
                  <a:cubicBezTo>
                    <a:pt x="640" y="52659"/>
                    <a:pt x="321" y="48414"/>
                    <a:pt x="1005" y="44259"/>
                  </a:cubicBezTo>
                  <a:cubicBezTo>
                    <a:pt x="2010" y="38256"/>
                    <a:pt x="5091" y="33349"/>
                    <a:pt x="9656" y="30427"/>
                  </a:cubicBezTo>
                  <a:cubicBezTo>
                    <a:pt x="11185" y="29469"/>
                    <a:pt x="12920" y="28670"/>
                    <a:pt x="14586" y="27917"/>
                  </a:cubicBezTo>
                  <a:cubicBezTo>
                    <a:pt x="17622" y="26524"/>
                    <a:pt x="20749" y="25109"/>
                    <a:pt x="22872" y="22484"/>
                  </a:cubicBezTo>
                  <a:cubicBezTo>
                    <a:pt x="24972" y="19950"/>
                    <a:pt x="25794" y="16664"/>
                    <a:pt x="26592" y="13491"/>
                  </a:cubicBezTo>
                  <a:cubicBezTo>
                    <a:pt x="27414" y="10273"/>
                    <a:pt x="28236" y="6963"/>
                    <a:pt x="30404" y="4498"/>
                  </a:cubicBezTo>
                  <a:cubicBezTo>
                    <a:pt x="32572" y="2045"/>
                    <a:pt x="36055" y="653"/>
                    <a:pt x="39837" y="653"/>
                  </a:cubicBezTo>
                  <a:cubicBezTo>
                    <a:pt x="40594" y="653"/>
                    <a:pt x="41364" y="709"/>
                    <a:pt x="42137" y="823"/>
                  </a:cubicBezTo>
                  <a:cubicBezTo>
                    <a:pt x="45766" y="1348"/>
                    <a:pt x="49486" y="3037"/>
                    <a:pt x="53846" y="6141"/>
                  </a:cubicBezTo>
                  <a:cubicBezTo>
                    <a:pt x="58114" y="9177"/>
                    <a:pt x="61949" y="12829"/>
                    <a:pt x="65236" y="16892"/>
                  </a:cubicBezTo>
                  <a:lnTo>
                    <a:pt x="65236" y="15819"/>
                  </a:lnTo>
                  <a:cubicBezTo>
                    <a:pt x="61995" y="11939"/>
                    <a:pt x="58274" y="8515"/>
                    <a:pt x="54211" y="5616"/>
                  </a:cubicBezTo>
                  <a:cubicBezTo>
                    <a:pt x="49783" y="2466"/>
                    <a:pt x="45971" y="732"/>
                    <a:pt x="42228" y="184"/>
                  </a:cubicBezTo>
                  <a:cubicBezTo>
                    <a:pt x="41413" y="61"/>
                    <a:pt x="40601" y="1"/>
                    <a:pt x="3980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1641300" y="729900"/>
              <a:ext cx="2874300" cy="2584225"/>
            </a:xfrm>
            <a:custGeom>
              <a:avLst/>
              <a:gdLst/>
              <a:ahLst/>
              <a:cxnLst/>
              <a:rect l="l" t="t" r="r" b="b"/>
              <a:pathLst>
                <a:path w="114972" h="103369" extrusionOk="0">
                  <a:moveTo>
                    <a:pt x="3424" y="0"/>
                  </a:moveTo>
                  <a:cubicBezTo>
                    <a:pt x="2968" y="2283"/>
                    <a:pt x="2580" y="4656"/>
                    <a:pt x="2237" y="7099"/>
                  </a:cubicBezTo>
                  <a:cubicBezTo>
                    <a:pt x="1461" y="13010"/>
                    <a:pt x="1073" y="18945"/>
                    <a:pt x="1073" y="24902"/>
                  </a:cubicBezTo>
                  <a:cubicBezTo>
                    <a:pt x="1073" y="41063"/>
                    <a:pt x="3949" y="57223"/>
                    <a:pt x="9564" y="72425"/>
                  </a:cubicBezTo>
                  <a:cubicBezTo>
                    <a:pt x="14540" y="85914"/>
                    <a:pt x="20635" y="94519"/>
                    <a:pt x="28760" y="99518"/>
                  </a:cubicBezTo>
                  <a:cubicBezTo>
                    <a:pt x="32792" y="101996"/>
                    <a:pt x="37795" y="103369"/>
                    <a:pt x="42726" y="103369"/>
                  </a:cubicBezTo>
                  <a:cubicBezTo>
                    <a:pt x="49242" y="103369"/>
                    <a:pt x="55635" y="100974"/>
                    <a:pt x="59506" y="95569"/>
                  </a:cubicBezTo>
                  <a:cubicBezTo>
                    <a:pt x="61857" y="92260"/>
                    <a:pt x="62998" y="88265"/>
                    <a:pt x="64094" y="84408"/>
                  </a:cubicBezTo>
                  <a:cubicBezTo>
                    <a:pt x="65098" y="80870"/>
                    <a:pt x="66148" y="77195"/>
                    <a:pt x="68157" y="74091"/>
                  </a:cubicBezTo>
                  <a:cubicBezTo>
                    <a:pt x="72083" y="67996"/>
                    <a:pt x="78679" y="65075"/>
                    <a:pt x="85664" y="61948"/>
                  </a:cubicBezTo>
                  <a:cubicBezTo>
                    <a:pt x="89247" y="60373"/>
                    <a:pt x="92922" y="58729"/>
                    <a:pt x="96186" y="56629"/>
                  </a:cubicBezTo>
                  <a:cubicBezTo>
                    <a:pt x="104152" y="51539"/>
                    <a:pt x="109927" y="43117"/>
                    <a:pt x="112506" y="32914"/>
                  </a:cubicBezTo>
                  <a:cubicBezTo>
                    <a:pt x="114971" y="23031"/>
                    <a:pt x="114218" y="12600"/>
                    <a:pt x="110384" y="3515"/>
                  </a:cubicBezTo>
                  <a:cubicBezTo>
                    <a:pt x="109859" y="2283"/>
                    <a:pt x="109311" y="1118"/>
                    <a:pt x="108717" y="0"/>
                  </a:cubicBezTo>
                  <a:lnTo>
                    <a:pt x="107987" y="0"/>
                  </a:lnTo>
                  <a:cubicBezTo>
                    <a:pt x="108626" y="1210"/>
                    <a:pt x="109220" y="2465"/>
                    <a:pt x="109790" y="3766"/>
                  </a:cubicBezTo>
                  <a:cubicBezTo>
                    <a:pt x="112141" y="9313"/>
                    <a:pt x="113237" y="15270"/>
                    <a:pt x="113237" y="21159"/>
                  </a:cubicBezTo>
                  <a:cubicBezTo>
                    <a:pt x="113237" y="35242"/>
                    <a:pt x="106869" y="49006"/>
                    <a:pt x="95844" y="56082"/>
                  </a:cubicBezTo>
                  <a:cubicBezTo>
                    <a:pt x="92626" y="58159"/>
                    <a:pt x="88951" y="59779"/>
                    <a:pt x="85413" y="61354"/>
                  </a:cubicBezTo>
                  <a:cubicBezTo>
                    <a:pt x="78634" y="64367"/>
                    <a:pt x="71649" y="67494"/>
                    <a:pt x="67609" y="73748"/>
                  </a:cubicBezTo>
                  <a:cubicBezTo>
                    <a:pt x="65555" y="76921"/>
                    <a:pt x="64505" y="80642"/>
                    <a:pt x="63478" y="84225"/>
                  </a:cubicBezTo>
                  <a:cubicBezTo>
                    <a:pt x="62382" y="88037"/>
                    <a:pt x="61264" y="91963"/>
                    <a:pt x="58958" y="95181"/>
                  </a:cubicBezTo>
                  <a:cubicBezTo>
                    <a:pt x="55227" y="100403"/>
                    <a:pt x="49046" y="102719"/>
                    <a:pt x="42734" y="102719"/>
                  </a:cubicBezTo>
                  <a:cubicBezTo>
                    <a:pt x="37925" y="102719"/>
                    <a:pt x="33040" y="101375"/>
                    <a:pt x="29103" y="98948"/>
                  </a:cubicBezTo>
                  <a:cubicBezTo>
                    <a:pt x="21114" y="94040"/>
                    <a:pt x="15088" y="85526"/>
                    <a:pt x="10158" y="72196"/>
                  </a:cubicBezTo>
                  <a:cubicBezTo>
                    <a:pt x="2534" y="51517"/>
                    <a:pt x="0" y="29034"/>
                    <a:pt x="2899" y="7190"/>
                  </a:cubicBezTo>
                  <a:cubicBezTo>
                    <a:pt x="3219" y="4702"/>
                    <a:pt x="3630" y="2305"/>
                    <a:pt x="4086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3040500" y="2947975"/>
              <a:ext cx="1558400" cy="1220000"/>
            </a:xfrm>
            <a:custGeom>
              <a:avLst/>
              <a:gdLst/>
              <a:ahLst/>
              <a:cxnLst/>
              <a:rect l="l" t="t" r="r" b="b"/>
              <a:pathLst>
                <a:path w="62336" h="48800" extrusionOk="0">
                  <a:moveTo>
                    <a:pt x="42351" y="1"/>
                  </a:moveTo>
                  <a:cubicBezTo>
                    <a:pt x="32307" y="1"/>
                    <a:pt x="21177" y="4342"/>
                    <a:pt x="16138" y="8535"/>
                  </a:cubicBezTo>
                  <a:cubicBezTo>
                    <a:pt x="6117" y="16844"/>
                    <a:pt x="206" y="30699"/>
                    <a:pt x="206" y="45421"/>
                  </a:cubicBezTo>
                  <a:cubicBezTo>
                    <a:pt x="206" y="46540"/>
                    <a:pt x="251" y="47681"/>
                    <a:pt x="320" y="48799"/>
                  </a:cubicBezTo>
                  <a:lnTo>
                    <a:pt x="982" y="48799"/>
                  </a:lnTo>
                  <a:cubicBezTo>
                    <a:pt x="0" y="33027"/>
                    <a:pt x="5912" y="17871"/>
                    <a:pt x="16548" y="9038"/>
                  </a:cubicBezTo>
                  <a:cubicBezTo>
                    <a:pt x="21495" y="4919"/>
                    <a:pt x="32440" y="652"/>
                    <a:pt x="42296" y="652"/>
                  </a:cubicBezTo>
                  <a:cubicBezTo>
                    <a:pt x="44675" y="652"/>
                    <a:pt x="46991" y="900"/>
                    <a:pt x="49143" y="1460"/>
                  </a:cubicBezTo>
                  <a:cubicBezTo>
                    <a:pt x="54187" y="2761"/>
                    <a:pt x="57566" y="5591"/>
                    <a:pt x="59232" y="9836"/>
                  </a:cubicBezTo>
                  <a:cubicBezTo>
                    <a:pt x="59780" y="11297"/>
                    <a:pt x="60008" y="12941"/>
                    <a:pt x="60008" y="14744"/>
                  </a:cubicBezTo>
                  <a:cubicBezTo>
                    <a:pt x="60008" y="20724"/>
                    <a:pt x="57406" y="28165"/>
                    <a:pt x="55511" y="33506"/>
                  </a:cubicBezTo>
                  <a:cubicBezTo>
                    <a:pt x="55214" y="34328"/>
                    <a:pt x="54941" y="35104"/>
                    <a:pt x="54712" y="35812"/>
                  </a:cubicBezTo>
                  <a:cubicBezTo>
                    <a:pt x="53183" y="40285"/>
                    <a:pt x="51380" y="44622"/>
                    <a:pt x="49280" y="48799"/>
                  </a:cubicBezTo>
                  <a:lnTo>
                    <a:pt x="50010" y="48799"/>
                  </a:lnTo>
                  <a:cubicBezTo>
                    <a:pt x="52042" y="44691"/>
                    <a:pt x="53822" y="40400"/>
                    <a:pt x="55329" y="36017"/>
                  </a:cubicBezTo>
                  <a:cubicBezTo>
                    <a:pt x="55557" y="35309"/>
                    <a:pt x="55831" y="34533"/>
                    <a:pt x="56128" y="33712"/>
                  </a:cubicBezTo>
                  <a:cubicBezTo>
                    <a:pt x="58615" y="26704"/>
                    <a:pt x="62336" y="16091"/>
                    <a:pt x="59825" y="9608"/>
                  </a:cubicBezTo>
                  <a:cubicBezTo>
                    <a:pt x="58090" y="5134"/>
                    <a:pt x="54553" y="2190"/>
                    <a:pt x="49326" y="821"/>
                  </a:cubicBezTo>
                  <a:cubicBezTo>
                    <a:pt x="47131" y="253"/>
                    <a:pt x="44773" y="1"/>
                    <a:pt x="4235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810450" y="729900"/>
              <a:ext cx="1250300" cy="3438075"/>
            </a:xfrm>
            <a:custGeom>
              <a:avLst/>
              <a:gdLst/>
              <a:ahLst/>
              <a:cxnLst/>
              <a:rect l="l" t="t" r="r" b="b"/>
              <a:pathLst>
                <a:path w="50012" h="137523" extrusionOk="0">
                  <a:moveTo>
                    <a:pt x="5045" y="0"/>
                  </a:moveTo>
                  <a:cubicBezTo>
                    <a:pt x="2580" y="5250"/>
                    <a:pt x="1507" y="11139"/>
                    <a:pt x="1507" y="17096"/>
                  </a:cubicBezTo>
                  <a:cubicBezTo>
                    <a:pt x="1507" y="24925"/>
                    <a:pt x="3356" y="32868"/>
                    <a:pt x="6301" y="39670"/>
                  </a:cubicBezTo>
                  <a:cubicBezTo>
                    <a:pt x="10637" y="49645"/>
                    <a:pt x="17074" y="58638"/>
                    <a:pt x="23328" y="67335"/>
                  </a:cubicBezTo>
                  <a:cubicBezTo>
                    <a:pt x="26843" y="72265"/>
                    <a:pt x="30518" y="77378"/>
                    <a:pt x="33737" y="82582"/>
                  </a:cubicBezTo>
                  <a:cubicBezTo>
                    <a:pt x="41429" y="95044"/>
                    <a:pt x="49303" y="113464"/>
                    <a:pt x="43141" y="130652"/>
                  </a:cubicBezTo>
                  <a:cubicBezTo>
                    <a:pt x="42273" y="133094"/>
                    <a:pt x="41178" y="135377"/>
                    <a:pt x="39877" y="137522"/>
                  </a:cubicBezTo>
                  <a:lnTo>
                    <a:pt x="40630" y="137522"/>
                  </a:lnTo>
                  <a:cubicBezTo>
                    <a:pt x="41862" y="135445"/>
                    <a:pt x="42912" y="133231"/>
                    <a:pt x="43757" y="130857"/>
                  </a:cubicBezTo>
                  <a:cubicBezTo>
                    <a:pt x="50011" y="113442"/>
                    <a:pt x="42045" y="94816"/>
                    <a:pt x="34284" y="82262"/>
                  </a:cubicBezTo>
                  <a:cubicBezTo>
                    <a:pt x="31043" y="77012"/>
                    <a:pt x="27391" y="71900"/>
                    <a:pt x="23853" y="66969"/>
                  </a:cubicBezTo>
                  <a:cubicBezTo>
                    <a:pt x="17622" y="58296"/>
                    <a:pt x="11208" y="49325"/>
                    <a:pt x="6894" y="39396"/>
                  </a:cubicBezTo>
                  <a:cubicBezTo>
                    <a:pt x="1736" y="27504"/>
                    <a:pt x="1" y="11983"/>
                    <a:pt x="5753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686050" y="2588425"/>
              <a:ext cx="432000" cy="1269125"/>
            </a:xfrm>
            <a:custGeom>
              <a:avLst/>
              <a:gdLst/>
              <a:ahLst/>
              <a:cxnLst/>
              <a:rect l="l" t="t" r="r" b="b"/>
              <a:pathLst>
                <a:path w="17280" h="50765" extrusionOk="0">
                  <a:moveTo>
                    <a:pt x="1" y="1"/>
                  </a:moveTo>
                  <a:lnTo>
                    <a:pt x="1" y="891"/>
                  </a:lnTo>
                  <a:cubicBezTo>
                    <a:pt x="2534" y="3196"/>
                    <a:pt x="4863" y="5707"/>
                    <a:pt x="6871" y="8492"/>
                  </a:cubicBezTo>
                  <a:cubicBezTo>
                    <a:pt x="13673" y="17896"/>
                    <a:pt x="16572" y="32664"/>
                    <a:pt x="8926" y="42661"/>
                  </a:cubicBezTo>
                  <a:cubicBezTo>
                    <a:pt x="6483" y="45857"/>
                    <a:pt x="3174" y="48231"/>
                    <a:pt x="1" y="50034"/>
                  </a:cubicBezTo>
                  <a:lnTo>
                    <a:pt x="1" y="50764"/>
                  </a:lnTo>
                  <a:cubicBezTo>
                    <a:pt x="3333" y="48938"/>
                    <a:pt x="6848" y="46450"/>
                    <a:pt x="9428" y="43049"/>
                  </a:cubicBezTo>
                  <a:cubicBezTo>
                    <a:pt x="17280" y="32824"/>
                    <a:pt x="14335" y="17713"/>
                    <a:pt x="7396" y="8104"/>
                  </a:cubicBezTo>
                  <a:cubicBezTo>
                    <a:pt x="5251" y="5114"/>
                    <a:pt x="2740" y="2443"/>
                    <a:pt x="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2166275" y="729900"/>
              <a:ext cx="1541875" cy="1244050"/>
            </a:xfrm>
            <a:custGeom>
              <a:avLst/>
              <a:gdLst/>
              <a:ahLst/>
              <a:cxnLst/>
              <a:rect l="l" t="t" r="r" b="b"/>
              <a:pathLst>
                <a:path w="61675" h="49762" extrusionOk="0">
                  <a:moveTo>
                    <a:pt x="229" y="0"/>
                  </a:moveTo>
                  <a:cubicBezTo>
                    <a:pt x="46" y="1666"/>
                    <a:pt x="1" y="3333"/>
                    <a:pt x="1" y="4907"/>
                  </a:cubicBezTo>
                  <a:lnTo>
                    <a:pt x="1" y="5227"/>
                  </a:lnTo>
                  <a:cubicBezTo>
                    <a:pt x="24" y="13786"/>
                    <a:pt x="708" y="22414"/>
                    <a:pt x="2032" y="30860"/>
                  </a:cubicBezTo>
                  <a:cubicBezTo>
                    <a:pt x="2968" y="36886"/>
                    <a:pt x="4954" y="45263"/>
                    <a:pt x="11527" y="48504"/>
                  </a:cubicBezTo>
                  <a:cubicBezTo>
                    <a:pt x="13317" y="49386"/>
                    <a:pt x="15177" y="49762"/>
                    <a:pt x="17026" y="49762"/>
                  </a:cubicBezTo>
                  <a:cubicBezTo>
                    <a:pt x="21876" y="49762"/>
                    <a:pt x="26644" y="47175"/>
                    <a:pt x="29833" y="44350"/>
                  </a:cubicBezTo>
                  <a:cubicBezTo>
                    <a:pt x="32892" y="41610"/>
                    <a:pt x="35380" y="38255"/>
                    <a:pt x="37777" y="35014"/>
                  </a:cubicBezTo>
                  <a:cubicBezTo>
                    <a:pt x="39215" y="33074"/>
                    <a:pt x="40698" y="31088"/>
                    <a:pt x="42273" y="29239"/>
                  </a:cubicBezTo>
                  <a:cubicBezTo>
                    <a:pt x="44213" y="26979"/>
                    <a:pt x="46382" y="24880"/>
                    <a:pt x="48482" y="22825"/>
                  </a:cubicBezTo>
                  <a:cubicBezTo>
                    <a:pt x="51746" y="19675"/>
                    <a:pt x="55101" y="16411"/>
                    <a:pt x="57635" y="12577"/>
                  </a:cubicBezTo>
                  <a:cubicBezTo>
                    <a:pt x="59849" y="9267"/>
                    <a:pt x="61652" y="4542"/>
                    <a:pt x="61675" y="0"/>
                  </a:cubicBezTo>
                  <a:lnTo>
                    <a:pt x="61036" y="0"/>
                  </a:lnTo>
                  <a:cubicBezTo>
                    <a:pt x="61013" y="2168"/>
                    <a:pt x="60579" y="4405"/>
                    <a:pt x="59871" y="6482"/>
                  </a:cubicBezTo>
                  <a:cubicBezTo>
                    <a:pt x="59164" y="8605"/>
                    <a:pt x="58182" y="10591"/>
                    <a:pt x="57110" y="12212"/>
                  </a:cubicBezTo>
                  <a:cubicBezTo>
                    <a:pt x="54599" y="16001"/>
                    <a:pt x="51266" y="19242"/>
                    <a:pt x="48048" y="22369"/>
                  </a:cubicBezTo>
                  <a:cubicBezTo>
                    <a:pt x="45925" y="24423"/>
                    <a:pt x="43734" y="26546"/>
                    <a:pt x="41794" y="28805"/>
                  </a:cubicBezTo>
                  <a:cubicBezTo>
                    <a:pt x="40196" y="30677"/>
                    <a:pt x="38712" y="32686"/>
                    <a:pt x="37274" y="34626"/>
                  </a:cubicBezTo>
                  <a:cubicBezTo>
                    <a:pt x="34878" y="37844"/>
                    <a:pt x="32413" y="41177"/>
                    <a:pt x="29400" y="43847"/>
                  </a:cubicBezTo>
                  <a:cubicBezTo>
                    <a:pt x="26106" y="46781"/>
                    <a:pt x="21458" y="49067"/>
                    <a:pt x="16953" y="49067"/>
                  </a:cubicBezTo>
                  <a:cubicBezTo>
                    <a:pt x="15184" y="49067"/>
                    <a:pt x="13436" y="48715"/>
                    <a:pt x="11801" y="47910"/>
                  </a:cubicBezTo>
                  <a:cubicBezTo>
                    <a:pt x="5524" y="44829"/>
                    <a:pt x="3584" y="36635"/>
                    <a:pt x="2671" y="30746"/>
                  </a:cubicBezTo>
                  <a:cubicBezTo>
                    <a:pt x="1370" y="22346"/>
                    <a:pt x="685" y="13764"/>
                    <a:pt x="640" y="5227"/>
                  </a:cubicBezTo>
                  <a:cubicBezTo>
                    <a:pt x="640" y="3561"/>
                    <a:pt x="685" y="1780"/>
                    <a:pt x="891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7"/>
          <p:cNvSpPr/>
          <p:nvPr/>
        </p:nvSpPr>
        <p:spPr>
          <a:xfrm>
            <a:off x="-164150" y="-139213"/>
            <a:ext cx="3093332" cy="2995400"/>
          </a:xfrm>
          <a:custGeom>
            <a:avLst/>
            <a:gdLst/>
            <a:ahLst/>
            <a:cxnLst/>
            <a:rect l="l" t="t" r="r" b="b"/>
            <a:pathLst>
              <a:path w="37175" h="35997" extrusionOk="0">
                <a:moveTo>
                  <a:pt x="0" y="0"/>
                </a:moveTo>
                <a:lnTo>
                  <a:pt x="0" y="35996"/>
                </a:lnTo>
                <a:cubicBezTo>
                  <a:pt x="482" y="35862"/>
                  <a:pt x="946" y="35693"/>
                  <a:pt x="1410" y="35497"/>
                </a:cubicBezTo>
                <a:cubicBezTo>
                  <a:pt x="4274" y="34257"/>
                  <a:pt x="6602" y="31821"/>
                  <a:pt x="7699" y="28895"/>
                </a:cubicBezTo>
                <a:cubicBezTo>
                  <a:pt x="8591" y="26513"/>
                  <a:pt x="8761" y="23748"/>
                  <a:pt x="10474" y="21874"/>
                </a:cubicBezTo>
                <a:cubicBezTo>
                  <a:pt x="12401" y="19769"/>
                  <a:pt x="15550" y="19528"/>
                  <a:pt x="18333" y="18939"/>
                </a:cubicBezTo>
                <a:cubicBezTo>
                  <a:pt x="23820" y="17771"/>
                  <a:pt x="28869" y="14639"/>
                  <a:pt x="32366" y="10250"/>
                </a:cubicBezTo>
                <a:cubicBezTo>
                  <a:pt x="34739" y="7271"/>
                  <a:pt x="36389" y="3729"/>
                  <a:pt x="371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7"/>
          <p:cNvSpPr/>
          <p:nvPr/>
        </p:nvSpPr>
        <p:spPr>
          <a:xfrm>
            <a:off x="-164139" y="4120062"/>
            <a:ext cx="4269545" cy="1115309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7"/>
          <p:cNvSpPr/>
          <p:nvPr/>
        </p:nvSpPr>
        <p:spPr>
          <a:xfrm>
            <a:off x="6436811" y="3539212"/>
            <a:ext cx="2869727" cy="1751959"/>
          </a:xfrm>
          <a:custGeom>
            <a:avLst/>
            <a:gdLst/>
            <a:ahLst/>
            <a:cxnLst/>
            <a:rect l="l" t="t" r="r" b="b"/>
            <a:pathLst>
              <a:path w="26942" h="16448" extrusionOk="0">
                <a:moveTo>
                  <a:pt x="25136" y="0"/>
                </a:moveTo>
                <a:cubicBezTo>
                  <a:pt x="21713" y="0"/>
                  <a:pt x="18401" y="1629"/>
                  <a:pt x="17227" y="4859"/>
                </a:cubicBezTo>
                <a:cubicBezTo>
                  <a:pt x="17072" y="4855"/>
                  <a:pt x="16918" y="4853"/>
                  <a:pt x="16764" y="4853"/>
                </a:cubicBezTo>
                <a:cubicBezTo>
                  <a:pt x="12591" y="4853"/>
                  <a:pt x="8428" y="6359"/>
                  <a:pt x="5237" y="9043"/>
                </a:cubicBezTo>
                <a:cubicBezTo>
                  <a:pt x="2891" y="11015"/>
                  <a:pt x="1080" y="13593"/>
                  <a:pt x="0" y="16448"/>
                </a:cubicBezTo>
                <a:lnTo>
                  <a:pt x="26942" y="16448"/>
                </a:lnTo>
                <a:lnTo>
                  <a:pt x="26942" y="149"/>
                </a:lnTo>
                <a:cubicBezTo>
                  <a:pt x="26692" y="105"/>
                  <a:pt x="26433" y="69"/>
                  <a:pt x="26183" y="51"/>
                </a:cubicBezTo>
                <a:cubicBezTo>
                  <a:pt x="25835" y="17"/>
                  <a:pt x="25485" y="0"/>
                  <a:pt x="251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7"/>
          <p:cNvSpPr/>
          <p:nvPr/>
        </p:nvSpPr>
        <p:spPr>
          <a:xfrm rot="-10044979">
            <a:off x="3125805" y="-703887"/>
            <a:ext cx="7584970" cy="1981379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7"/>
          <p:cNvSpPr txBox="1">
            <a:spLocks noGrp="1"/>
          </p:cNvSpPr>
          <p:nvPr>
            <p:ph type="title" hasCustomPrompt="1"/>
          </p:nvPr>
        </p:nvSpPr>
        <p:spPr>
          <a:xfrm>
            <a:off x="5956025" y="539500"/>
            <a:ext cx="2474700" cy="166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7"/>
          <p:cNvSpPr txBox="1">
            <a:spLocks noGrp="1"/>
          </p:cNvSpPr>
          <p:nvPr>
            <p:ph type="ctrTitle" idx="2"/>
          </p:nvPr>
        </p:nvSpPr>
        <p:spPr>
          <a:xfrm>
            <a:off x="713225" y="539500"/>
            <a:ext cx="4628700" cy="16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7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18"/>
          <p:cNvGrpSpPr/>
          <p:nvPr/>
        </p:nvGrpSpPr>
        <p:grpSpPr>
          <a:xfrm rot="10800000" flipH="1">
            <a:off x="-5913" y="-21384"/>
            <a:ext cx="9144275" cy="5143704"/>
            <a:chOff x="686050" y="729900"/>
            <a:chExt cx="6112075" cy="3438075"/>
          </a:xfrm>
        </p:grpSpPr>
        <p:sp>
          <p:nvSpPr>
            <p:cNvPr id="272" name="Google Shape;272;p18"/>
            <p:cNvSpPr/>
            <p:nvPr/>
          </p:nvSpPr>
          <p:spPr>
            <a:xfrm>
              <a:off x="5528450" y="729900"/>
              <a:ext cx="1269675" cy="1596075"/>
            </a:xfrm>
            <a:custGeom>
              <a:avLst/>
              <a:gdLst/>
              <a:ahLst/>
              <a:cxnLst/>
              <a:rect l="l" t="t" r="r" b="b"/>
              <a:pathLst>
                <a:path w="50787" h="63843" extrusionOk="0">
                  <a:moveTo>
                    <a:pt x="388" y="0"/>
                  </a:moveTo>
                  <a:cubicBezTo>
                    <a:pt x="137" y="1917"/>
                    <a:pt x="0" y="3857"/>
                    <a:pt x="0" y="5798"/>
                  </a:cubicBezTo>
                  <a:cubicBezTo>
                    <a:pt x="0" y="11801"/>
                    <a:pt x="1233" y="17781"/>
                    <a:pt x="3858" y="23259"/>
                  </a:cubicBezTo>
                  <a:cubicBezTo>
                    <a:pt x="10705" y="37548"/>
                    <a:pt x="24401" y="46404"/>
                    <a:pt x="37639" y="54986"/>
                  </a:cubicBezTo>
                  <a:cubicBezTo>
                    <a:pt x="42045" y="57839"/>
                    <a:pt x="46518" y="60715"/>
                    <a:pt x="50787" y="63842"/>
                  </a:cubicBezTo>
                  <a:lnTo>
                    <a:pt x="50787" y="63021"/>
                  </a:lnTo>
                  <a:cubicBezTo>
                    <a:pt x="46633" y="60008"/>
                    <a:pt x="42273" y="57200"/>
                    <a:pt x="38005" y="54438"/>
                  </a:cubicBezTo>
                  <a:cubicBezTo>
                    <a:pt x="24218" y="45514"/>
                    <a:pt x="11208" y="37114"/>
                    <a:pt x="4451" y="22985"/>
                  </a:cubicBezTo>
                  <a:cubicBezTo>
                    <a:pt x="1028" y="15818"/>
                    <a:pt x="0" y="7806"/>
                    <a:pt x="1028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4701600" y="729900"/>
              <a:ext cx="784075" cy="3438075"/>
            </a:xfrm>
            <a:custGeom>
              <a:avLst/>
              <a:gdLst/>
              <a:ahLst/>
              <a:cxnLst/>
              <a:rect l="l" t="t" r="r" b="b"/>
              <a:pathLst>
                <a:path w="31363" h="137523" extrusionOk="0">
                  <a:moveTo>
                    <a:pt x="11641" y="0"/>
                  </a:moveTo>
                  <a:cubicBezTo>
                    <a:pt x="14883" y="5250"/>
                    <a:pt x="17645" y="10545"/>
                    <a:pt x="19950" y="15886"/>
                  </a:cubicBezTo>
                  <a:cubicBezTo>
                    <a:pt x="29605" y="38324"/>
                    <a:pt x="30701" y="62427"/>
                    <a:pt x="22940" y="82034"/>
                  </a:cubicBezTo>
                  <a:cubicBezTo>
                    <a:pt x="20452" y="88379"/>
                    <a:pt x="16983" y="94428"/>
                    <a:pt x="13627" y="100271"/>
                  </a:cubicBezTo>
                  <a:cubicBezTo>
                    <a:pt x="10044" y="106503"/>
                    <a:pt x="6346" y="112939"/>
                    <a:pt x="3812" y="119764"/>
                  </a:cubicBezTo>
                  <a:cubicBezTo>
                    <a:pt x="1667" y="125470"/>
                    <a:pt x="411" y="131451"/>
                    <a:pt x="1" y="137522"/>
                  </a:cubicBezTo>
                  <a:lnTo>
                    <a:pt x="640" y="137522"/>
                  </a:lnTo>
                  <a:cubicBezTo>
                    <a:pt x="1073" y="131542"/>
                    <a:pt x="2306" y="125607"/>
                    <a:pt x="4406" y="119992"/>
                  </a:cubicBezTo>
                  <a:cubicBezTo>
                    <a:pt x="6939" y="113213"/>
                    <a:pt x="10614" y="106799"/>
                    <a:pt x="14175" y="100591"/>
                  </a:cubicBezTo>
                  <a:cubicBezTo>
                    <a:pt x="17553" y="94725"/>
                    <a:pt x="21023" y="88676"/>
                    <a:pt x="23556" y="82262"/>
                  </a:cubicBezTo>
                  <a:cubicBezTo>
                    <a:pt x="31363" y="62496"/>
                    <a:pt x="30267" y="38210"/>
                    <a:pt x="20543" y="15635"/>
                  </a:cubicBezTo>
                  <a:cubicBezTo>
                    <a:pt x="18284" y="10363"/>
                    <a:pt x="15567" y="5159"/>
                    <a:pt x="12395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5167225" y="2753900"/>
              <a:ext cx="1630900" cy="1414075"/>
            </a:xfrm>
            <a:custGeom>
              <a:avLst/>
              <a:gdLst/>
              <a:ahLst/>
              <a:cxnLst/>
              <a:rect l="l" t="t" r="r" b="b"/>
              <a:pathLst>
                <a:path w="65236" h="56563" extrusionOk="0">
                  <a:moveTo>
                    <a:pt x="39801" y="1"/>
                  </a:moveTo>
                  <a:cubicBezTo>
                    <a:pt x="35853" y="1"/>
                    <a:pt x="32199" y="1468"/>
                    <a:pt x="29902" y="4087"/>
                  </a:cubicBezTo>
                  <a:cubicBezTo>
                    <a:pt x="27642" y="6643"/>
                    <a:pt x="26798" y="10044"/>
                    <a:pt x="25976" y="13331"/>
                  </a:cubicBezTo>
                  <a:cubicBezTo>
                    <a:pt x="25177" y="16435"/>
                    <a:pt x="24378" y="19654"/>
                    <a:pt x="22393" y="22073"/>
                  </a:cubicBezTo>
                  <a:cubicBezTo>
                    <a:pt x="20338" y="24561"/>
                    <a:pt x="17417" y="25908"/>
                    <a:pt x="14335" y="27323"/>
                  </a:cubicBezTo>
                  <a:cubicBezTo>
                    <a:pt x="12623" y="28099"/>
                    <a:pt x="10889" y="28898"/>
                    <a:pt x="9291" y="29879"/>
                  </a:cubicBezTo>
                  <a:cubicBezTo>
                    <a:pt x="4589" y="32892"/>
                    <a:pt x="1416" y="37960"/>
                    <a:pt x="366" y="44168"/>
                  </a:cubicBezTo>
                  <a:cubicBezTo>
                    <a:pt x="115" y="45629"/>
                    <a:pt x="1" y="47135"/>
                    <a:pt x="1" y="48619"/>
                  </a:cubicBezTo>
                  <a:cubicBezTo>
                    <a:pt x="1" y="51335"/>
                    <a:pt x="389" y="54029"/>
                    <a:pt x="1188" y="56562"/>
                  </a:cubicBezTo>
                  <a:lnTo>
                    <a:pt x="1873" y="56562"/>
                  </a:lnTo>
                  <a:cubicBezTo>
                    <a:pt x="640" y="52659"/>
                    <a:pt x="321" y="48414"/>
                    <a:pt x="1005" y="44259"/>
                  </a:cubicBezTo>
                  <a:cubicBezTo>
                    <a:pt x="2010" y="38256"/>
                    <a:pt x="5091" y="33349"/>
                    <a:pt x="9656" y="30427"/>
                  </a:cubicBezTo>
                  <a:cubicBezTo>
                    <a:pt x="11185" y="29469"/>
                    <a:pt x="12920" y="28670"/>
                    <a:pt x="14586" y="27917"/>
                  </a:cubicBezTo>
                  <a:cubicBezTo>
                    <a:pt x="17622" y="26524"/>
                    <a:pt x="20749" y="25109"/>
                    <a:pt x="22872" y="22484"/>
                  </a:cubicBezTo>
                  <a:cubicBezTo>
                    <a:pt x="24972" y="19950"/>
                    <a:pt x="25794" y="16664"/>
                    <a:pt x="26592" y="13491"/>
                  </a:cubicBezTo>
                  <a:cubicBezTo>
                    <a:pt x="27414" y="10273"/>
                    <a:pt x="28236" y="6963"/>
                    <a:pt x="30404" y="4498"/>
                  </a:cubicBezTo>
                  <a:cubicBezTo>
                    <a:pt x="32572" y="2045"/>
                    <a:pt x="36055" y="653"/>
                    <a:pt x="39837" y="653"/>
                  </a:cubicBezTo>
                  <a:cubicBezTo>
                    <a:pt x="40594" y="653"/>
                    <a:pt x="41364" y="709"/>
                    <a:pt x="42137" y="823"/>
                  </a:cubicBezTo>
                  <a:cubicBezTo>
                    <a:pt x="45766" y="1348"/>
                    <a:pt x="49486" y="3037"/>
                    <a:pt x="53846" y="6141"/>
                  </a:cubicBezTo>
                  <a:cubicBezTo>
                    <a:pt x="58114" y="9177"/>
                    <a:pt x="61949" y="12829"/>
                    <a:pt x="65236" y="16892"/>
                  </a:cubicBezTo>
                  <a:lnTo>
                    <a:pt x="65236" y="15819"/>
                  </a:lnTo>
                  <a:cubicBezTo>
                    <a:pt x="61995" y="11939"/>
                    <a:pt x="58274" y="8515"/>
                    <a:pt x="54211" y="5616"/>
                  </a:cubicBezTo>
                  <a:cubicBezTo>
                    <a:pt x="49783" y="2466"/>
                    <a:pt x="45971" y="732"/>
                    <a:pt x="42228" y="184"/>
                  </a:cubicBezTo>
                  <a:cubicBezTo>
                    <a:pt x="41413" y="61"/>
                    <a:pt x="40601" y="1"/>
                    <a:pt x="3980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1641300" y="729900"/>
              <a:ext cx="2874300" cy="2584225"/>
            </a:xfrm>
            <a:custGeom>
              <a:avLst/>
              <a:gdLst/>
              <a:ahLst/>
              <a:cxnLst/>
              <a:rect l="l" t="t" r="r" b="b"/>
              <a:pathLst>
                <a:path w="114972" h="103369" extrusionOk="0">
                  <a:moveTo>
                    <a:pt x="3424" y="0"/>
                  </a:moveTo>
                  <a:cubicBezTo>
                    <a:pt x="2968" y="2283"/>
                    <a:pt x="2580" y="4656"/>
                    <a:pt x="2237" y="7099"/>
                  </a:cubicBezTo>
                  <a:cubicBezTo>
                    <a:pt x="1461" y="13010"/>
                    <a:pt x="1073" y="18945"/>
                    <a:pt x="1073" y="24902"/>
                  </a:cubicBezTo>
                  <a:cubicBezTo>
                    <a:pt x="1073" y="41063"/>
                    <a:pt x="3949" y="57223"/>
                    <a:pt x="9564" y="72425"/>
                  </a:cubicBezTo>
                  <a:cubicBezTo>
                    <a:pt x="14540" y="85914"/>
                    <a:pt x="20635" y="94519"/>
                    <a:pt x="28760" y="99518"/>
                  </a:cubicBezTo>
                  <a:cubicBezTo>
                    <a:pt x="32792" y="101996"/>
                    <a:pt x="37795" y="103369"/>
                    <a:pt x="42726" y="103369"/>
                  </a:cubicBezTo>
                  <a:cubicBezTo>
                    <a:pt x="49242" y="103369"/>
                    <a:pt x="55635" y="100974"/>
                    <a:pt x="59506" y="95569"/>
                  </a:cubicBezTo>
                  <a:cubicBezTo>
                    <a:pt x="61857" y="92260"/>
                    <a:pt x="62998" y="88265"/>
                    <a:pt x="64094" y="84408"/>
                  </a:cubicBezTo>
                  <a:cubicBezTo>
                    <a:pt x="65098" y="80870"/>
                    <a:pt x="66148" y="77195"/>
                    <a:pt x="68157" y="74091"/>
                  </a:cubicBezTo>
                  <a:cubicBezTo>
                    <a:pt x="72083" y="67996"/>
                    <a:pt x="78679" y="65075"/>
                    <a:pt x="85664" y="61948"/>
                  </a:cubicBezTo>
                  <a:cubicBezTo>
                    <a:pt x="89247" y="60373"/>
                    <a:pt x="92922" y="58729"/>
                    <a:pt x="96186" y="56629"/>
                  </a:cubicBezTo>
                  <a:cubicBezTo>
                    <a:pt x="104152" y="51539"/>
                    <a:pt x="109927" y="43117"/>
                    <a:pt x="112506" y="32914"/>
                  </a:cubicBezTo>
                  <a:cubicBezTo>
                    <a:pt x="114971" y="23031"/>
                    <a:pt x="114218" y="12600"/>
                    <a:pt x="110384" y="3515"/>
                  </a:cubicBezTo>
                  <a:cubicBezTo>
                    <a:pt x="109859" y="2283"/>
                    <a:pt x="109311" y="1118"/>
                    <a:pt x="108717" y="0"/>
                  </a:cubicBezTo>
                  <a:lnTo>
                    <a:pt x="107987" y="0"/>
                  </a:lnTo>
                  <a:cubicBezTo>
                    <a:pt x="108626" y="1210"/>
                    <a:pt x="109220" y="2465"/>
                    <a:pt x="109790" y="3766"/>
                  </a:cubicBezTo>
                  <a:cubicBezTo>
                    <a:pt x="112141" y="9313"/>
                    <a:pt x="113237" y="15270"/>
                    <a:pt x="113237" y="21159"/>
                  </a:cubicBezTo>
                  <a:cubicBezTo>
                    <a:pt x="113237" y="35242"/>
                    <a:pt x="106869" y="49006"/>
                    <a:pt x="95844" y="56082"/>
                  </a:cubicBezTo>
                  <a:cubicBezTo>
                    <a:pt x="92626" y="58159"/>
                    <a:pt x="88951" y="59779"/>
                    <a:pt x="85413" y="61354"/>
                  </a:cubicBezTo>
                  <a:cubicBezTo>
                    <a:pt x="78634" y="64367"/>
                    <a:pt x="71649" y="67494"/>
                    <a:pt x="67609" y="73748"/>
                  </a:cubicBezTo>
                  <a:cubicBezTo>
                    <a:pt x="65555" y="76921"/>
                    <a:pt x="64505" y="80642"/>
                    <a:pt x="63478" y="84225"/>
                  </a:cubicBezTo>
                  <a:cubicBezTo>
                    <a:pt x="62382" y="88037"/>
                    <a:pt x="61264" y="91963"/>
                    <a:pt x="58958" y="95181"/>
                  </a:cubicBezTo>
                  <a:cubicBezTo>
                    <a:pt x="55227" y="100403"/>
                    <a:pt x="49046" y="102719"/>
                    <a:pt x="42734" y="102719"/>
                  </a:cubicBezTo>
                  <a:cubicBezTo>
                    <a:pt x="37925" y="102719"/>
                    <a:pt x="33040" y="101375"/>
                    <a:pt x="29103" y="98948"/>
                  </a:cubicBezTo>
                  <a:cubicBezTo>
                    <a:pt x="21114" y="94040"/>
                    <a:pt x="15088" y="85526"/>
                    <a:pt x="10158" y="72196"/>
                  </a:cubicBezTo>
                  <a:cubicBezTo>
                    <a:pt x="2534" y="51517"/>
                    <a:pt x="0" y="29034"/>
                    <a:pt x="2899" y="7190"/>
                  </a:cubicBezTo>
                  <a:cubicBezTo>
                    <a:pt x="3219" y="4702"/>
                    <a:pt x="3630" y="2305"/>
                    <a:pt x="4086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3040500" y="2947975"/>
              <a:ext cx="1558400" cy="1220000"/>
            </a:xfrm>
            <a:custGeom>
              <a:avLst/>
              <a:gdLst/>
              <a:ahLst/>
              <a:cxnLst/>
              <a:rect l="l" t="t" r="r" b="b"/>
              <a:pathLst>
                <a:path w="62336" h="48800" extrusionOk="0">
                  <a:moveTo>
                    <a:pt x="42351" y="1"/>
                  </a:moveTo>
                  <a:cubicBezTo>
                    <a:pt x="32307" y="1"/>
                    <a:pt x="21177" y="4342"/>
                    <a:pt x="16138" y="8535"/>
                  </a:cubicBezTo>
                  <a:cubicBezTo>
                    <a:pt x="6117" y="16844"/>
                    <a:pt x="206" y="30699"/>
                    <a:pt x="206" y="45421"/>
                  </a:cubicBezTo>
                  <a:cubicBezTo>
                    <a:pt x="206" y="46540"/>
                    <a:pt x="251" y="47681"/>
                    <a:pt x="320" y="48799"/>
                  </a:cubicBezTo>
                  <a:lnTo>
                    <a:pt x="982" y="48799"/>
                  </a:lnTo>
                  <a:cubicBezTo>
                    <a:pt x="0" y="33027"/>
                    <a:pt x="5912" y="17871"/>
                    <a:pt x="16548" y="9038"/>
                  </a:cubicBezTo>
                  <a:cubicBezTo>
                    <a:pt x="21495" y="4919"/>
                    <a:pt x="32440" y="652"/>
                    <a:pt x="42296" y="652"/>
                  </a:cubicBezTo>
                  <a:cubicBezTo>
                    <a:pt x="44675" y="652"/>
                    <a:pt x="46991" y="900"/>
                    <a:pt x="49143" y="1460"/>
                  </a:cubicBezTo>
                  <a:cubicBezTo>
                    <a:pt x="54187" y="2761"/>
                    <a:pt x="57566" y="5591"/>
                    <a:pt x="59232" y="9836"/>
                  </a:cubicBezTo>
                  <a:cubicBezTo>
                    <a:pt x="59780" y="11297"/>
                    <a:pt x="60008" y="12941"/>
                    <a:pt x="60008" y="14744"/>
                  </a:cubicBezTo>
                  <a:cubicBezTo>
                    <a:pt x="60008" y="20724"/>
                    <a:pt x="57406" y="28165"/>
                    <a:pt x="55511" y="33506"/>
                  </a:cubicBezTo>
                  <a:cubicBezTo>
                    <a:pt x="55214" y="34328"/>
                    <a:pt x="54941" y="35104"/>
                    <a:pt x="54712" y="35812"/>
                  </a:cubicBezTo>
                  <a:cubicBezTo>
                    <a:pt x="53183" y="40285"/>
                    <a:pt x="51380" y="44622"/>
                    <a:pt x="49280" y="48799"/>
                  </a:cubicBezTo>
                  <a:lnTo>
                    <a:pt x="50010" y="48799"/>
                  </a:lnTo>
                  <a:cubicBezTo>
                    <a:pt x="52042" y="44691"/>
                    <a:pt x="53822" y="40400"/>
                    <a:pt x="55329" y="36017"/>
                  </a:cubicBezTo>
                  <a:cubicBezTo>
                    <a:pt x="55557" y="35309"/>
                    <a:pt x="55831" y="34533"/>
                    <a:pt x="56128" y="33712"/>
                  </a:cubicBezTo>
                  <a:cubicBezTo>
                    <a:pt x="58615" y="26704"/>
                    <a:pt x="62336" y="16091"/>
                    <a:pt x="59825" y="9608"/>
                  </a:cubicBezTo>
                  <a:cubicBezTo>
                    <a:pt x="58090" y="5134"/>
                    <a:pt x="54553" y="2190"/>
                    <a:pt x="49326" y="821"/>
                  </a:cubicBezTo>
                  <a:cubicBezTo>
                    <a:pt x="47131" y="253"/>
                    <a:pt x="44773" y="1"/>
                    <a:pt x="4235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810450" y="729900"/>
              <a:ext cx="1250300" cy="3438075"/>
            </a:xfrm>
            <a:custGeom>
              <a:avLst/>
              <a:gdLst/>
              <a:ahLst/>
              <a:cxnLst/>
              <a:rect l="l" t="t" r="r" b="b"/>
              <a:pathLst>
                <a:path w="50012" h="137523" extrusionOk="0">
                  <a:moveTo>
                    <a:pt x="5045" y="0"/>
                  </a:moveTo>
                  <a:cubicBezTo>
                    <a:pt x="2580" y="5250"/>
                    <a:pt x="1507" y="11139"/>
                    <a:pt x="1507" y="17096"/>
                  </a:cubicBezTo>
                  <a:cubicBezTo>
                    <a:pt x="1507" y="24925"/>
                    <a:pt x="3356" y="32868"/>
                    <a:pt x="6301" y="39670"/>
                  </a:cubicBezTo>
                  <a:cubicBezTo>
                    <a:pt x="10637" y="49645"/>
                    <a:pt x="17074" y="58638"/>
                    <a:pt x="23328" y="67335"/>
                  </a:cubicBezTo>
                  <a:cubicBezTo>
                    <a:pt x="26843" y="72265"/>
                    <a:pt x="30518" y="77378"/>
                    <a:pt x="33737" y="82582"/>
                  </a:cubicBezTo>
                  <a:cubicBezTo>
                    <a:pt x="41429" y="95044"/>
                    <a:pt x="49303" y="113464"/>
                    <a:pt x="43141" y="130652"/>
                  </a:cubicBezTo>
                  <a:cubicBezTo>
                    <a:pt x="42273" y="133094"/>
                    <a:pt x="41178" y="135377"/>
                    <a:pt x="39877" y="137522"/>
                  </a:cubicBezTo>
                  <a:lnTo>
                    <a:pt x="40630" y="137522"/>
                  </a:lnTo>
                  <a:cubicBezTo>
                    <a:pt x="41862" y="135445"/>
                    <a:pt x="42912" y="133231"/>
                    <a:pt x="43757" y="130857"/>
                  </a:cubicBezTo>
                  <a:cubicBezTo>
                    <a:pt x="50011" y="113442"/>
                    <a:pt x="42045" y="94816"/>
                    <a:pt x="34284" y="82262"/>
                  </a:cubicBezTo>
                  <a:cubicBezTo>
                    <a:pt x="31043" y="77012"/>
                    <a:pt x="27391" y="71900"/>
                    <a:pt x="23853" y="66969"/>
                  </a:cubicBezTo>
                  <a:cubicBezTo>
                    <a:pt x="17622" y="58296"/>
                    <a:pt x="11208" y="49325"/>
                    <a:pt x="6894" y="39396"/>
                  </a:cubicBezTo>
                  <a:cubicBezTo>
                    <a:pt x="1736" y="27504"/>
                    <a:pt x="1" y="11983"/>
                    <a:pt x="5753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686050" y="2588425"/>
              <a:ext cx="432000" cy="1269125"/>
            </a:xfrm>
            <a:custGeom>
              <a:avLst/>
              <a:gdLst/>
              <a:ahLst/>
              <a:cxnLst/>
              <a:rect l="l" t="t" r="r" b="b"/>
              <a:pathLst>
                <a:path w="17280" h="50765" extrusionOk="0">
                  <a:moveTo>
                    <a:pt x="1" y="1"/>
                  </a:moveTo>
                  <a:lnTo>
                    <a:pt x="1" y="891"/>
                  </a:lnTo>
                  <a:cubicBezTo>
                    <a:pt x="2534" y="3196"/>
                    <a:pt x="4863" y="5707"/>
                    <a:pt x="6871" y="8492"/>
                  </a:cubicBezTo>
                  <a:cubicBezTo>
                    <a:pt x="13673" y="17896"/>
                    <a:pt x="16572" y="32664"/>
                    <a:pt x="8926" y="42661"/>
                  </a:cubicBezTo>
                  <a:cubicBezTo>
                    <a:pt x="6483" y="45857"/>
                    <a:pt x="3174" y="48231"/>
                    <a:pt x="1" y="50034"/>
                  </a:cubicBezTo>
                  <a:lnTo>
                    <a:pt x="1" y="50764"/>
                  </a:lnTo>
                  <a:cubicBezTo>
                    <a:pt x="3333" y="48938"/>
                    <a:pt x="6848" y="46450"/>
                    <a:pt x="9428" y="43049"/>
                  </a:cubicBezTo>
                  <a:cubicBezTo>
                    <a:pt x="17280" y="32824"/>
                    <a:pt x="14335" y="17713"/>
                    <a:pt x="7396" y="8104"/>
                  </a:cubicBezTo>
                  <a:cubicBezTo>
                    <a:pt x="5251" y="5114"/>
                    <a:pt x="2740" y="2443"/>
                    <a:pt x="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2166275" y="729900"/>
              <a:ext cx="1541875" cy="1244050"/>
            </a:xfrm>
            <a:custGeom>
              <a:avLst/>
              <a:gdLst/>
              <a:ahLst/>
              <a:cxnLst/>
              <a:rect l="l" t="t" r="r" b="b"/>
              <a:pathLst>
                <a:path w="61675" h="49762" extrusionOk="0">
                  <a:moveTo>
                    <a:pt x="229" y="0"/>
                  </a:moveTo>
                  <a:cubicBezTo>
                    <a:pt x="46" y="1666"/>
                    <a:pt x="1" y="3333"/>
                    <a:pt x="1" y="4907"/>
                  </a:cubicBezTo>
                  <a:lnTo>
                    <a:pt x="1" y="5227"/>
                  </a:lnTo>
                  <a:cubicBezTo>
                    <a:pt x="24" y="13786"/>
                    <a:pt x="708" y="22414"/>
                    <a:pt x="2032" y="30860"/>
                  </a:cubicBezTo>
                  <a:cubicBezTo>
                    <a:pt x="2968" y="36886"/>
                    <a:pt x="4954" y="45263"/>
                    <a:pt x="11527" y="48504"/>
                  </a:cubicBezTo>
                  <a:cubicBezTo>
                    <a:pt x="13317" y="49386"/>
                    <a:pt x="15177" y="49762"/>
                    <a:pt x="17026" y="49762"/>
                  </a:cubicBezTo>
                  <a:cubicBezTo>
                    <a:pt x="21876" y="49762"/>
                    <a:pt x="26644" y="47175"/>
                    <a:pt x="29833" y="44350"/>
                  </a:cubicBezTo>
                  <a:cubicBezTo>
                    <a:pt x="32892" y="41610"/>
                    <a:pt x="35380" y="38255"/>
                    <a:pt x="37777" y="35014"/>
                  </a:cubicBezTo>
                  <a:cubicBezTo>
                    <a:pt x="39215" y="33074"/>
                    <a:pt x="40698" y="31088"/>
                    <a:pt x="42273" y="29239"/>
                  </a:cubicBezTo>
                  <a:cubicBezTo>
                    <a:pt x="44213" y="26979"/>
                    <a:pt x="46382" y="24880"/>
                    <a:pt x="48482" y="22825"/>
                  </a:cubicBezTo>
                  <a:cubicBezTo>
                    <a:pt x="51746" y="19675"/>
                    <a:pt x="55101" y="16411"/>
                    <a:pt x="57635" y="12577"/>
                  </a:cubicBezTo>
                  <a:cubicBezTo>
                    <a:pt x="59849" y="9267"/>
                    <a:pt x="61652" y="4542"/>
                    <a:pt x="61675" y="0"/>
                  </a:cubicBezTo>
                  <a:lnTo>
                    <a:pt x="61036" y="0"/>
                  </a:lnTo>
                  <a:cubicBezTo>
                    <a:pt x="61013" y="2168"/>
                    <a:pt x="60579" y="4405"/>
                    <a:pt x="59871" y="6482"/>
                  </a:cubicBezTo>
                  <a:cubicBezTo>
                    <a:pt x="59164" y="8605"/>
                    <a:pt x="58182" y="10591"/>
                    <a:pt x="57110" y="12212"/>
                  </a:cubicBezTo>
                  <a:cubicBezTo>
                    <a:pt x="54599" y="16001"/>
                    <a:pt x="51266" y="19242"/>
                    <a:pt x="48048" y="22369"/>
                  </a:cubicBezTo>
                  <a:cubicBezTo>
                    <a:pt x="45925" y="24423"/>
                    <a:pt x="43734" y="26546"/>
                    <a:pt x="41794" y="28805"/>
                  </a:cubicBezTo>
                  <a:cubicBezTo>
                    <a:pt x="40196" y="30677"/>
                    <a:pt x="38712" y="32686"/>
                    <a:pt x="37274" y="34626"/>
                  </a:cubicBezTo>
                  <a:cubicBezTo>
                    <a:pt x="34878" y="37844"/>
                    <a:pt x="32413" y="41177"/>
                    <a:pt x="29400" y="43847"/>
                  </a:cubicBezTo>
                  <a:cubicBezTo>
                    <a:pt x="26106" y="46781"/>
                    <a:pt x="21458" y="49067"/>
                    <a:pt x="16953" y="49067"/>
                  </a:cubicBezTo>
                  <a:cubicBezTo>
                    <a:pt x="15184" y="49067"/>
                    <a:pt x="13436" y="48715"/>
                    <a:pt x="11801" y="47910"/>
                  </a:cubicBezTo>
                  <a:cubicBezTo>
                    <a:pt x="5524" y="44829"/>
                    <a:pt x="3584" y="36635"/>
                    <a:pt x="2671" y="30746"/>
                  </a:cubicBezTo>
                  <a:cubicBezTo>
                    <a:pt x="1370" y="22346"/>
                    <a:pt x="685" y="13764"/>
                    <a:pt x="640" y="5227"/>
                  </a:cubicBezTo>
                  <a:cubicBezTo>
                    <a:pt x="640" y="3561"/>
                    <a:pt x="685" y="1780"/>
                    <a:pt x="891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280;p18"/>
          <p:cNvSpPr/>
          <p:nvPr/>
        </p:nvSpPr>
        <p:spPr>
          <a:xfrm rot="10800000" flipH="1">
            <a:off x="-51100" y="2160152"/>
            <a:ext cx="3093332" cy="2995400"/>
          </a:xfrm>
          <a:custGeom>
            <a:avLst/>
            <a:gdLst/>
            <a:ahLst/>
            <a:cxnLst/>
            <a:rect l="l" t="t" r="r" b="b"/>
            <a:pathLst>
              <a:path w="37175" h="35997" extrusionOk="0">
                <a:moveTo>
                  <a:pt x="0" y="0"/>
                </a:moveTo>
                <a:lnTo>
                  <a:pt x="0" y="35996"/>
                </a:lnTo>
                <a:cubicBezTo>
                  <a:pt x="482" y="35862"/>
                  <a:pt x="946" y="35693"/>
                  <a:pt x="1410" y="35497"/>
                </a:cubicBezTo>
                <a:cubicBezTo>
                  <a:pt x="4274" y="34257"/>
                  <a:pt x="6602" y="31821"/>
                  <a:pt x="7699" y="28895"/>
                </a:cubicBezTo>
                <a:cubicBezTo>
                  <a:pt x="8591" y="26513"/>
                  <a:pt x="8761" y="23748"/>
                  <a:pt x="10474" y="21874"/>
                </a:cubicBezTo>
                <a:cubicBezTo>
                  <a:pt x="12401" y="19769"/>
                  <a:pt x="15550" y="19528"/>
                  <a:pt x="18333" y="18939"/>
                </a:cubicBezTo>
                <a:cubicBezTo>
                  <a:pt x="23820" y="17771"/>
                  <a:pt x="28869" y="14639"/>
                  <a:pt x="32366" y="10250"/>
                </a:cubicBezTo>
                <a:cubicBezTo>
                  <a:pt x="34739" y="7271"/>
                  <a:pt x="36389" y="3729"/>
                  <a:pt x="371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8"/>
          <p:cNvSpPr/>
          <p:nvPr/>
        </p:nvSpPr>
        <p:spPr>
          <a:xfrm rot="10800000" flipH="1">
            <a:off x="2099" y="-68479"/>
            <a:ext cx="4103296" cy="1071881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8"/>
          <p:cNvSpPr/>
          <p:nvPr/>
        </p:nvSpPr>
        <p:spPr>
          <a:xfrm rot="10800000" flipH="1">
            <a:off x="6436819" y="-21383"/>
            <a:ext cx="2707200" cy="1652736"/>
          </a:xfrm>
          <a:custGeom>
            <a:avLst/>
            <a:gdLst/>
            <a:ahLst/>
            <a:cxnLst/>
            <a:rect l="l" t="t" r="r" b="b"/>
            <a:pathLst>
              <a:path w="26942" h="16448" extrusionOk="0">
                <a:moveTo>
                  <a:pt x="25136" y="0"/>
                </a:moveTo>
                <a:cubicBezTo>
                  <a:pt x="21713" y="0"/>
                  <a:pt x="18401" y="1629"/>
                  <a:pt x="17227" y="4859"/>
                </a:cubicBezTo>
                <a:cubicBezTo>
                  <a:pt x="17072" y="4855"/>
                  <a:pt x="16918" y="4853"/>
                  <a:pt x="16764" y="4853"/>
                </a:cubicBezTo>
                <a:cubicBezTo>
                  <a:pt x="12591" y="4853"/>
                  <a:pt x="8428" y="6359"/>
                  <a:pt x="5237" y="9043"/>
                </a:cubicBezTo>
                <a:cubicBezTo>
                  <a:pt x="2891" y="11015"/>
                  <a:pt x="1080" y="13593"/>
                  <a:pt x="0" y="16448"/>
                </a:cubicBezTo>
                <a:lnTo>
                  <a:pt x="26942" y="16448"/>
                </a:lnTo>
                <a:lnTo>
                  <a:pt x="26942" y="149"/>
                </a:lnTo>
                <a:cubicBezTo>
                  <a:pt x="26692" y="105"/>
                  <a:pt x="26433" y="69"/>
                  <a:pt x="26183" y="51"/>
                </a:cubicBezTo>
                <a:cubicBezTo>
                  <a:pt x="25835" y="17"/>
                  <a:pt x="25485" y="0"/>
                  <a:pt x="251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8"/>
          <p:cNvSpPr/>
          <p:nvPr/>
        </p:nvSpPr>
        <p:spPr>
          <a:xfrm rot="-755021" flipH="1">
            <a:off x="3125805" y="3893072"/>
            <a:ext cx="7584970" cy="1981379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8"/>
          <p:cNvSpPr txBox="1">
            <a:spLocks noGrp="1"/>
          </p:cNvSpPr>
          <p:nvPr>
            <p:ph type="title" hasCustomPrompt="1"/>
          </p:nvPr>
        </p:nvSpPr>
        <p:spPr>
          <a:xfrm>
            <a:off x="713225" y="1087913"/>
            <a:ext cx="1274400" cy="103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5" name="Google Shape;285;p18"/>
          <p:cNvSpPr txBox="1">
            <a:spLocks noGrp="1"/>
          </p:cNvSpPr>
          <p:nvPr>
            <p:ph type="ctrTitle" idx="2"/>
          </p:nvPr>
        </p:nvSpPr>
        <p:spPr>
          <a:xfrm>
            <a:off x="713225" y="2395084"/>
            <a:ext cx="4962600" cy="16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9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19"/>
          <p:cNvGrpSpPr/>
          <p:nvPr/>
        </p:nvGrpSpPr>
        <p:grpSpPr>
          <a:xfrm rot="10800000">
            <a:off x="-5913" y="-21384"/>
            <a:ext cx="9144275" cy="5143704"/>
            <a:chOff x="686050" y="729900"/>
            <a:chExt cx="6112075" cy="3438075"/>
          </a:xfrm>
        </p:grpSpPr>
        <p:sp>
          <p:nvSpPr>
            <p:cNvPr id="288" name="Google Shape;288;p19"/>
            <p:cNvSpPr/>
            <p:nvPr/>
          </p:nvSpPr>
          <p:spPr>
            <a:xfrm>
              <a:off x="5528450" y="729900"/>
              <a:ext cx="1269675" cy="1596075"/>
            </a:xfrm>
            <a:custGeom>
              <a:avLst/>
              <a:gdLst/>
              <a:ahLst/>
              <a:cxnLst/>
              <a:rect l="l" t="t" r="r" b="b"/>
              <a:pathLst>
                <a:path w="50787" h="63843" extrusionOk="0">
                  <a:moveTo>
                    <a:pt x="388" y="0"/>
                  </a:moveTo>
                  <a:cubicBezTo>
                    <a:pt x="137" y="1917"/>
                    <a:pt x="0" y="3857"/>
                    <a:pt x="0" y="5798"/>
                  </a:cubicBezTo>
                  <a:cubicBezTo>
                    <a:pt x="0" y="11801"/>
                    <a:pt x="1233" y="17781"/>
                    <a:pt x="3858" y="23259"/>
                  </a:cubicBezTo>
                  <a:cubicBezTo>
                    <a:pt x="10705" y="37548"/>
                    <a:pt x="24401" y="46404"/>
                    <a:pt x="37639" y="54986"/>
                  </a:cubicBezTo>
                  <a:cubicBezTo>
                    <a:pt x="42045" y="57839"/>
                    <a:pt x="46518" y="60715"/>
                    <a:pt x="50787" y="63842"/>
                  </a:cubicBezTo>
                  <a:lnTo>
                    <a:pt x="50787" y="63021"/>
                  </a:lnTo>
                  <a:cubicBezTo>
                    <a:pt x="46633" y="60008"/>
                    <a:pt x="42273" y="57200"/>
                    <a:pt x="38005" y="54438"/>
                  </a:cubicBezTo>
                  <a:cubicBezTo>
                    <a:pt x="24218" y="45514"/>
                    <a:pt x="11208" y="37114"/>
                    <a:pt x="4451" y="22985"/>
                  </a:cubicBezTo>
                  <a:cubicBezTo>
                    <a:pt x="1028" y="15818"/>
                    <a:pt x="0" y="7806"/>
                    <a:pt x="1028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4701600" y="729900"/>
              <a:ext cx="784075" cy="3438075"/>
            </a:xfrm>
            <a:custGeom>
              <a:avLst/>
              <a:gdLst/>
              <a:ahLst/>
              <a:cxnLst/>
              <a:rect l="l" t="t" r="r" b="b"/>
              <a:pathLst>
                <a:path w="31363" h="137523" extrusionOk="0">
                  <a:moveTo>
                    <a:pt x="11641" y="0"/>
                  </a:moveTo>
                  <a:cubicBezTo>
                    <a:pt x="14883" y="5250"/>
                    <a:pt x="17645" y="10545"/>
                    <a:pt x="19950" y="15886"/>
                  </a:cubicBezTo>
                  <a:cubicBezTo>
                    <a:pt x="29605" y="38324"/>
                    <a:pt x="30701" y="62427"/>
                    <a:pt x="22940" y="82034"/>
                  </a:cubicBezTo>
                  <a:cubicBezTo>
                    <a:pt x="20452" y="88379"/>
                    <a:pt x="16983" y="94428"/>
                    <a:pt x="13627" y="100271"/>
                  </a:cubicBezTo>
                  <a:cubicBezTo>
                    <a:pt x="10044" y="106503"/>
                    <a:pt x="6346" y="112939"/>
                    <a:pt x="3812" y="119764"/>
                  </a:cubicBezTo>
                  <a:cubicBezTo>
                    <a:pt x="1667" y="125470"/>
                    <a:pt x="411" y="131451"/>
                    <a:pt x="1" y="137522"/>
                  </a:cubicBezTo>
                  <a:lnTo>
                    <a:pt x="640" y="137522"/>
                  </a:lnTo>
                  <a:cubicBezTo>
                    <a:pt x="1073" y="131542"/>
                    <a:pt x="2306" y="125607"/>
                    <a:pt x="4406" y="119992"/>
                  </a:cubicBezTo>
                  <a:cubicBezTo>
                    <a:pt x="6939" y="113213"/>
                    <a:pt x="10614" y="106799"/>
                    <a:pt x="14175" y="100591"/>
                  </a:cubicBezTo>
                  <a:cubicBezTo>
                    <a:pt x="17553" y="94725"/>
                    <a:pt x="21023" y="88676"/>
                    <a:pt x="23556" y="82262"/>
                  </a:cubicBezTo>
                  <a:cubicBezTo>
                    <a:pt x="31363" y="62496"/>
                    <a:pt x="30267" y="38210"/>
                    <a:pt x="20543" y="15635"/>
                  </a:cubicBezTo>
                  <a:cubicBezTo>
                    <a:pt x="18284" y="10363"/>
                    <a:pt x="15567" y="5159"/>
                    <a:pt x="12395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5167225" y="2753900"/>
              <a:ext cx="1630900" cy="1414075"/>
            </a:xfrm>
            <a:custGeom>
              <a:avLst/>
              <a:gdLst/>
              <a:ahLst/>
              <a:cxnLst/>
              <a:rect l="l" t="t" r="r" b="b"/>
              <a:pathLst>
                <a:path w="65236" h="56563" extrusionOk="0">
                  <a:moveTo>
                    <a:pt x="39801" y="1"/>
                  </a:moveTo>
                  <a:cubicBezTo>
                    <a:pt x="35853" y="1"/>
                    <a:pt x="32199" y="1468"/>
                    <a:pt x="29902" y="4087"/>
                  </a:cubicBezTo>
                  <a:cubicBezTo>
                    <a:pt x="27642" y="6643"/>
                    <a:pt x="26798" y="10044"/>
                    <a:pt x="25976" y="13331"/>
                  </a:cubicBezTo>
                  <a:cubicBezTo>
                    <a:pt x="25177" y="16435"/>
                    <a:pt x="24378" y="19654"/>
                    <a:pt x="22393" y="22073"/>
                  </a:cubicBezTo>
                  <a:cubicBezTo>
                    <a:pt x="20338" y="24561"/>
                    <a:pt x="17417" y="25908"/>
                    <a:pt x="14335" y="27323"/>
                  </a:cubicBezTo>
                  <a:cubicBezTo>
                    <a:pt x="12623" y="28099"/>
                    <a:pt x="10889" y="28898"/>
                    <a:pt x="9291" y="29879"/>
                  </a:cubicBezTo>
                  <a:cubicBezTo>
                    <a:pt x="4589" y="32892"/>
                    <a:pt x="1416" y="37960"/>
                    <a:pt x="366" y="44168"/>
                  </a:cubicBezTo>
                  <a:cubicBezTo>
                    <a:pt x="115" y="45629"/>
                    <a:pt x="1" y="47135"/>
                    <a:pt x="1" y="48619"/>
                  </a:cubicBezTo>
                  <a:cubicBezTo>
                    <a:pt x="1" y="51335"/>
                    <a:pt x="389" y="54029"/>
                    <a:pt x="1188" y="56562"/>
                  </a:cubicBezTo>
                  <a:lnTo>
                    <a:pt x="1873" y="56562"/>
                  </a:lnTo>
                  <a:cubicBezTo>
                    <a:pt x="640" y="52659"/>
                    <a:pt x="321" y="48414"/>
                    <a:pt x="1005" y="44259"/>
                  </a:cubicBezTo>
                  <a:cubicBezTo>
                    <a:pt x="2010" y="38256"/>
                    <a:pt x="5091" y="33349"/>
                    <a:pt x="9656" y="30427"/>
                  </a:cubicBezTo>
                  <a:cubicBezTo>
                    <a:pt x="11185" y="29469"/>
                    <a:pt x="12920" y="28670"/>
                    <a:pt x="14586" y="27917"/>
                  </a:cubicBezTo>
                  <a:cubicBezTo>
                    <a:pt x="17622" y="26524"/>
                    <a:pt x="20749" y="25109"/>
                    <a:pt x="22872" y="22484"/>
                  </a:cubicBezTo>
                  <a:cubicBezTo>
                    <a:pt x="24972" y="19950"/>
                    <a:pt x="25794" y="16664"/>
                    <a:pt x="26592" y="13491"/>
                  </a:cubicBezTo>
                  <a:cubicBezTo>
                    <a:pt x="27414" y="10273"/>
                    <a:pt x="28236" y="6963"/>
                    <a:pt x="30404" y="4498"/>
                  </a:cubicBezTo>
                  <a:cubicBezTo>
                    <a:pt x="32572" y="2045"/>
                    <a:pt x="36055" y="653"/>
                    <a:pt x="39837" y="653"/>
                  </a:cubicBezTo>
                  <a:cubicBezTo>
                    <a:pt x="40594" y="653"/>
                    <a:pt x="41364" y="709"/>
                    <a:pt x="42137" y="823"/>
                  </a:cubicBezTo>
                  <a:cubicBezTo>
                    <a:pt x="45766" y="1348"/>
                    <a:pt x="49486" y="3037"/>
                    <a:pt x="53846" y="6141"/>
                  </a:cubicBezTo>
                  <a:cubicBezTo>
                    <a:pt x="58114" y="9177"/>
                    <a:pt x="61949" y="12829"/>
                    <a:pt x="65236" y="16892"/>
                  </a:cubicBezTo>
                  <a:lnTo>
                    <a:pt x="65236" y="15819"/>
                  </a:lnTo>
                  <a:cubicBezTo>
                    <a:pt x="61995" y="11939"/>
                    <a:pt x="58274" y="8515"/>
                    <a:pt x="54211" y="5616"/>
                  </a:cubicBezTo>
                  <a:cubicBezTo>
                    <a:pt x="49783" y="2466"/>
                    <a:pt x="45971" y="732"/>
                    <a:pt x="42228" y="184"/>
                  </a:cubicBezTo>
                  <a:cubicBezTo>
                    <a:pt x="41413" y="61"/>
                    <a:pt x="40601" y="1"/>
                    <a:pt x="3980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1641300" y="729900"/>
              <a:ext cx="2874300" cy="2584225"/>
            </a:xfrm>
            <a:custGeom>
              <a:avLst/>
              <a:gdLst/>
              <a:ahLst/>
              <a:cxnLst/>
              <a:rect l="l" t="t" r="r" b="b"/>
              <a:pathLst>
                <a:path w="114972" h="103369" extrusionOk="0">
                  <a:moveTo>
                    <a:pt x="3424" y="0"/>
                  </a:moveTo>
                  <a:cubicBezTo>
                    <a:pt x="2968" y="2283"/>
                    <a:pt x="2580" y="4656"/>
                    <a:pt x="2237" y="7099"/>
                  </a:cubicBezTo>
                  <a:cubicBezTo>
                    <a:pt x="1461" y="13010"/>
                    <a:pt x="1073" y="18945"/>
                    <a:pt x="1073" y="24902"/>
                  </a:cubicBezTo>
                  <a:cubicBezTo>
                    <a:pt x="1073" y="41063"/>
                    <a:pt x="3949" y="57223"/>
                    <a:pt x="9564" y="72425"/>
                  </a:cubicBezTo>
                  <a:cubicBezTo>
                    <a:pt x="14540" y="85914"/>
                    <a:pt x="20635" y="94519"/>
                    <a:pt x="28760" y="99518"/>
                  </a:cubicBezTo>
                  <a:cubicBezTo>
                    <a:pt x="32792" y="101996"/>
                    <a:pt x="37795" y="103369"/>
                    <a:pt x="42726" y="103369"/>
                  </a:cubicBezTo>
                  <a:cubicBezTo>
                    <a:pt x="49242" y="103369"/>
                    <a:pt x="55635" y="100974"/>
                    <a:pt x="59506" y="95569"/>
                  </a:cubicBezTo>
                  <a:cubicBezTo>
                    <a:pt x="61857" y="92260"/>
                    <a:pt x="62998" y="88265"/>
                    <a:pt x="64094" y="84408"/>
                  </a:cubicBezTo>
                  <a:cubicBezTo>
                    <a:pt x="65098" y="80870"/>
                    <a:pt x="66148" y="77195"/>
                    <a:pt x="68157" y="74091"/>
                  </a:cubicBezTo>
                  <a:cubicBezTo>
                    <a:pt x="72083" y="67996"/>
                    <a:pt x="78679" y="65075"/>
                    <a:pt x="85664" y="61948"/>
                  </a:cubicBezTo>
                  <a:cubicBezTo>
                    <a:pt x="89247" y="60373"/>
                    <a:pt x="92922" y="58729"/>
                    <a:pt x="96186" y="56629"/>
                  </a:cubicBezTo>
                  <a:cubicBezTo>
                    <a:pt x="104152" y="51539"/>
                    <a:pt x="109927" y="43117"/>
                    <a:pt x="112506" y="32914"/>
                  </a:cubicBezTo>
                  <a:cubicBezTo>
                    <a:pt x="114971" y="23031"/>
                    <a:pt x="114218" y="12600"/>
                    <a:pt x="110384" y="3515"/>
                  </a:cubicBezTo>
                  <a:cubicBezTo>
                    <a:pt x="109859" y="2283"/>
                    <a:pt x="109311" y="1118"/>
                    <a:pt x="108717" y="0"/>
                  </a:cubicBezTo>
                  <a:lnTo>
                    <a:pt x="107987" y="0"/>
                  </a:lnTo>
                  <a:cubicBezTo>
                    <a:pt x="108626" y="1210"/>
                    <a:pt x="109220" y="2465"/>
                    <a:pt x="109790" y="3766"/>
                  </a:cubicBezTo>
                  <a:cubicBezTo>
                    <a:pt x="112141" y="9313"/>
                    <a:pt x="113237" y="15270"/>
                    <a:pt x="113237" y="21159"/>
                  </a:cubicBezTo>
                  <a:cubicBezTo>
                    <a:pt x="113237" y="35242"/>
                    <a:pt x="106869" y="49006"/>
                    <a:pt x="95844" y="56082"/>
                  </a:cubicBezTo>
                  <a:cubicBezTo>
                    <a:pt x="92626" y="58159"/>
                    <a:pt x="88951" y="59779"/>
                    <a:pt x="85413" y="61354"/>
                  </a:cubicBezTo>
                  <a:cubicBezTo>
                    <a:pt x="78634" y="64367"/>
                    <a:pt x="71649" y="67494"/>
                    <a:pt x="67609" y="73748"/>
                  </a:cubicBezTo>
                  <a:cubicBezTo>
                    <a:pt x="65555" y="76921"/>
                    <a:pt x="64505" y="80642"/>
                    <a:pt x="63478" y="84225"/>
                  </a:cubicBezTo>
                  <a:cubicBezTo>
                    <a:pt x="62382" y="88037"/>
                    <a:pt x="61264" y="91963"/>
                    <a:pt x="58958" y="95181"/>
                  </a:cubicBezTo>
                  <a:cubicBezTo>
                    <a:pt x="55227" y="100403"/>
                    <a:pt x="49046" y="102719"/>
                    <a:pt x="42734" y="102719"/>
                  </a:cubicBezTo>
                  <a:cubicBezTo>
                    <a:pt x="37925" y="102719"/>
                    <a:pt x="33040" y="101375"/>
                    <a:pt x="29103" y="98948"/>
                  </a:cubicBezTo>
                  <a:cubicBezTo>
                    <a:pt x="21114" y="94040"/>
                    <a:pt x="15088" y="85526"/>
                    <a:pt x="10158" y="72196"/>
                  </a:cubicBezTo>
                  <a:cubicBezTo>
                    <a:pt x="2534" y="51517"/>
                    <a:pt x="0" y="29034"/>
                    <a:pt x="2899" y="7190"/>
                  </a:cubicBezTo>
                  <a:cubicBezTo>
                    <a:pt x="3219" y="4702"/>
                    <a:pt x="3630" y="2305"/>
                    <a:pt x="4086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3040500" y="2947975"/>
              <a:ext cx="1558400" cy="1220000"/>
            </a:xfrm>
            <a:custGeom>
              <a:avLst/>
              <a:gdLst/>
              <a:ahLst/>
              <a:cxnLst/>
              <a:rect l="l" t="t" r="r" b="b"/>
              <a:pathLst>
                <a:path w="62336" h="48800" extrusionOk="0">
                  <a:moveTo>
                    <a:pt x="42351" y="1"/>
                  </a:moveTo>
                  <a:cubicBezTo>
                    <a:pt x="32307" y="1"/>
                    <a:pt x="21177" y="4342"/>
                    <a:pt x="16138" y="8535"/>
                  </a:cubicBezTo>
                  <a:cubicBezTo>
                    <a:pt x="6117" y="16844"/>
                    <a:pt x="206" y="30699"/>
                    <a:pt x="206" y="45421"/>
                  </a:cubicBezTo>
                  <a:cubicBezTo>
                    <a:pt x="206" y="46540"/>
                    <a:pt x="251" y="47681"/>
                    <a:pt x="320" y="48799"/>
                  </a:cubicBezTo>
                  <a:lnTo>
                    <a:pt x="982" y="48799"/>
                  </a:lnTo>
                  <a:cubicBezTo>
                    <a:pt x="0" y="33027"/>
                    <a:pt x="5912" y="17871"/>
                    <a:pt x="16548" y="9038"/>
                  </a:cubicBezTo>
                  <a:cubicBezTo>
                    <a:pt x="21495" y="4919"/>
                    <a:pt x="32440" y="652"/>
                    <a:pt x="42296" y="652"/>
                  </a:cubicBezTo>
                  <a:cubicBezTo>
                    <a:pt x="44675" y="652"/>
                    <a:pt x="46991" y="900"/>
                    <a:pt x="49143" y="1460"/>
                  </a:cubicBezTo>
                  <a:cubicBezTo>
                    <a:pt x="54187" y="2761"/>
                    <a:pt x="57566" y="5591"/>
                    <a:pt x="59232" y="9836"/>
                  </a:cubicBezTo>
                  <a:cubicBezTo>
                    <a:pt x="59780" y="11297"/>
                    <a:pt x="60008" y="12941"/>
                    <a:pt x="60008" y="14744"/>
                  </a:cubicBezTo>
                  <a:cubicBezTo>
                    <a:pt x="60008" y="20724"/>
                    <a:pt x="57406" y="28165"/>
                    <a:pt x="55511" y="33506"/>
                  </a:cubicBezTo>
                  <a:cubicBezTo>
                    <a:pt x="55214" y="34328"/>
                    <a:pt x="54941" y="35104"/>
                    <a:pt x="54712" y="35812"/>
                  </a:cubicBezTo>
                  <a:cubicBezTo>
                    <a:pt x="53183" y="40285"/>
                    <a:pt x="51380" y="44622"/>
                    <a:pt x="49280" y="48799"/>
                  </a:cubicBezTo>
                  <a:lnTo>
                    <a:pt x="50010" y="48799"/>
                  </a:lnTo>
                  <a:cubicBezTo>
                    <a:pt x="52042" y="44691"/>
                    <a:pt x="53822" y="40400"/>
                    <a:pt x="55329" y="36017"/>
                  </a:cubicBezTo>
                  <a:cubicBezTo>
                    <a:pt x="55557" y="35309"/>
                    <a:pt x="55831" y="34533"/>
                    <a:pt x="56128" y="33712"/>
                  </a:cubicBezTo>
                  <a:cubicBezTo>
                    <a:pt x="58615" y="26704"/>
                    <a:pt x="62336" y="16091"/>
                    <a:pt x="59825" y="9608"/>
                  </a:cubicBezTo>
                  <a:cubicBezTo>
                    <a:pt x="58090" y="5134"/>
                    <a:pt x="54553" y="2190"/>
                    <a:pt x="49326" y="821"/>
                  </a:cubicBezTo>
                  <a:cubicBezTo>
                    <a:pt x="47131" y="253"/>
                    <a:pt x="44773" y="1"/>
                    <a:pt x="4235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810450" y="729900"/>
              <a:ext cx="1250300" cy="3438075"/>
            </a:xfrm>
            <a:custGeom>
              <a:avLst/>
              <a:gdLst/>
              <a:ahLst/>
              <a:cxnLst/>
              <a:rect l="l" t="t" r="r" b="b"/>
              <a:pathLst>
                <a:path w="50012" h="137523" extrusionOk="0">
                  <a:moveTo>
                    <a:pt x="5045" y="0"/>
                  </a:moveTo>
                  <a:cubicBezTo>
                    <a:pt x="2580" y="5250"/>
                    <a:pt x="1507" y="11139"/>
                    <a:pt x="1507" y="17096"/>
                  </a:cubicBezTo>
                  <a:cubicBezTo>
                    <a:pt x="1507" y="24925"/>
                    <a:pt x="3356" y="32868"/>
                    <a:pt x="6301" y="39670"/>
                  </a:cubicBezTo>
                  <a:cubicBezTo>
                    <a:pt x="10637" y="49645"/>
                    <a:pt x="17074" y="58638"/>
                    <a:pt x="23328" y="67335"/>
                  </a:cubicBezTo>
                  <a:cubicBezTo>
                    <a:pt x="26843" y="72265"/>
                    <a:pt x="30518" y="77378"/>
                    <a:pt x="33737" y="82582"/>
                  </a:cubicBezTo>
                  <a:cubicBezTo>
                    <a:pt x="41429" y="95044"/>
                    <a:pt x="49303" y="113464"/>
                    <a:pt x="43141" y="130652"/>
                  </a:cubicBezTo>
                  <a:cubicBezTo>
                    <a:pt x="42273" y="133094"/>
                    <a:pt x="41178" y="135377"/>
                    <a:pt x="39877" y="137522"/>
                  </a:cubicBezTo>
                  <a:lnTo>
                    <a:pt x="40630" y="137522"/>
                  </a:lnTo>
                  <a:cubicBezTo>
                    <a:pt x="41862" y="135445"/>
                    <a:pt x="42912" y="133231"/>
                    <a:pt x="43757" y="130857"/>
                  </a:cubicBezTo>
                  <a:cubicBezTo>
                    <a:pt x="50011" y="113442"/>
                    <a:pt x="42045" y="94816"/>
                    <a:pt x="34284" y="82262"/>
                  </a:cubicBezTo>
                  <a:cubicBezTo>
                    <a:pt x="31043" y="77012"/>
                    <a:pt x="27391" y="71900"/>
                    <a:pt x="23853" y="66969"/>
                  </a:cubicBezTo>
                  <a:cubicBezTo>
                    <a:pt x="17622" y="58296"/>
                    <a:pt x="11208" y="49325"/>
                    <a:pt x="6894" y="39396"/>
                  </a:cubicBezTo>
                  <a:cubicBezTo>
                    <a:pt x="1736" y="27504"/>
                    <a:pt x="1" y="11983"/>
                    <a:pt x="5753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6050" y="2588425"/>
              <a:ext cx="432000" cy="1269125"/>
            </a:xfrm>
            <a:custGeom>
              <a:avLst/>
              <a:gdLst/>
              <a:ahLst/>
              <a:cxnLst/>
              <a:rect l="l" t="t" r="r" b="b"/>
              <a:pathLst>
                <a:path w="17280" h="50765" extrusionOk="0">
                  <a:moveTo>
                    <a:pt x="1" y="1"/>
                  </a:moveTo>
                  <a:lnTo>
                    <a:pt x="1" y="891"/>
                  </a:lnTo>
                  <a:cubicBezTo>
                    <a:pt x="2534" y="3196"/>
                    <a:pt x="4863" y="5707"/>
                    <a:pt x="6871" y="8492"/>
                  </a:cubicBezTo>
                  <a:cubicBezTo>
                    <a:pt x="13673" y="17896"/>
                    <a:pt x="16572" y="32664"/>
                    <a:pt x="8926" y="42661"/>
                  </a:cubicBezTo>
                  <a:cubicBezTo>
                    <a:pt x="6483" y="45857"/>
                    <a:pt x="3174" y="48231"/>
                    <a:pt x="1" y="50034"/>
                  </a:cubicBezTo>
                  <a:lnTo>
                    <a:pt x="1" y="50764"/>
                  </a:lnTo>
                  <a:cubicBezTo>
                    <a:pt x="3333" y="48938"/>
                    <a:pt x="6848" y="46450"/>
                    <a:pt x="9428" y="43049"/>
                  </a:cubicBezTo>
                  <a:cubicBezTo>
                    <a:pt x="17280" y="32824"/>
                    <a:pt x="14335" y="17713"/>
                    <a:pt x="7396" y="8104"/>
                  </a:cubicBezTo>
                  <a:cubicBezTo>
                    <a:pt x="5251" y="5114"/>
                    <a:pt x="2740" y="2443"/>
                    <a:pt x="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2166275" y="729900"/>
              <a:ext cx="1541875" cy="1244050"/>
            </a:xfrm>
            <a:custGeom>
              <a:avLst/>
              <a:gdLst/>
              <a:ahLst/>
              <a:cxnLst/>
              <a:rect l="l" t="t" r="r" b="b"/>
              <a:pathLst>
                <a:path w="61675" h="49762" extrusionOk="0">
                  <a:moveTo>
                    <a:pt x="229" y="0"/>
                  </a:moveTo>
                  <a:cubicBezTo>
                    <a:pt x="46" y="1666"/>
                    <a:pt x="1" y="3333"/>
                    <a:pt x="1" y="4907"/>
                  </a:cubicBezTo>
                  <a:lnTo>
                    <a:pt x="1" y="5227"/>
                  </a:lnTo>
                  <a:cubicBezTo>
                    <a:pt x="24" y="13786"/>
                    <a:pt x="708" y="22414"/>
                    <a:pt x="2032" y="30860"/>
                  </a:cubicBezTo>
                  <a:cubicBezTo>
                    <a:pt x="2968" y="36886"/>
                    <a:pt x="4954" y="45263"/>
                    <a:pt x="11527" y="48504"/>
                  </a:cubicBezTo>
                  <a:cubicBezTo>
                    <a:pt x="13317" y="49386"/>
                    <a:pt x="15177" y="49762"/>
                    <a:pt x="17026" y="49762"/>
                  </a:cubicBezTo>
                  <a:cubicBezTo>
                    <a:pt x="21876" y="49762"/>
                    <a:pt x="26644" y="47175"/>
                    <a:pt x="29833" y="44350"/>
                  </a:cubicBezTo>
                  <a:cubicBezTo>
                    <a:pt x="32892" y="41610"/>
                    <a:pt x="35380" y="38255"/>
                    <a:pt x="37777" y="35014"/>
                  </a:cubicBezTo>
                  <a:cubicBezTo>
                    <a:pt x="39215" y="33074"/>
                    <a:pt x="40698" y="31088"/>
                    <a:pt x="42273" y="29239"/>
                  </a:cubicBezTo>
                  <a:cubicBezTo>
                    <a:pt x="44213" y="26979"/>
                    <a:pt x="46382" y="24880"/>
                    <a:pt x="48482" y="22825"/>
                  </a:cubicBezTo>
                  <a:cubicBezTo>
                    <a:pt x="51746" y="19675"/>
                    <a:pt x="55101" y="16411"/>
                    <a:pt x="57635" y="12577"/>
                  </a:cubicBezTo>
                  <a:cubicBezTo>
                    <a:pt x="59849" y="9267"/>
                    <a:pt x="61652" y="4542"/>
                    <a:pt x="61675" y="0"/>
                  </a:cubicBezTo>
                  <a:lnTo>
                    <a:pt x="61036" y="0"/>
                  </a:lnTo>
                  <a:cubicBezTo>
                    <a:pt x="61013" y="2168"/>
                    <a:pt x="60579" y="4405"/>
                    <a:pt x="59871" y="6482"/>
                  </a:cubicBezTo>
                  <a:cubicBezTo>
                    <a:pt x="59164" y="8605"/>
                    <a:pt x="58182" y="10591"/>
                    <a:pt x="57110" y="12212"/>
                  </a:cubicBezTo>
                  <a:cubicBezTo>
                    <a:pt x="54599" y="16001"/>
                    <a:pt x="51266" y="19242"/>
                    <a:pt x="48048" y="22369"/>
                  </a:cubicBezTo>
                  <a:cubicBezTo>
                    <a:pt x="45925" y="24423"/>
                    <a:pt x="43734" y="26546"/>
                    <a:pt x="41794" y="28805"/>
                  </a:cubicBezTo>
                  <a:cubicBezTo>
                    <a:pt x="40196" y="30677"/>
                    <a:pt x="38712" y="32686"/>
                    <a:pt x="37274" y="34626"/>
                  </a:cubicBezTo>
                  <a:cubicBezTo>
                    <a:pt x="34878" y="37844"/>
                    <a:pt x="32413" y="41177"/>
                    <a:pt x="29400" y="43847"/>
                  </a:cubicBezTo>
                  <a:cubicBezTo>
                    <a:pt x="26106" y="46781"/>
                    <a:pt x="21458" y="49067"/>
                    <a:pt x="16953" y="49067"/>
                  </a:cubicBezTo>
                  <a:cubicBezTo>
                    <a:pt x="15184" y="49067"/>
                    <a:pt x="13436" y="48715"/>
                    <a:pt x="11801" y="47910"/>
                  </a:cubicBezTo>
                  <a:cubicBezTo>
                    <a:pt x="5524" y="44829"/>
                    <a:pt x="3584" y="36635"/>
                    <a:pt x="2671" y="30746"/>
                  </a:cubicBezTo>
                  <a:cubicBezTo>
                    <a:pt x="1370" y="22346"/>
                    <a:pt x="685" y="13764"/>
                    <a:pt x="640" y="5227"/>
                  </a:cubicBezTo>
                  <a:cubicBezTo>
                    <a:pt x="640" y="3561"/>
                    <a:pt x="685" y="1780"/>
                    <a:pt x="891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" name="Google Shape;296;p19"/>
          <p:cNvSpPr/>
          <p:nvPr/>
        </p:nvSpPr>
        <p:spPr>
          <a:xfrm rot="10800000">
            <a:off x="5031714" y="-68479"/>
            <a:ext cx="4103296" cy="1071881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9"/>
          <p:cNvSpPr/>
          <p:nvPr/>
        </p:nvSpPr>
        <p:spPr>
          <a:xfrm rot="10800000">
            <a:off x="-280108" y="-209783"/>
            <a:ext cx="2707200" cy="1652736"/>
          </a:xfrm>
          <a:custGeom>
            <a:avLst/>
            <a:gdLst/>
            <a:ahLst/>
            <a:cxnLst/>
            <a:rect l="l" t="t" r="r" b="b"/>
            <a:pathLst>
              <a:path w="26942" h="16448" extrusionOk="0">
                <a:moveTo>
                  <a:pt x="25136" y="0"/>
                </a:moveTo>
                <a:cubicBezTo>
                  <a:pt x="21713" y="0"/>
                  <a:pt x="18401" y="1629"/>
                  <a:pt x="17227" y="4859"/>
                </a:cubicBezTo>
                <a:cubicBezTo>
                  <a:pt x="17072" y="4855"/>
                  <a:pt x="16918" y="4853"/>
                  <a:pt x="16764" y="4853"/>
                </a:cubicBezTo>
                <a:cubicBezTo>
                  <a:pt x="12591" y="4853"/>
                  <a:pt x="8428" y="6359"/>
                  <a:pt x="5237" y="9043"/>
                </a:cubicBezTo>
                <a:cubicBezTo>
                  <a:pt x="2891" y="11015"/>
                  <a:pt x="1080" y="13593"/>
                  <a:pt x="0" y="16448"/>
                </a:cubicBezTo>
                <a:lnTo>
                  <a:pt x="26942" y="16448"/>
                </a:lnTo>
                <a:lnTo>
                  <a:pt x="26942" y="149"/>
                </a:lnTo>
                <a:cubicBezTo>
                  <a:pt x="26692" y="105"/>
                  <a:pt x="26433" y="69"/>
                  <a:pt x="26183" y="51"/>
                </a:cubicBezTo>
                <a:cubicBezTo>
                  <a:pt x="25835" y="17"/>
                  <a:pt x="25485" y="0"/>
                  <a:pt x="251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9"/>
          <p:cNvSpPr/>
          <p:nvPr/>
        </p:nvSpPr>
        <p:spPr>
          <a:xfrm rot="755021">
            <a:off x="-1573665" y="3893072"/>
            <a:ext cx="7584970" cy="1981379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9"/>
          <p:cNvSpPr/>
          <p:nvPr/>
        </p:nvSpPr>
        <p:spPr>
          <a:xfrm rot="10800000">
            <a:off x="6050678" y="3045677"/>
            <a:ext cx="3093332" cy="2995400"/>
          </a:xfrm>
          <a:custGeom>
            <a:avLst/>
            <a:gdLst/>
            <a:ahLst/>
            <a:cxnLst/>
            <a:rect l="l" t="t" r="r" b="b"/>
            <a:pathLst>
              <a:path w="37175" h="35997" extrusionOk="0">
                <a:moveTo>
                  <a:pt x="0" y="0"/>
                </a:moveTo>
                <a:lnTo>
                  <a:pt x="0" y="35996"/>
                </a:lnTo>
                <a:cubicBezTo>
                  <a:pt x="482" y="35862"/>
                  <a:pt x="946" y="35693"/>
                  <a:pt x="1410" y="35497"/>
                </a:cubicBezTo>
                <a:cubicBezTo>
                  <a:pt x="4274" y="34257"/>
                  <a:pt x="6602" y="31821"/>
                  <a:pt x="7699" y="28895"/>
                </a:cubicBezTo>
                <a:cubicBezTo>
                  <a:pt x="8591" y="26513"/>
                  <a:pt x="8761" y="23748"/>
                  <a:pt x="10474" y="21874"/>
                </a:cubicBezTo>
                <a:cubicBezTo>
                  <a:pt x="12401" y="19769"/>
                  <a:pt x="15550" y="19528"/>
                  <a:pt x="18333" y="18939"/>
                </a:cubicBezTo>
                <a:cubicBezTo>
                  <a:pt x="23820" y="17771"/>
                  <a:pt x="28869" y="14639"/>
                  <a:pt x="32366" y="10250"/>
                </a:cubicBezTo>
                <a:cubicBezTo>
                  <a:pt x="34739" y="7271"/>
                  <a:pt x="36389" y="3729"/>
                  <a:pt x="371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9"/>
          <p:cNvSpPr txBox="1">
            <a:spLocks noGrp="1"/>
          </p:cNvSpPr>
          <p:nvPr>
            <p:ph type="title" hasCustomPrompt="1"/>
          </p:nvPr>
        </p:nvSpPr>
        <p:spPr>
          <a:xfrm>
            <a:off x="3830850" y="1482125"/>
            <a:ext cx="1482300" cy="103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1" name="Google Shape;301;p19"/>
          <p:cNvSpPr txBox="1">
            <a:spLocks noGrp="1"/>
          </p:cNvSpPr>
          <p:nvPr>
            <p:ph type="ctrTitle" idx="2"/>
          </p:nvPr>
        </p:nvSpPr>
        <p:spPr>
          <a:xfrm>
            <a:off x="1598400" y="2789275"/>
            <a:ext cx="59472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20"/>
          <p:cNvGrpSpPr/>
          <p:nvPr/>
        </p:nvGrpSpPr>
        <p:grpSpPr>
          <a:xfrm flipH="1">
            <a:off x="-5913" y="-9692"/>
            <a:ext cx="9144275" cy="5143704"/>
            <a:chOff x="686050" y="729900"/>
            <a:chExt cx="6112075" cy="3438075"/>
          </a:xfrm>
        </p:grpSpPr>
        <p:sp>
          <p:nvSpPr>
            <p:cNvPr id="304" name="Google Shape;304;p20"/>
            <p:cNvSpPr/>
            <p:nvPr/>
          </p:nvSpPr>
          <p:spPr>
            <a:xfrm>
              <a:off x="5528450" y="729900"/>
              <a:ext cx="1269675" cy="1596075"/>
            </a:xfrm>
            <a:custGeom>
              <a:avLst/>
              <a:gdLst/>
              <a:ahLst/>
              <a:cxnLst/>
              <a:rect l="l" t="t" r="r" b="b"/>
              <a:pathLst>
                <a:path w="50787" h="63843" extrusionOk="0">
                  <a:moveTo>
                    <a:pt x="388" y="0"/>
                  </a:moveTo>
                  <a:cubicBezTo>
                    <a:pt x="137" y="1917"/>
                    <a:pt x="0" y="3857"/>
                    <a:pt x="0" y="5798"/>
                  </a:cubicBezTo>
                  <a:cubicBezTo>
                    <a:pt x="0" y="11801"/>
                    <a:pt x="1233" y="17781"/>
                    <a:pt x="3858" y="23259"/>
                  </a:cubicBezTo>
                  <a:cubicBezTo>
                    <a:pt x="10705" y="37548"/>
                    <a:pt x="24401" y="46404"/>
                    <a:pt x="37639" y="54986"/>
                  </a:cubicBezTo>
                  <a:cubicBezTo>
                    <a:pt x="42045" y="57839"/>
                    <a:pt x="46518" y="60715"/>
                    <a:pt x="50787" y="63842"/>
                  </a:cubicBezTo>
                  <a:lnTo>
                    <a:pt x="50787" y="63021"/>
                  </a:lnTo>
                  <a:cubicBezTo>
                    <a:pt x="46633" y="60008"/>
                    <a:pt x="42273" y="57200"/>
                    <a:pt x="38005" y="54438"/>
                  </a:cubicBezTo>
                  <a:cubicBezTo>
                    <a:pt x="24218" y="45514"/>
                    <a:pt x="11208" y="37114"/>
                    <a:pt x="4451" y="22985"/>
                  </a:cubicBezTo>
                  <a:cubicBezTo>
                    <a:pt x="1028" y="15818"/>
                    <a:pt x="0" y="7806"/>
                    <a:pt x="1028" y="0"/>
                  </a:cubicBezTo>
                  <a:close/>
                </a:path>
              </a:pathLst>
            </a:custGeom>
            <a:solidFill>
              <a:srgbClr val="184EAB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4701600" y="729900"/>
              <a:ext cx="784075" cy="3438075"/>
            </a:xfrm>
            <a:custGeom>
              <a:avLst/>
              <a:gdLst/>
              <a:ahLst/>
              <a:cxnLst/>
              <a:rect l="l" t="t" r="r" b="b"/>
              <a:pathLst>
                <a:path w="31363" h="137523" extrusionOk="0">
                  <a:moveTo>
                    <a:pt x="11641" y="0"/>
                  </a:moveTo>
                  <a:cubicBezTo>
                    <a:pt x="14883" y="5250"/>
                    <a:pt x="17645" y="10545"/>
                    <a:pt x="19950" y="15886"/>
                  </a:cubicBezTo>
                  <a:cubicBezTo>
                    <a:pt x="29605" y="38324"/>
                    <a:pt x="30701" y="62427"/>
                    <a:pt x="22940" y="82034"/>
                  </a:cubicBezTo>
                  <a:cubicBezTo>
                    <a:pt x="20452" y="88379"/>
                    <a:pt x="16983" y="94428"/>
                    <a:pt x="13627" y="100271"/>
                  </a:cubicBezTo>
                  <a:cubicBezTo>
                    <a:pt x="10044" y="106503"/>
                    <a:pt x="6346" y="112939"/>
                    <a:pt x="3812" y="119764"/>
                  </a:cubicBezTo>
                  <a:cubicBezTo>
                    <a:pt x="1667" y="125470"/>
                    <a:pt x="411" y="131451"/>
                    <a:pt x="1" y="137522"/>
                  </a:cubicBezTo>
                  <a:lnTo>
                    <a:pt x="640" y="137522"/>
                  </a:lnTo>
                  <a:cubicBezTo>
                    <a:pt x="1073" y="131542"/>
                    <a:pt x="2306" y="125607"/>
                    <a:pt x="4406" y="119992"/>
                  </a:cubicBezTo>
                  <a:cubicBezTo>
                    <a:pt x="6939" y="113213"/>
                    <a:pt x="10614" y="106799"/>
                    <a:pt x="14175" y="100591"/>
                  </a:cubicBezTo>
                  <a:cubicBezTo>
                    <a:pt x="17553" y="94725"/>
                    <a:pt x="21023" y="88676"/>
                    <a:pt x="23556" y="82262"/>
                  </a:cubicBezTo>
                  <a:cubicBezTo>
                    <a:pt x="31363" y="62496"/>
                    <a:pt x="30267" y="38210"/>
                    <a:pt x="20543" y="15635"/>
                  </a:cubicBezTo>
                  <a:cubicBezTo>
                    <a:pt x="18284" y="10363"/>
                    <a:pt x="15567" y="5159"/>
                    <a:pt x="12395" y="0"/>
                  </a:cubicBezTo>
                  <a:close/>
                </a:path>
              </a:pathLst>
            </a:custGeom>
            <a:solidFill>
              <a:srgbClr val="184EAB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5167225" y="2753900"/>
              <a:ext cx="1630900" cy="1414075"/>
            </a:xfrm>
            <a:custGeom>
              <a:avLst/>
              <a:gdLst/>
              <a:ahLst/>
              <a:cxnLst/>
              <a:rect l="l" t="t" r="r" b="b"/>
              <a:pathLst>
                <a:path w="65236" h="56563" extrusionOk="0">
                  <a:moveTo>
                    <a:pt x="39801" y="1"/>
                  </a:moveTo>
                  <a:cubicBezTo>
                    <a:pt x="35853" y="1"/>
                    <a:pt x="32199" y="1468"/>
                    <a:pt x="29902" y="4087"/>
                  </a:cubicBezTo>
                  <a:cubicBezTo>
                    <a:pt x="27642" y="6643"/>
                    <a:pt x="26798" y="10044"/>
                    <a:pt x="25976" y="13331"/>
                  </a:cubicBezTo>
                  <a:cubicBezTo>
                    <a:pt x="25177" y="16435"/>
                    <a:pt x="24378" y="19654"/>
                    <a:pt x="22393" y="22073"/>
                  </a:cubicBezTo>
                  <a:cubicBezTo>
                    <a:pt x="20338" y="24561"/>
                    <a:pt x="17417" y="25908"/>
                    <a:pt x="14335" y="27323"/>
                  </a:cubicBezTo>
                  <a:cubicBezTo>
                    <a:pt x="12623" y="28099"/>
                    <a:pt x="10889" y="28898"/>
                    <a:pt x="9291" y="29879"/>
                  </a:cubicBezTo>
                  <a:cubicBezTo>
                    <a:pt x="4589" y="32892"/>
                    <a:pt x="1416" y="37960"/>
                    <a:pt x="366" y="44168"/>
                  </a:cubicBezTo>
                  <a:cubicBezTo>
                    <a:pt x="115" y="45629"/>
                    <a:pt x="1" y="47135"/>
                    <a:pt x="1" y="48619"/>
                  </a:cubicBezTo>
                  <a:cubicBezTo>
                    <a:pt x="1" y="51335"/>
                    <a:pt x="389" y="54029"/>
                    <a:pt x="1188" y="56562"/>
                  </a:cubicBezTo>
                  <a:lnTo>
                    <a:pt x="1873" y="56562"/>
                  </a:lnTo>
                  <a:cubicBezTo>
                    <a:pt x="640" y="52659"/>
                    <a:pt x="321" y="48414"/>
                    <a:pt x="1005" y="44259"/>
                  </a:cubicBezTo>
                  <a:cubicBezTo>
                    <a:pt x="2010" y="38256"/>
                    <a:pt x="5091" y="33349"/>
                    <a:pt x="9656" y="30427"/>
                  </a:cubicBezTo>
                  <a:cubicBezTo>
                    <a:pt x="11185" y="29469"/>
                    <a:pt x="12920" y="28670"/>
                    <a:pt x="14586" y="27917"/>
                  </a:cubicBezTo>
                  <a:cubicBezTo>
                    <a:pt x="17622" y="26524"/>
                    <a:pt x="20749" y="25109"/>
                    <a:pt x="22872" y="22484"/>
                  </a:cubicBezTo>
                  <a:cubicBezTo>
                    <a:pt x="24972" y="19950"/>
                    <a:pt x="25794" y="16664"/>
                    <a:pt x="26592" y="13491"/>
                  </a:cubicBezTo>
                  <a:cubicBezTo>
                    <a:pt x="27414" y="10273"/>
                    <a:pt x="28236" y="6963"/>
                    <a:pt x="30404" y="4498"/>
                  </a:cubicBezTo>
                  <a:cubicBezTo>
                    <a:pt x="32572" y="2045"/>
                    <a:pt x="36055" y="653"/>
                    <a:pt x="39837" y="653"/>
                  </a:cubicBezTo>
                  <a:cubicBezTo>
                    <a:pt x="40594" y="653"/>
                    <a:pt x="41364" y="709"/>
                    <a:pt x="42137" y="823"/>
                  </a:cubicBezTo>
                  <a:cubicBezTo>
                    <a:pt x="45766" y="1348"/>
                    <a:pt x="49486" y="3037"/>
                    <a:pt x="53846" y="6141"/>
                  </a:cubicBezTo>
                  <a:cubicBezTo>
                    <a:pt x="58114" y="9177"/>
                    <a:pt x="61949" y="12829"/>
                    <a:pt x="65236" y="16892"/>
                  </a:cubicBezTo>
                  <a:lnTo>
                    <a:pt x="65236" y="15819"/>
                  </a:lnTo>
                  <a:cubicBezTo>
                    <a:pt x="61995" y="11939"/>
                    <a:pt x="58274" y="8515"/>
                    <a:pt x="54211" y="5616"/>
                  </a:cubicBezTo>
                  <a:cubicBezTo>
                    <a:pt x="49783" y="2466"/>
                    <a:pt x="45971" y="732"/>
                    <a:pt x="42228" y="184"/>
                  </a:cubicBezTo>
                  <a:cubicBezTo>
                    <a:pt x="41413" y="61"/>
                    <a:pt x="40601" y="1"/>
                    <a:pt x="39801" y="1"/>
                  </a:cubicBezTo>
                  <a:close/>
                </a:path>
              </a:pathLst>
            </a:custGeom>
            <a:solidFill>
              <a:srgbClr val="184EAB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1641300" y="729900"/>
              <a:ext cx="2874300" cy="2584225"/>
            </a:xfrm>
            <a:custGeom>
              <a:avLst/>
              <a:gdLst/>
              <a:ahLst/>
              <a:cxnLst/>
              <a:rect l="l" t="t" r="r" b="b"/>
              <a:pathLst>
                <a:path w="114972" h="103369" extrusionOk="0">
                  <a:moveTo>
                    <a:pt x="3424" y="0"/>
                  </a:moveTo>
                  <a:cubicBezTo>
                    <a:pt x="2968" y="2283"/>
                    <a:pt x="2580" y="4656"/>
                    <a:pt x="2237" y="7099"/>
                  </a:cubicBezTo>
                  <a:cubicBezTo>
                    <a:pt x="1461" y="13010"/>
                    <a:pt x="1073" y="18945"/>
                    <a:pt x="1073" y="24902"/>
                  </a:cubicBezTo>
                  <a:cubicBezTo>
                    <a:pt x="1073" y="41063"/>
                    <a:pt x="3949" y="57223"/>
                    <a:pt x="9564" y="72425"/>
                  </a:cubicBezTo>
                  <a:cubicBezTo>
                    <a:pt x="14540" y="85914"/>
                    <a:pt x="20635" y="94519"/>
                    <a:pt x="28760" y="99518"/>
                  </a:cubicBezTo>
                  <a:cubicBezTo>
                    <a:pt x="32792" y="101996"/>
                    <a:pt x="37795" y="103369"/>
                    <a:pt x="42726" y="103369"/>
                  </a:cubicBezTo>
                  <a:cubicBezTo>
                    <a:pt x="49242" y="103369"/>
                    <a:pt x="55635" y="100974"/>
                    <a:pt x="59506" y="95569"/>
                  </a:cubicBezTo>
                  <a:cubicBezTo>
                    <a:pt x="61857" y="92260"/>
                    <a:pt x="62998" y="88265"/>
                    <a:pt x="64094" y="84408"/>
                  </a:cubicBezTo>
                  <a:cubicBezTo>
                    <a:pt x="65098" y="80870"/>
                    <a:pt x="66148" y="77195"/>
                    <a:pt x="68157" y="74091"/>
                  </a:cubicBezTo>
                  <a:cubicBezTo>
                    <a:pt x="72083" y="67996"/>
                    <a:pt x="78679" y="65075"/>
                    <a:pt x="85664" y="61948"/>
                  </a:cubicBezTo>
                  <a:cubicBezTo>
                    <a:pt x="89247" y="60373"/>
                    <a:pt x="92922" y="58729"/>
                    <a:pt x="96186" y="56629"/>
                  </a:cubicBezTo>
                  <a:cubicBezTo>
                    <a:pt x="104152" y="51539"/>
                    <a:pt x="109927" y="43117"/>
                    <a:pt x="112506" y="32914"/>
                  </a:cubicBezTo>
                  <a:cubicBezTo>
                    <a:pt x="114971" y="23031"/>
                    <a:pt x="114218" y="12600"/>
                    <a:pt x="110384" y="3515"/>
                  </a:cubicBezTo>
                  <a:cubicBezTo>
                    <a:pt x="109859" y="2283"/>
                    <a:pt x="109311" y="1118"/>
                    <a:pt x="108717" y="0"/>
                  </a:cubicBezTo>
                  <a:lnTo>
                    <a:pt x="107987" y="0"/>
                  </a:lnTo>
                  <a:cubicBezTo>
                    <a:pt x="108626" y="1210"/>
                    <a:pt x="109220" y="2465"/>
                    <a:pt x="109790" y="3766"/>
                  </a:cubicBezTo>
                  <a:cubicBezTo>
                    <a:pt x="112141" y="9313"/>
                    <a:pt x="113237" y="15270"/>
                    <a:pt x="113237" y="21159"/>
                  </a:cubicBezTo>
                  <a:cubicBezTo>
                    <a:pt x="113237" y="35242"/>
                    <a:pt x="106869" y="49006"/>
                    <a:pt x="95844" y="56082"/>
                  </a:cubicBezTo>
                  <a:cubicBezTo>
                    <a:pt x="92626" y="58159"/>
                    <a:pt x="88951" y="59779"/>
                    <a:pt x="85413" y="61354"/>
                  </a:cubicBezTo>
                  <a:cubicBezTo>
                    <a:pt x="78634" y="64367"/>
                    <a:pt x="71649" y="67494"/>
                    <a:pt x="67609" y="73748"/>
                  </a:cubicBezTo>
                  <a:cubicBezTo>
                    <a:pt x="65555" y="76921"/>
                    <a:pt x="64505" y="80642"/>
                    <a:pt x="63478" y="84225"/>
                  </a:cubicBezTo>
                  <a:cubicBezTo>
                    <a:pt x="62382" y="88037"/>
                    <a:pt x="61264" y="91963"/>
                    <a:pt x="58958" y="95181"/>
                  </a:cubicBezTo>
                  <a:cubicBezTo>
                    <a:pt x="55227" y="100403"/>
                    <a:pt x="49046" y="102719"/>
                    <a:pt x="42734" y="102719"/>
                  </a:cubicBezTo>
                  <a:cubicBezTo>
                    <a:pt x="37925" y="102719"/>
                    <a:pt x="33040" y="101375"/>
                    <a:pt x="29103" y="98948"/>
                  </a:cubicBezTo>
                  <a:cubicBezTo>
                    <a:pt x="21114" y="94040"/>
                    <a:pt x="15088" y="85526"/>
                    <a:pt x="10158" y="72196"/>
                  </a:cubicBezTo>
                  <a:cubicBezTo>
                    <a:pt x="2534" y="51517"/>
                    <a:pt x="0" y="29034"/>
                    <a:pt x="2899" y="7190"/>
                  </a:cubicBezTo>
                  <a:cubicBezTo>
                    <a:pt x="3219" y="4702"/>
                    <a:pt x="3630" y="2305"/>
                    <a:pt x="4086" y="0"/>
                  </a:cubicBezTo>
                  <a:close/>
                </a:path>
              </a:pathLst>
            </a:custGeom>
            <a:solidFill>
              <a:srgbClr val="184EAB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3040500" y="2947975"/>
              <a:ext cx="1558400" cy="1220000"/>
            </a:xfrm>
            <a:custGeom>
              <a:avLst/>
              <a:gdLst/>
              <a:ahLst/>
              <a:cxnLst/>
              <a:rect l="l" t="t" r="r" b="b"/>
              <a:pathLst>
                <a:path w="62336" h="48800" extrusionOk="0">
                  <a:moveTo>
                    <a:pt x="42351" y="1"/>
                  </a:moveTo>
                  <a:cubicBezTo>
                    <a:pt x="32307" y="1"/>
                    <a:pt x="21177" y="4342"/>
                    <a:pt x="16138" y="8535"/>
                  </a:cubicBezTo>
                  <a:cubicBezTo>
                    <a:pt x="6117" y="16844"/>
                    <a:pt x="206" y="30699"/>
                    <a:pt x="206" y="45421"/>
                  </a:cubicBezTo>
                  <a:cubicBezTo>
                    <a:pt x="206" y="46540"/>
                    <a:pt x="251" y="47681"/>
                    <a:pt x="320" y="48799"/>
                  </a:cubicBezTo>
                  <a:lnTo>
                    <a:pt x="982" y="48799"/>
                  </a:lnTo>
                  <a:cubicBezTo>
                    <a:pt x="0" y="33027"/>
                    <a:pt x="5912" y="17871"/>
                    <a:pt x="16548" y="9038"/>
                  </a:cubicBezTo>
                  <a:cubicBezTo>
                    <a:pt x="21495" y="4919"/>
                    <a:pt x="32440" y="652"/>
                    <a:pt x="42296" y="652"/>
                  </a:cubicBezTo>
                  <a:cubicBezTo>
                    <a:pt x="44675" y="652"/>
                    <a:pt x="46991" y="900"/>
                    <a:pt x="49143" y="1460"/>
                  </a:cubicBezTo>
                  <a:cubicBezTo>
                    <a:pt x="54187" y="2761"/>
                    <a:pt x="57566" y="5591"/>
                    <a:pt x="59232" y="9836"/>
                  </a:cubicBezTo>
                  <a:cubicBezTo>
                    <a:pt x="59780" y="11297"/>
                    <a:pt x="60008" y="12941"/>
                    <a:pt x="60008" y="14744"/>
                  </a:cubicBezTo>
                  <a:cubicBezTo>
                    <a:pt x="60008" y="20724"/>
                    <a:pt x="57406" y="28165"/>
                    <a:pt x="55511" y="33506"/>
                  </a:cubicBezTo>
                  <a:cubicBezTo>
                    <a:pt x="55214" y="34328"/>
                    <a:pt x="54941" y="35104"/>
                    <a:pt x="54712" y="35812"/>
                  </a:cubicBezTo>
                  <a:cubicBezTo>
                    <a:pt x="53183" y="40285"/>
                    <a:pt x="51380" y="44622"/>
                    <a:pt x="49280" y="48799"/>
                  </a:cubicBezTo>
                  <a:lnTo>
                    <a:pt x="50010" y="48799"/>
                  </a:lnTo>
                  <a:cubicBezTo>
                    <a:pt x="52042" y="44691"/>
                    <a:pt x="53822" y="40400"/>
                    <a:pt x="55329" y="36017"/>
                  </a:cubicBezTo>
                  <a:cubicBezTo>
                    <a:pt x="55557" y="35309"/>
                    <a:pt x="55831" y="34533"/>
                    <a:pt x="56128" y="33712"/>
                  </a:cubicBezTo>
                  <a:cubicBezTo>
                    <a:pt x="58615" y="26704"/>
                    <a:pt x="62336" y="16091"/>
                    <a:pt x="59825" y="9608"/>
                  </a:cubicBezTo>
                  <a:cubicBezTo>
                    <a:pt x="58090" y="5134"/>
                    <a:pt x="54553" y="2190"/>
                    <a:pt x="49326" y="821"/>
                  </a:cubicBezTo>
                  <a:cubicBezTo>
                    <a:pt x="47131" y="253"/>
                    <a:pt x="44773" y="1"/>
                    <a:pt x="42351" y="1"/>
                  </a:cubicBezTo>
                  <a:close/>
                </a:path>
              </a:pathLst>
            </a:custGeom>
            <a:solidFill>
              <a:srgbClr val="184EAB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810450" y="729900"/>
              <a:ext cx="1250300" cy="3438075"/>
            </a:xfrm>
            <a:custGeom>
              <a:avLst/>
              <a:gdLst/>
              <a:ahLst/>
              <a:cxnLst/>
              <a:rect l="l" t="t" r="r" b="b"/>
              <a:pathLst>
                <a:path w="50012" h="137523" extrusionOk="0">
                  <a:moveTo>
                    <a:pt x="5045" y="0"/>
                  </a:moveTo>
                  <a:cubicBezTo>
                    <a:pt x="2580" y="5250"/>
                    <a:pt x="1507" y="11139"/>
                    <a:pt x="1507" y="17096"/>
                  </a:cubicBezTo>
                  <a:cubicBezTo>
                    <a:pt x="1507" y="24925"/>
                    <a:pt x="3356" y="32868"/>
                    <a:pt x="6301" y="39670"/>
                  </a:cubicBezTo>
                  <a:cubicBezTo>
                    <a:pt x="10637" y="49645"/>
                    <a:pt x="17074" y="58638"/>
                    <a:pt x="23328" y="67335"/>
                  </a:cubicBezTo>
                  <a:cubicBezTo>
                    <a:pt x="26843" y="72265"/>
                    <a:pt x="30518" y="77378"/>
                    <a:pt x="33737" y="82582"/>
                  </a:cubicBezTo>
                  <a:cubicBezTo>
                    <a:pt x="41429" y="95044"/>
                    <a:pt x="49303" y="113464"/>
                    <a:pt x="43141" y="130652"/>
                  </a:cubicBezTo>
                  <a:cubicBezTo>
                    <a:pt x="42273" y="133094"/>
                    <a:pt x="41178" y="135377"/>
                    <a:pt x="39877" y="137522"/>
                  </a:cubicBezTo>
                  <a:lnTo>
                    <a:pt x="40630" y="137522"/>
                  </a:lnTo>
                  <a:cubicBezTo>
                    <a:pt x="41862" y="135445"/>
                    <a:pt x="42912" y="133231"/>
                    <a:pt x="43757" y="130857"/>
                  </a:cubicBezTo>
                  <a:cubicBezTo>
                    <a:pt x="50011" y="113442"/>
                    <a:pt x="42045" y="94816"/>
                    <a:pt x="34284" y="82262"/>
                  </a:cubicBezTo>
                  <a:cubicBezTo>
                    <a:pt x="31043" y="77012"/>
                    <a:pt x="27391" y="71900"/>
                    <a:pt x="23853" y="66969"/>
                  </a:cubicBezTo>
                  <a:cubicBezTo>
                    <a:pt x="17622" y="58296"/>
                    <a:pt x="11208" y="49325"/>
                    <a:pt x="6894" y="39396"/>
                  </a:cubicBezTo>
                  <a:cubicBezTo>
                    <a:pt x="1736" y="27504"/>
                    <a:pt x="1" y="11983"/>
                    <a:pt x="5753" y="0"/>
                  </a:cubicBezTo>
                  <a:close/>
                </a:path>
              </a:pathLst>
            </a:custGeom>
            <a:solidFill>
              <a:srgbClr val="184EAB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686050" y="2588425"/>
              <a:ext cx="432000" cy="1269125"/>
            </a:xfrm>
            <a:custGeom>
              <a:avLst/>
              <a:gdLst/>
              <a:ahLst/>
              <a:cxnLst/>
              <a:rect l="l" t="t" r="r" b="b"/>
              <a:pathLst>
                <a:path w="17280" h="50765" extrusionOk="0">
                  <a:moveTo>
                    <a:pt x="1" y="1"/>
                  </a:moveTo>
                  <a:lnTo>
                    <a:pt x="1" y="891"/>
                  </a:lnTo>
                  <a:cubicBezTo>
                    <a:pt x="2534" y="3196"/>
                    <a:pt x="4863" y="5707"/>
                    <a:pt x="6871" y="8492"/>
                  </a:cubicBezTo>
                  <a:cubicBezTo>
                    <a:pt x="13673" y="17896"/>
                    <a:pt x="16572" y="32664"/>
                    <a:pt x="8926" y="42661"/>
                  </a:cubicBezTo>
                  <a:cubicBezTo>
                    <a:pt x="6483" y="45857"/>
                    <a:pt x="3174" y="48231"/>
                    <a:pt x="1" y="50034"/>
                  </a:cubicBezTo>
                  <a:lnTo>
                    <a:pt x="1" y="50764"/>
                  </a:lnTo>
                  <a:cubicBezTo>
                    <a:pt x="3333" y="48938"/>
                    <a:pt x="6848" y="46450"/>
                    <a:pt x="9428" y="43049"/>
                  </a:cubicBezTo>
                  <a:cubicBezTo>
                    <a:pt x="17280" y="32824"/>
                    <a:pt x="14335" y="17713"/>
                    <a:pt x="7396" y="8104"/>
                  </a:cubicBezTo>
                  <a:cubicBezTo>
                    <a:pt x="5251" y="5114"/>
                    <a:pt x="2740" y="2443"/>
                    <a:pt x="1" y="1"/>
                  </a:cubicBezTo>
                  <a:close/>
                </a:path>
              </a:pathLst>
            </a:custGeom>
            <a:solidFill>
              <a:srgbClr val="184EAB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2166275" y="729900"/>
              <a:ext cx="1541875" cy="1244050"/>
            </a:xfrm>
            <a:custGeom>
              <a:avLst/>
              <a:gdLst/>
              <a:ahLst/>
              <a:cxnLst/>
              <a:rect l="l" t="t" r="r" b="b"/>
              <a:pathLst>
                <a:path w="61675" h="49762" extrusionOk="0">
                  <a:moveTo>
                    <a:pt x="229" y="0"/>
                  </a:moveTo>
                  <a:cubicBezTo>
                    <a:pt x="46" y="1666"/>
                    <a:pt x="1" y="3333"/>
                    <a:pt x="1" y="4907"/>
                  </a:cubicBezTo>
                  <a:lnTo>
                    <a:pt x="1" y="5227"/>
                  </a:lnTo>
                  <a:cubicBezTo>
                    <a:pt x="24" y="13786"/>
                    <a:pt x="708" y="22414"/>
                    <a:pt x="2032" y="30860"/>
                  </a:cubicBezTo>
                  <a:cubicBezTo>
                    <a:pt x="2968" y="36886"/>
                    <a:pt x="4954" y="45263"/>
                    <a:pt x="11527" y="48504"/>
                  </a:cubicBezTo>
                  <a:cubicBezTo>
                    <a:pt x="13317" y="49386"/>
                    <a:pt x="15177" y="49762"/>
                    <a:pt x="17026" y="49762"/>
                  </a:cubicBezTo>
                  <a:cubicBezTo>
                    <a:pt x="21876" y="49762"/>
                    <a:pt x="26644" y="47175"/>
                    <a:pt x="29833" y="44350"/>
                  </a:cubicBezTo>
                  <a:cubicBezTo>
                    <a:pt x="32892" y="41610"/>
                    <a:pt x="35380" y="38255"/>
                    <a:pt x="37777" y="35014"/>
                  </a:cubicBezTo>
                  <a:cubicBezTo>
                    <a:pt x="39215" y="33074"/>
                    <a:pt x="40698" y="31088"/>
                    <a:pt x="42273" y="29239"/>
                  </a:cubicBezTo>
                  <a:cubicBezTo>
                    <a:pt x="44213" y="26979"/>
                    <a:pt x="46382" y="24880"/>
                    <a:pt x="48482" y="22825"/>
                  </a:cubicBezTo>
                  <a:cubicBezTo>
                    <a:pt x="51746" y="19675"/>
                    <a:pt x="55101" y="16411"/>
                    <a:pt x="57635" y="12577"/>
                  </a:cubicBezTo>
                  <a:cubicBezTo>
                    <a:pt x="59849" y="9267"/>
                    <a:pt x="61652" y="4542"/>
                    <a:pt x="61675" y="0"/>
                  </a:cubicBezTo>
                  <a:lnTo>
                    <a:pt x="61036" y="0"/>
                  </a:lnTo>
                  <a:cubicBezTo>
                    <a:pt x="61013" y="2168"/>
                    <a:pt x="60579" y="4405"/>
                    <a:pt x="59871" y="6482"/>
                  </a:cubicBezTo>
                  <a:cubicBezTo>
                    <a:pt x="59164" y="8605"/>
                    <a:pt x="58182" y="10591"/>
                    <a:pt x="57110" y="12212"/>
                  </a:cubicBezTo>
                  <a:cubicBezTo>
                    <a:pt x="54599" y="16001"/>
                    <a:pt x="51266" y="19242"/>
                    <a:pt x="48048" y="22369"/>
                  </a:cubicBezTo>
                  <a:cubicBezTo>
                    <a:pt x="45925" y="24423"/>
                    <a:pt x="43734" y="26546"/>
                    <a:pt x="41794" y="28805"/>
                  </a:cubicBezTo>
                  <a:cubicBezTo>
                    <a:pt x="40196" y="30677"/>
                    <a:pt x="38712" y="32686"/>
                    <a:pt x="37274" y="34626"/>
                  </a:cubicBezTo>
                  <a:cubicBezTo>
                    <a:pt x="34878" y="37844"/>
                    <a:pt x="32413" y="41177"/>
                    <a:pt x="29400" y="43847"/>
                  </a:cubicBezTo>
                  <a:cubicBezTo>
                    <a:pt x="26106" y="46781"/>
                    <a:pt x="21458" y="49067"/>
                    <a:pt x="16953" y="49067"/>
                  </a:cubicBezTo>
                  <a:cubicBezTo>
                    <a:pt x="15184" y="49067"/>
                    <a:pt x="13436" y="48715"/>
                    <a:pt x="11801" y="47910"/>
                  </a:cubicBezTo>
                  <a:cubicBezTo>
                    <a:pt x="5524" y="44829"/>
                    <a:pt x="3584" y="36635"/>
                    <a:pt x="2671" y="30746"/>
                  </a:cubicBezTo>
                  <a:cubicBezTo>
                    <a:pt x="1370" y="22346"/>
                    <a:pt x="685" y="13764"/>
                    <a:pt x="640" y="5227"/>
                  </a:cubicBezTo>
                  <a:cubicBezTo>
                    <a:pt x="640" y="3561"/>
                    <a:pt x="685" y="1780"/>
                    <a:pt x="891" y="0"/>
                  </a:cubicBezTo>
                  <a:close/>
                </a:path>
              </a:pathLst>
            </a:custGeom>
            <a:solidFill>
              <a:srgbClr val="184EAB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20"/>
          <p:cNvSpPr/>
          <p:nvPr/>
        </p:nvSpPr>
        <p:spPr>
          <a:xfrm rot="10800000">
            <a:off x="6443430" y="2498069"/>
            <a:ext cx="3093332" cy="2995400"/>
          </a:xfrm>
          <a:custGeom>
            <a:avLst/>
            <a:gdLst/>
            <a:ahLst/>
            <a:cxnLst/>
            <a:rect l="l" t="t" r="r" b="b"/>
            <a:pathLst>
              <a:path w="37175" h="35997" extrusionOk="0">
                <a:moveTo>
                  <a:pt x="0" y="0"/>
                </a:moveTo>
                <a:lnTo>
                  <a:pt x="0" y="35996"/>
                </a:lnTo>
                <a:cubicBezTo>
                  <a:pt x="482" y="35862"/>
                  <a:pt x="946" y="35693"/>
                  <a:pt x="1410" y="35497"/>
                </a:cubicBezTo>
                <a:cubicBezTo>
                  <a:pt x="4274" y="34257"/>
                  <a:pt x="6602" y="31821"/>
                  <a:pt x="7699" y="28895"/>
                </a:cubicBezTo>
                <a:cubicBezTo>
                  <a:pt x="8591" y="26513"/>
                  <a:pt x="8761" y="23748"/>
                  <a:pt x="10474" y="21874"/>
                </a:cubicBezTo>
                <a:cubicBezTo>
                  <a:pt x="12401" y="19769"/>
                  <a:pt x="15550" y="19528"/>
                  <a:pt x="18333" y="18939"/>
                </a:cubicBezTo>
                <a:cubicBezTo>
                  <a:pt x="23820" y="17771"/>
                  <a:pt x="28869" y="14639"/>
                  <a:pt x="32366" y="10250"/>
                </a:cubicBezTo>
                <a:cubicBezTo>
                  <a:pt x="34739" y="7271"/>
                  <a:pt x="36389" y="3729"/>
                  <a:pt x="371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0"/>
          <p:cNvSpPr/>
          <p:nvPr/>
        </p:nvSpPr>
        <p:spPr>
          <a:xfrm rot="10800000">
            <a:off x="4965755" y="-78940"/>
            <a:ext cx="4269545" cy="1115309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0"/>
          <p:cNvSpPr/>
          <p:nvPr/>
        </p:nvSpPr>
        <p:spPr>
          <a:xfrm rot="10800000">
            <a:off x="-18747" y="-28556"/>
            <a:ext cx="3132883" cy="1912615"/>
          </a:xfrm>
          <a:custGeom>
            <a:avLst/>
            <a:gdLst/>
            <a:ahLst/>
            <a:cxnLst/>
            <a:rect l="l" t="t" r="r" b="b"/>
            <a:pathLst>
              <a:path w="26942" h="16448" extrusionOk="0">
                <a:moveTo>
                  <a:pt x="25136" y="0"/>
                </a:moveTo>
                <a:cubicBezTo>
                  <a:pt x="21713" y="0"/>
                  <a:pt x="18401" y="1629"/>
                  <a:pt x="17227" y="4859"/>
                </a:cubicBezTo>
                <a:cubicBezTo>
                  <a:pt x="17072" y="4855"/>
                  <a:pt x="16918" y="4853"/>
                  <a:pt x="16764" y="4853"/>
                </a:cubicBezTo>
                <a:cubicBezTo>
                  <a:pt x="12591" y="4853"/>
                  <a:pt x="8428" y="6359"/>
                  <a:pt x="5237" y="9043"/>
                </a:cubicBezTo>
                <a:cubicBezTo>
                  <a:pt x="2891" y="11015"/>
                  <a:pt x="1080" y="13593"/>
                  <a:pt x="0" y="16448"/>
                </a:cubicBezTo>
                <a:lnTo>
                  <a:pt x="26942" y="16448"/>
                </a:lnTo>
                <a:lnTo>
                  <a:pt x="26942" y="149"/>
                </a:lnTo>
                <a:cubicBezTo>
                  <a:pt x="26692" y="105"/>
                  <a:pt x="26433" y="69"/>
                  <a:pt x="26183" y="51"/>
                </a:cubicBezTo>
                <a:cubicBezTo>
                  <a:pt x="25835" y="17"/>
                  <a:pt x="25485" y="0"/>
                  <a:pt x="251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0"/>
          <p:cNvSpPr/>
          <p:nvPr/>
        </p:nvSpPr>
        <p:spPr>
          <a:xfrm rot="755021">
            <a:off x="-1564030" y="3193421"/>
            <a:ext cx="7584970" cy="2675240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0"/>
          <p:cNvSpPr txBox="1">
            <a:spLocks noGrp="1"/>
          </p:cNvSpPr>
          <p:nvPr>
            <p:ph type="subTitle" idx="1"/>
          </p:nvPr>
        </p:nvSpPr>
        <p:spPr>
          <a:xfrm>
            <a:off x="720000" y="2249575"/>
            <a:ext cx="3852000" cy="20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17" name="Google Shape;317;p20"/>
          <p:cNvSpPr/>
          <p:nvPr/>
        </p:nvSpPr>
        <p:spPr>
          <a:xfrm rot="5595722" flipH="1">
            <a:off x="4588864" y="71898"/>
            <a:ext cx="5962513" cy="4681932"/>
          </a:xfrm>
          <a:prstGeom prst="flowChartDocumen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0"/>
          <p:cNvSpPr>
            <a:spLocks noGrp="1"/>
          </p:cNvSpPr>
          <p:nvPr>
            <p:ph type="pic" idx="2"/>
          </p:nvPr>
        </p:nvSpPr>
        <p:spPr>
          <a:xfrm rot="5400000" flipH="1">
            <a:off x="5100015" y="395940"/>
            <a:ext cx="5331366" cy="4257954"/>
          </a:xfrm>
          <a:prstGeom prst="flowChartDocument">
            <a:avLst/>
          </a:prstGeom>
          <a:noFill/>
          <a:ln>
            <a:noFill/>
          </a:ln>
        </p:spPr>
      </p:sp>
      <p:sp>
        <p:nvSpPr>
          <p:cNvPr id="319" name="Google Shape;319;p20"/>
          <p:cNvSpPr txBox="1">
            <a:spLocks noGrp="1"/>
          </p:cNvSpPr>
          <p:nvPr>
            <p:ph type="ctrTitle"/>
          </p:nvPr>
        </p:nvSpPr>
        <p:spPr>
          <a:xfrm>
            <a:off x="720000" y="840725"/>
            <a:ext cx="2867100" cy="12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3"/>
          <p:cNvGrpSpPr/>
          <p:nvPr/>
        </p:nvGrpSpPr>
        <p:grpSpPr>
          <a:xfrm rot="10800000" flipH="1">
            <a:off x="-5913" y="-21384"/>
            <a:ext cx="9144275" cy="5143704"/>
            <a:chOff x="686050" y="729900"/>
            <a:chExt cx="6112075" cy="3438075"/>
          </a:xfrm>
        </p:grpSpPr>
        <p:sp>
          <p:nvSpPr>
            <p:cNvPr id="44" name="Google Shape;44;p3"/>
            <p:cNvSpPr/>
            <p:nvPr/>
          </p:nvSpPr>
          <p:spPr>
            <a:xfrm>
              <a:off x="5528450" y="729900"/>
              <a:ext cx="1269675" cy="1596075"/>
            </a:xfrm>
            <a:custGeom>
              <a:avLst/>
              <a:gdLst/>
              <a:ahLst/>
              <a:cxnLst/>
              <a:rect l="l" t="t" r="r" b="b"/>
              <a:pathLst>
                <a:path w="50787" h="63843" extrusionOk="0">
                  <a:moveTo>
                    <a:pt x="388" y="0"/>
                  </a:moveTo>
                  <a:cubicBezTo>
                    <a:pt x="137" y="1917"/>
                    <a:pt x="0" y="3857"/>
                    <a:pt x="0" y="5798"/>
                  </a:cubicBezTo>
                  <a:cubicBezTo>
                    <a:pt x="0" y="11801"/>
                    <a:pt x="1233" y="17781"/>
                    <a:pt x="3858" y="23259"/>
                  </a:cubicBezTo>
                  <a:cubicBezTo>
                    <a:pt x="10705" y="37548"/>
                    <a:pt x="24401" y="46404"/>
                    <a:pt x="37639" y="54986"/>
                  </a:cubicBezTo>
                  <a:cubicBezTo>
                    <a:pt x="42045" y="57839"/>
                    <a:pt x="46518" y="60715"/>
                    <a:pt x="50787" y="63842"/>
                  </a:cubicBezTo>
                  <a:lnTo>
                    <a:pt x="50787" y="63021"/>
                  </a:lnTo>
                  <a:cubicBezTo>
                    <a:pt x="46633" y="60008"/>
                    <a:pt x="42273" y="57200"/>
                    <a:pt x="38005" y="54438"/>
                  </a:cubicBezTo>
                  <a:cubicBezTo>
                    <a:pt x="24218" y="45514"/>
                    <a:pt x="11208" y="37114"/>
                    <a:pt x="4451" y="22985"/>
                  </a:cubicBezTo>
                  <a:cubicBezTo>
                    <a:pt x="1028" y="15818"/>
                    <a:pt x="0" y="7806"/>
                    <a:pt x="1028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701600" y="729900"/>
              <a:ext cx="784075" cy="3438075"/>
            </a:xfrm>
            <a:custGeom>
              <a:avLst/>
              <a:gdLst/>
              <a:ahLst/>
              <a:cxnLst/>
              <a:rect l="l" t="t" r="r" b="b"/>
              <a:pathLst>
                <a:path w="31363" h="137523" extrusionOk="0">
                  <a:moveTo>
                    <a:pt x="11641" y="0"/>
                  </a:moveTo>
                  <a:cubicBezTo>
                    <a:pt x="14883" y="5250"/>
                    <a:pt x="17645" y="10545"/>
                    <a:pt x="19950" y="15886"/>
                  </a:cubicBezTo>
                  <a:cubicBezTo>
                    <a:pt x="29605" y="38324"/>
                    <a:pt x="30701" y="62427"/>
                    <a:pt x="22940" y="82034"/>
                  </a:cubicBezTo>
                  <a:cubicBezTo>
                    <a:pt x="20452" y="88379"/>
                    <a:pt x="16983" y="94428"/>
                    <a:pt x="13627" y="100271"/>
                  </a:cubicBezTo>
                  <a:cubicBezTo>
                    <a:pt x="10044" y="106503"/>
                    <a:pt x="6346" y="112939"/>
                    <a:pt x="3812" y="119764"/>
                  </a:cubicBezTo>
                  <a:cubicBezTo>
                    <a:pt x="1667" y="125470"/>
                    <a:pt x="411" y="131451"/>
                    <a:pt x="1" y="137522"/>
                  </a:cubicBezTo>
                  <a:lnTo>
                    <a:pt x="640" y="137522"/>
                  </a:lnTo>
                  <a:cubicBezTo>
                    <a:pt x="1073" y="131542"/>
                    <a:pt x="2306" y="125607"/>
                    <a:pt x="4406" y="119992"/>
                  </a:cubicBezTo>
                  <a:cubicBezTo>
                    <a:pt x="6939" y="113213"/>
                    <a:pt x="10614" y="106799"/>
                    <a:pt x="14175" y="100591"/>
                  </a:cubicBezTo>
                  <a:cubicBezTo>
                    <a:pt x="17553" y="94725"/>
                    <a:pt x="21023" y="88676"/>
                    <a:pt x="23556" y="82262"/>
                  </a:cubicBezTo>
                  <a:cubicBezTo>
                    <a:pt x="31363" y="62496"/>
                    <a:pt x="30267" y="38210"/>
                    <a:pt x="20543" y="15635"/>
                  </a:cubicBezTo>
                  <a:cubicBezTo>
                    <a:pt x="18284" y="10363"/>
                    <a:pt x="15567" y="5159"/>
                    <a:pt x="12395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5167225" y="2753900"/>
              <a:ext cx="1630900" cy="1414075"/>
            </a:xfrm>
            <a:custGeom>
              <a:avLst/>
              <a:gdLst/>
              <a:ahLst/>
              <a:cxnLst/>
              <a:rect l="l" t="t" r="r" b="b"/>
              <a:pathLst>
                <a:path w="65236" h="56563" extrusionOk="0">
                  <a:moveTo>
                    <a:pt x="39801" y="1"/>
                  </a:moveTo>
                  <a:cubicBezTo>
                    <a:pt x="35853" y="1"/>
                    <a:pt x="32199" y="1468"/>
                    <a:pt x="29902" y="4087"/>
                  </a:cubicBezTo>
                  <a:cubicBezTo>
                    <a:pt x="27642" y="6643"/>
                    <a:pt x="26798" y="10044"/>
                    <a:pt x="25976" y="13331"/>
                  </a:cubicBezTo>
                  <a:cubicBezTo>
                    <a:pt x="25177" y="16435"/>
                    <a:pt x="24378" y="19654"/>
                    <a:pt x="22393" y="22073"/>
                  </a:cubicBezTo>
                  <a:cubicBezTo>
                    <a:pt x="20338" y="24561"/>
                    <a:pt x="17417" y="25908"/>
                    <a:pt x="14335" y="27323"/>
                  </a:cubicBezTo>
                  <a:cubicBezTo>
                    <a:pt x="12623" y="28099"/>
                    <a:pt x="10889" y="28898"/>
                    <a:pt x="9291" y="29879"/>
                  </a:cubicBezTo>
                  <a:cubicBezTo>
                    <a:pt x="4589" y="32892"/>
                    <a:pt x="1416" y="37960"/>
                    <a:pt x="366" y="44168"/>
                  </a:cubicBezTo>
                  <a:cubicBezTo>
                    <a:pt x="115" y="45629"/>
                    <a:pt x="1" y="47135"/>
                    <a:pt x="1" y="48619"/>
                  </a:cubicBezTo>
                  <a:cubicBezTo>
                    <a:pt x="1" y="51335"/>
                    <a:pt x="389" y="54029"/>
                    <a:pt x="1188" y="56562"/>
                  </a:cubicBezTo>
                  <a:lnTo>
                    <a:pt x="1873" y="56562"/>
                  </a:lnTo>
                  <a:cubicBezTo>
                    <a:pt x="640" y="52659"/>
                    <a:pt x="321" y="48414"/>
                    <a:pt x="1005" y="44259"/>
                  </a:cubicBezTo>
                  <a:cubicBezTo>
                    <a:pt x="2010" y="38256"/>
                    <a:pt x="5091" y="33349"/>
                    <a:pt x="9656" y="30427"/>
                  </a:cubicBezTo>
                  <a:cubicBezTo>
                    <a:pt x="11185" y="29469"/>
                    <a:pt x="12920" y="28670"/>
                    <a:pt x="14586" y="27917"/>
                  </a:cubicBezTo>
                  <a:cubicBezTo>
                    <a:pt x="17622" y="26524"/>
                    <a:pt x="20749" y="25109"/>
                    <a:pt x="22872" y="22484"/>
                  </a:cubicBezTo>
                  <a:cubicBezTo>
                    <a:pt x="24972" y="19950"/>
                    <a:pt x="25794" y="16664"/>
                    <a:pt x="26592" y="13491"/>
                  </a:cubicBezTo>
                  <a:cubicBezTo>
                    <a:pt x="27414" y="10273"/>
                    <a:pt x="28236" y="6963"/>
                    <a:pt x="30404" y="4498"/>
                  </a:cubicBezTo>
                  <a:cubicBezTo>
                    <a:pt x="32572" y="2045"/>
                    <a:pt x="36055" y="653"/>
                    <a:pt x="39837" y="653"/>
                  </a:cubicBezTo>
                  <a:cubicBezTo>
                    <a:pt x="40594" y="653"/>
                    <a:pt x="41364" y="709"/>
                    <a:pt x="42137" y="823"/>
                  </a:cubicBezTo>
                  <a:cubicBezTo>
                    <a:pt x="45766" y="1348"/>
                    <a:pt x="49486" y="3037"/>
                    <a:pt x="53846" y="6141"/>
                  </a:cubicBezTo>
                  <a:cubicBezTo>
                    <a:pt x="58114" y="9177"/>
                    <a:pt x="61949" y="12829"/>
                    <a:pt x="65236" y="16892"/>
                  </a:cubicBezTo>
                  <a:lnTo>
                    <a:pt x="65236" y="15819"/>
                  </a:lnTo>
                  <a:cubicBezTo>
                    <a:pt x="61995" y="11939"/>
                    <a:pt x="58274" y="8515"/>
                    <a:pt x="54211" y="5616"/>
                  </a:cubicBezTo>
                  <a:cubicBezTo>
                    <a:pt x="49783" y="2466"/>
                    <a:pt x="45971" y="732"/>
                    <a:pt x="42228" y="184"/>
                  </a:cubicBezTo>
                  <a:cubicBezTo>
                    <a:pt x="41413" y="61"/>
                    <a:pt x="40601" y="1"/>
                    <a:pt x="3980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641300" y="729900"/>
              <a:ext cx="2874300" cy="2584225"/>
            </a:xfrm>
            <a:custGeom>
              <a:avLst/>
              <a:gdLst/>
              <a:ahLst/>
              <a:cxnLst/>
              <a:rect l="l" t="t" r="r" b="b"/>
              <a:pathLst>
                <a:path w="114972" h="103369" extrusionOk="0">
                  <a:moveTo>
                    <a:pt x="3424" y="0"/>
                  </a:moveTo>
                  <a:cubicBezTo>
                    <a:pt x="2968" y="2283"/>
                    <a:pt x="2580" y="4656"/>
                    <a:pt x="2237" y="7099"/>
                  </a:cubicBezTo>
                  <a:cubicBezTo>
                    <a:pt x="1461" y="13010"/>
                    <a:pt x="1073" y="18945"/>
                    <a:pt x="1073" y="24902"/>
                  </a:cubicBezTo>
                  <a:cubicBezTo>
                    <a:pt x="1073" y="41063"/>
                    <a:pt x="3949" y="57223"/>
                    <a:pt x="9564" y="72425"/>
                  </a:cubicBezTo>
                  <a:cubicBezTo>
                    <a:pt x="14540" y="85914"/>
                    <a:pt x="20635" y="94519"/>
                    <a:pt x="28760" y="99518"/>
                  </a:cubicBezTo>
                  <a:cubicBezTo>
                    <a:pt x="32792" y="101996"/>
                    <a:pt x="37795" y="103369"/>
                    <a:pt x="42726" y="103369"/>
                  </a:cubicBezTo>
                  <a:cubicBezTo>
                    <a:pt x="49242" y="103369"/>
                    <a:pt x="55635" y="100974"/>
                    <a:pt x="59506" y="95569"/>
                  </a:cubicBezTo>
                  <a:cubicBezTo>
                    <a:pt x="61857" y="92260"/>
                    <a:pt x="62998" y="88265"/>
                    <a:pt x="64094" y="84408"/>
                  </a:cubicBezTo>
                  <a:cubicBezTo>
                    <a:pt x="65098" y="80870"/>
                    <a:pt x="66148" y="77195"/>
                    <a:pt x="68157" y="74091"/>
                  </a:cubicBezTo>
                  <a:cubicBezTo>
                    <a:pt x="72083" y="67996"/>
                    <a:pt x="78679" y="65075"/>
                    <a:pt x="85664" y="61948"/>
                  </a:cubicBezTo>
                  <a:cubicBezTo>
                    <a:pt x="89247" y="60373"/>
                    <a:pt x="92922" y="58729"/>
                    <a:pt x="96186" y="56629"/>
                  </a:cubicBezTo>
                  <a:cubicBezTo>
                    <a:pt x="104152" y="51539"/>
                    <a:pt x="109927" y="43117"/>
                    <a:pt x="112506" y="32914"/>
                  </a:cubicBezTo>
                  <a:cubicBezTo>
                    <a:pt x="114971" y="23031"/>
                    <a:pt x="114218" y="12600"/>
                    <a:pt x="110384" y="3515"/>
                  </a:cubicBezTo>
                  <a:cubicBezTo>
                    <a:pt x="109859" y="2283"/>
                    <a:pt x="109311" y="1118"/>
                    <a:pt x="108717" y="0"/>
                  </a:cubicBezTo>
                  <a:lnTo>
                    <a:pt x="107987" y="0"/>
                  </a:lnTo>
                  <a:cubicBezTo>
                    <a:pt x="108626" y="1210"/>
                    <a:pt x="109220" y="2465"/>
                    <a:pt x="109790" y="3766"/>
                  </a:cubicBezTo>
                  <a:cubicBezTo>
                    <a:pt x="112141" y="9313"/>
                    <a:pt x="113237" y="15270"/>
                    <a:pt x="113237" y="21159"/>
                  </a:cubicBezTo>
                  <a:cubicBezTo>
                    <a:pt x="113237" y="35242"/>
                    <a:pt x="106869" y="49006"/>
                    <a:pt x="95844" y="56082"/>
                  </a:cubicBezTo>
                  <a:cubicBezTo>
                    <a:pt x="92626" y="58159"/>
                    <a:pt x="88951" y="59779"/>
                    <a:pt x="85413" y="61354"/>
                  </a:cubicBezTo>
                  <a:cubicBezTo>
                    <a:pt x="78634" y="64367"/>
                    <a:pt x="71649" y="67494"/>
                    <a:pt x="67609" y="73748"/>
                  </a:cubicBezTo>
                  <a:cubicBezTo>
                    <a:pt x="65555" y="76921"/>
                    <a:pt x="64505" y="80642"/>
                    <a:pt x="63478" y="84225"/>
                  </a:cubicBezTo>
                  <a:cubicBezTo>
                    <a:pt x="62382" y="88037"/>
                    <a:pt x="61264" y="91963"/>
                    <a:pt x="58958" y="95181"/>
                  </a:cubicBezTo>
                  <a:cubicBezTo>
                    <a:pt x="55227" y="100403"/>
                    <a:pt x="49046" y="102719"/>
                    <a:pt x="42734" y="102719"/>
                  </a:cubicBezTo>
                  <a:cubicBezTo>
                    <a:pt x="37925" y="102719"/>
                    <a:pt x="33040" y="101375"/>
                    <a:pt x="29103" y="98948"/>
                  </a:cubicBezTo>
                  <a:cubicBezTo>
                    <a:pt x="21114" y="94040"/>
                    <a:pt x="15088" y="85526"/>
                    <a:pt x="10158" y="72196"/>
                  </a:cubicBezTo>
                  <a:cubicBezTo>
                    <a:pt x="2534" y="51517"/>
                    <a:pt x="0" y="29034"/>
                    <a:pt x="2899" y="7190"/>
                  </a:cubicBezTo>
                  <a:cubicBezTo>
                    <a:pt x="3219" y="4702"/>
                    <a:pt x="3630" y="2305"/>
                    <a:pt x="4086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3040500" y="2947975"/>
              <a:ext cx="1558400" cy="1220000"/>
            </a:xfrm>
            <a:custGeom>
              <a:avLst/>
              <a:gdLst/>
              <a:ahLst/>
              <a:cxnLst/>
              <a:rect l="l" t="t" r="r" b="b"/>
              <a:pathLst>
                <a:path w="62336" h="48800" extrusionOk="0">
                  <a:moveTo>
                    <a:pt x="42351" y="1"/>
                  </a:moveTo>
                  <a:cubicBezTo>
                    <a:pt x="32307" y="1"/>
                    <a:pt x="21177" y="4342"/>
                    <a:pt x="16138" y="8535"/>
                  </a:cubicBezTo>
                  <a:cubicBezTo>
                    <a:pt x="6117" y="16844"/>
                    <a:pt x="206" y="30699"/>
                    <a:pt x="206" y="45421"/>
                  </a:cubicBezTo>
                  <a:cubicBezTo>
                    <a:pt x="206" y="46540"/>
                    <a:pt x="251" y="47681"/>
                    <a:pt x="320" y="48799"/>
                  </a:cubicBezTo>
                  <a:lnTo>
                    <a:pt x="982" y="48799"/>
                  </a:lnTo>
                  <a:cubicBezTo>
                    <a:pt x="0" y="33027"/>
                    <a:pt x="5912" y="17871"/>
                    <a:pt x="16548" y="9038"/>
                  </a:cubicBezTo>
                  <a:cubicBezTo>
                    <a:pt x="21495" y="4919"/>
                    <a:pt x="32440" y="652"/>
                    <a:pt x="42296" y="652"/>
                  </a:cubicBezTo>
                  <a:cubicBezTo>
                    <a:pt x="44675" y="652"/>
                    <a:pt x="46991" y="900"/>
                    <a:pt x="49143" y="1460"/>
                  </a:cubicBezTo>
                  <a:cubicBezTo>
                    <a:pt x="54187" y="2761"/>
                    <a:pt x="57566" y="5591"/>
                    <a:pt x="59232" y="9836"/>
                  </a:cubicBezTo>
                  <a:cubicBezTo>
                    <a:pt x="59780" y="11297"/>
                    <a:pt x="60008" y="12941"/>
                    <a:pt x="60008" y="14744"/>
                  </a:cubicBezTo>
                  <a:cubicBezTo>
                    <a:pt x="60008" y="20724"/>
                    <a:pt x="57406" y="28165"/>
                    <a:pt x="55511" y="33506"/>
                  </a:cubicBezTo>
                  <a:cubicBezTo>
                    <a:pt x="55214" y="34328"/>
                    <a:pt x="54941" y="35104"/>
                    <a:pt x="54712" y="35812"/>
                  </a:cubicBezTo>
                  <a:cubicBezTo>
                    <a:pt x="53183" y="40285"/>
                    <a:pt x="51380" y="44622"/>
                    <a:pt x="49280" y="48799"/>
                  </a:cubicBezTo>
                  <a:lnTo>
                    <a:pt x="50010" y="48799"/>
                  </a:lnTo>
                  <a:cubicBezTo>
                    <a:pt x="52042" y="44691"/>
                    <a:pt x="53822" y="40400"/>
                    <a:pt x="55329" y="36017"/>
                  </a:cubicBezTo>
                  <a:cubicBezTo>
                    <a:pt x="55557" y="35309"/>
                    <a:pt x="55831" y="34533"/>
                    <a:pt x="56128" y="33712"/>
                  </a:cubicBezTo>
                  <a:cubicBezTo>
                    <a:pt x="58615" y="26704"/>
                    <a:pt x="62336" y="16091"/>
                    <a:pt x="59825" y="9608"/>
                  </a:cubicBezTo>
                  <a:cubicBezTo>
                    <a:pt x="58090" y="5134"/>
                    <a:pt x="54553" y="2190"/>
                    <a:pt x="49326" y="821"/>
                  </a:cubicBezTo>
                  <a:cubicBezTo>
                    <a:pt x="47131" y="253"/>
                    <a:pt x="44773" y="1"/>
                    <a:pt x="4235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810450" y="729900"/>
              <a:ext cx="1250300" cy="3438075"/>
            </a:xfrm>
            <a:custGeom>
              <a:avLst/>
              <a:gdLst/>
              <a:ahLst/>
              <a:cxnLst/>
              <a:rect l="l" t="t" r="r" b="b"/>
              <a:pathLst>
                <a:path w="50012" h="137523" extrusionOk="0">
                  <a:moveTo>
                    <a:pt x="5045" y="0"/>
                  </a:moveTo>
                  <a:cubicBezTo>
                    <a:pt x="2580" y="5250"/>
                    <a:pt x="1507" y="11139"/>
                    <a:pt x="1507" y="17096"/>
                  </a:cubicBezTo>
                  <a:cubicBezTo>
                    <a:pt x="1507" y="24925"/>
                    <a:pt x="3356" y="32868"/>
                    <a:pt x="6301" y="39670"/>
                  </a:cubicBezTo>
                  <a:cubicBezTo>
                    <a:pt x="10637" y="49645"/>
                    <a:pt x="17074" y="58638"/>
                    <a:pt x="23328" y="67335"/>
                  </a:cubicBezTo>
                  <a:cubicBezTo>
                    <a:pt x="26843" y="72265"/>
                    <a:pt x="30518" y="77378"/>
                    <a:pt x="33737" y="82582"/>
                  </a:cubicBezTo>
                  <a:cubicBezTo>
                    <a:pt x="41429" y="95044"/>
                    <a:pt x="49303" y="113464"/>
                    <a:pt x="43141" y="130652"/>
                  </a:cubicBezTo>
                  <a:cubicBezTo>
                    <a:pt x="42273" y="133094"/>
                    <a:pt x="41178" y="135377"/>
                    <a:pt x="39877" y="137522"/>
                  </a:cubicBezTo>
                  <a:lnTo>
                    <a:pt x="40630" y="137522"/>
                  </a:lnTo>
                  <a:cubicBezTo>
                    <a:pt x="41862" y="135445"/>
                    <a:pt x="42912" y="133231"/>
                    <a:pt x="43757" y="130857"/>
                  </a:cubicBezTo>
                  <a:cubicBezTo>
                    <a:pt x="50011" y="113442"/>
                    <a:pt x="42045" y="94816"/>
                    <a:pt x="34284" y="82262"/>
                  </a:cubicBezTo>
                  <a:cubicBezTo>
                    <a:pt x="31043" y="77012"/>
                    <a:pt x="27391" y="71900"/>
                    <a:pt x="23853" y="66969"/>
                  </a:cubicBezTo>
                  <a:cubicBezTo>
                    <a:pt x="17622" y="58296"/>
                    <a:pt x="11208" y="49325"/>
                    <a:pt x="6894" y="39396"/>
                  </a:cubicBezTo>
                  <a:cubicBezTo>
                    <a:pt x="1736" y="27504"/>
                    <a:pt x="1" y="11983"/>
                    <a:pt x="5753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686050" y="2588425"/>
              <a:ext cx="432000" cy="1269125"/>
            </a:xfrm>
            <a:custGeom>
              <a:avLst/>
              <a:gdLst/>
              <a:ahLst/>
              <a:cxnLst/>
              <a:rect l="l" t="t" r="r" b="b"/>
              <a:pathLst>
                <a:path w="17280" h="50765" extrusionOk="0">
                  <a:moveTo>
                    <a:pt x="1" y="1"/>
                  </a:moveTo>
                  <a:lnTo>
                    <a:pt x="1" y="891"/>
                  </a:lnTo>
                  <a:cubicBezTo>
                    <a:pt x="2534" y="3196"/>
                    <a:pt x="4863" y="5707"/>
                    <a:pt x="6871" y="8492"/>
                  </a:cubicBezTo>
                  <a:cubicBezTo>
                    <a:pt x="13673" y="17896"/>
                    <a:pt x="16572" y="32664"/>
                    <a:pt x="8926" y="42661"/>
                  </a:cubicBezTo>
                  <a:cubicBezTo>
                    <a:pt x="6483" y="45857"/>
                    <a:pt x="3174" y="48231"/>
                    <a:pt x="1" y="50034"/>
                  </a:cubicBezTo>
                  <a:lnTo>
                    <a:pt x="1" y="50764"/>
                  </a:lnTo>
                  <a:cubicBezTo>
                    <a:pt x="3333" y="48938"/>
                    <a:pt x="6848" y="46450"/>
                    <a:pt x="9428" y="43049"/>
                  </a:cubicBezTo>
                  <a:cubicBezTo>
                    <a:pt x="17280" y="32824"/>
                    <a:pt x="14335" y="17713"/>
                    <a:pt x="7396" y="8104"/>
                  </a:cubicBezTo>
                  <a:cubicBezTo>
                    <a:pt x="5251" y="5114"/>
                    <a:pt x="2740" y="2443"/>
                    <a:pt x="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2166275" y="729900"/>
              <a:ext cx="1541875" cy="1244050"/>
            </a:xfrm>
            <a:custGeom>
              <a:avLst/>
              <a:gdLst/>
              <a:ahLst/>
              <a:cxnLst/>
              <a:rect l="l" t="t" r="r" b="b"/>
              <a:pathLst>
                <a:path w="61675" h="49762" extrusionOk="0">
                  <a:moveTo>
                    <a:pt x="229" y="0"/>
                  </a:moveTo>
                  <a:cubicBezTo>
                    <a:pt x="46" y="1666"/>
                    <a:pt x="1" y="3333"/>
                    <a:pt x="1" y="4907"/>
                  </a:cubicBezTo>
                  <a:lnTo>
                    <a:pt x="1" y="5227"/>
                  </a:lnTo>
                  <a:cubicBezTo>
                    <a:pt x="24" y="13786"/>
                    <a:pt x="708" y="22414"/>
                    <a:pt x="2032" y="30860"/>
                  </a:cubicBezTo>
                  <a:cubicBezTo>
                    <a:pt x="2968" y="36886"/>
                    <a:pt x="4954" y="45263"/>
                    <a:pt x="11527" y="48504"/>
                  </a:cubicBezTo>
                  <a:cubicBezTo>
                    <a:pt x="13317" y="49386"/>
                    <a:pt x="15177" y="49762"/>
                    <a:pt x="17026" y="49762"/>
                  </a:cubicBezTo>
                  <a:cubicBezTo>
                    <a:pt x="21876" y="49762"/>
                    <a:pt x="26644" y="47175"/>
                    <a:pt x="29833" y="44350"/>
                  </a:cubicBezTo>
                  <a:cubicBezTo>
                    <a:pt x="32892" y="41610"/>
                    <a:pt x="35380" y="38255"/>
                    <a:pt x="37777" y="35014"/>
                  </a:cubicBezTo>
                  <a:cubicBezTo>
                    <a:pt x="39215" y="33074"/>
                    <a:pt x="40698" y="31088"/>
                    <a:pt x="42273" y="29239"/>
                  </a:cubicBezTo>
                  <a:cubicBezTo>
                    <a:pt x="44213" y="26979"/>
                    <a:pt x="46382" y="24880"/>
                    <a:pt x="48482" y="22825"/>
                  </a:cubicBezTo>
                  <a:cubicBezTo>
                    <a:pt x="51746" y="19675"/>
                    <a:pt x="55101" y="16411"/>
                    <a:pt x="57635" y="12577"/>
                  </a:cubicBezTo>
                  <a:cubicBezTo>
                    <a:pt x="59849" y="9267"/>
                    <a:pt x="61652" y="4542"/>
                    <a:pt x="61675" y="0"/>
                  </a:cubicBezTo>
                  <a:lnTo>
                    <a:pt x="61036" y="0"/>
                  </a:lnTo>
                  <a:cubicBezTo>
                    <a:pt x="61013" y="2168"/>
                    <a:pt x="60579" y="4405"/>
                    <a:pt x="59871" y="6482"/>
                  </a:cubicBezTo>
                  <a:cubicBezTo>
                    <a:pt x="59164" y="8605"/>
                    <a:pt x="58182" y="10591"/>
                    <a:pt x="57110" y="12212"/>
                  </a:cubicBezTo>
                  <a:cubicBezTo>
                    <a:pt x="54599" y="16001"/>
                    <a:pt x="51266" y="19242"/>
                    <a:pt x="48048" y="22369"/>
                  </a:cubicBezTo>
                  <a:cubicBezTo>
                    <a:pt x="45925" y="24423"/>
                    <a:pt x="43734" y="26546"/>
                    <a:pt x="41794" y="28805"/>
                  </a:cubicBezTo>
                  <a:cubicBezTo>
                    <a:pt x="40196" y="30677"/>
                    <a:pt x="38712" y="32686"/>
                    <a:pt x="37274" y="34626"/>
                  </a:cubicBezTo>
                  <a:cubicBezTo>
                    <a:pt x="34878" y="37844"/>
                    <a:pt x="32413" y="41177"/>
                    <a:pt x="29400" y="43847"/>
                  </a:cubicBezTo>
                  <a:cubicBezTo>
                    <a:pt x="26106" y="46781"/>
                    <a:pt x="21458" y="49067"/>
                    <a:pt x="16953" y="49067"/>
                  </a:cubicBezTo>
                  <a:cubicBezTo>
                    <a:pt x="15184" y="49067"/>
                    <a:pt x="13436" y="48715"/>
                    <a:pt x="11801" y="47910"/>
                  </a:cubicBezTo>
                  <a:cubicBezTo>
                    <a:pt x="5524" y="44829"/>
                    <a:pt x="3584" y="36635"/>
                    <a:pt x="2671" y="30746"/>
                  </a:cubicBezTo>
                  <a:cubicBezTo>
                    <a:pt x="1370" y="22346"/>
                    <a:pt x="685" y="13764"/>
                    <a:pt x="640" y="5227"/>
                  </a:cubicBezTo>
                  <a:cubicBezTo>
                    <a:pt x="640" y="3561"/>
                    <a:pt x="685" y="1780"/>
                    <a:pt x="891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3"/>
          <p:cNvSpPr/>
          <p:nvPr/>
        </p:nvSpPr>
        <p:spPr>
          <a:xfrm rot="10800000" flipH="1">
            <a:off x="-164150" y="2314377"/>
            <a:ext cx="3093332" cy="2995400"/>
          </a:xfrm>
          <a:custGeom>
            <a:avLst/>
            <a:gdLst/>
            <a:ahLst/>
            <a:cxnLst/>
            <a:rect l="l" t="t" r="r" b="b"/>
            <a:pathLst>
              <a:path w="37175" h="35997" extrusionOk="0">
                <a:moveTo>
                  <a:pt x="0" y="0"/>
                </a:moveTo>
                <a:lnTo>
                  <a:pt x="0" y="35996"/>
                </a:lnTo>
                <a:cubicBezTo>
                  <a:pt x="482" y="35862"/>
                  <a:pt x="946" y="35693"/>
                  <a:pt x="1410" y="35497"/>
                </a:cubicBezTo>
                <a:cubicBezTo>
                  <a:pt x="4274" y="34257"/>
                  <a:pt x="6602" y="31821"/>
                  <a:pt x="7699" y="28895"/>
                </a:cubicBezTo>
                <a:cubicBezTo>
                  <a:pt x="8591" y="26513"/>
                  <a:pt x="8761" y="23748"/>
                  <a:pt x="10474" y="21874"/>
                </a:cubicBezTo>
                <a:cubicBezTo>
                  <a:pt x="12401" y="19769"/>
                  <a:pt x="15550" y="19528"/>
                  <a:pt x="18333" y="18939"/>
                </a:cubicBezTo>
                <a:cubicBezTo>
                  <a:pt x="23820" y="17771"/>
                  <a:pt x="28869" y="14639"/>
                  <a:pt x="32366" y="10250"/>
                </a:cubicBezTo>
                <a:cubicBezTo>
                  <a:pt x="34739" y="7271"/>
                  <a:pt x="36389" y="3729"/>
                  <a:pt x="371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2099" y="-21379"/>
            <a:ext cx="4103296" cy="1071881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6436819" y="-21383"/>
            <a:ext cx="2707200" cy="1652736"/>
          </a:xfrm>
          <a:custGeom>
            <a:avLst/>
            <a:gdLst/>
            <a:ahLst/>
            <a:cxnLst/>
            <a:rect l="l" t="t" r="r" b="b"/>
            <a:pathLst>
              <a:path w="26942" h="16448" extrusionOk="0">
                <a:moveTo>
                  <a:pt x="25136" y="0"/>
                </a:moveTo>
                <a:cubicBezTo>
                  <a:pt x="21713" y="0"/>
                  <a:pt x="18401" y="1629"/>
                  <a:pt x="17227" y="4859"/>
                </a:cubicBezTo>
                <a:cubicBezTo>
                  <a:pt x="17072" y="4855"/>
                  <a:pt x="16918" y="4853"/>
                  <a:pt x="16764" y="4853"/>
                </a:cubicBezTo>
                <a:cubicBezTo>
                  <a:pt x="12591" y="4853"/>
                  <a:pt x="8428" y="6359"/>
                  <a:pt x="5237" y="9043"/>
                </a:cubicBezTo>
                <a:cubicBezTo>
                  <a:pt x="2891" y="11015"/>
                  <a:pt x="1080" y="13593"/>
                  <a:pt x="0" y="16448"/>
                </a:cubicBezTo>
                <a:lnTo>
                  <a:pt x="26942" y="16448"/>
                </a:lnTo>
                <a:lnTo>
                  <a:pt x="26942" y="149"/>
                </a:lnTo>
                <a:cubicBezTo>
                  <a:pt x="26692" y="105"/>
                  <a:pt x="26433" y="69"/>
                  <a:pt x="26183" y="51"/>
                </a:cubicBezTo>
                <a:cubicBezTo>
                  <a:pt x="25835" y="17"/>
                  <a:pt x="25485" y="0"/>
                  <a:pt x="251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-755021" flipH="1">
            <a:off x="3125805" y="3893072"/>
            <a:ext cx="7584970" cy="1981379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3"/>
          <p:cNvGrpSpPr/>
          <p:nvPr/>
        </p:nvGrpSpPr>
        <p:grpSpPr>
          <a:xfrm rot="-1033477">
            <a:off x="-1305048" y="1812162"/>
            <a:ext cx="10661226" cy="5118075"/>
            <a:chOff x="-2294257" y="2852149"/>
            <a:chExt cx="7930132" cy="3806974"/>
          </a:xfrm>
        </p:grpSpPr>
        <p:sp>
          <p:nvSpPr>
            <p:cNvPr id="57" name="Google Shape;57;p3"/>
            <p:cNvSpPr/>
            <p:nvPr/>
          </p:nvSpPr>
          <p:spPr>
            <a:xfrm rot="981063" flipH="1">
              <a:off x="-2196492" y="3850123"/>
              <a:ext cx="1874888" cy="906324"/>
            </a:xfrm>
            <a:custGeom>
              <a:avLst/>
              <a:gdLst/>
              <a:ahLst/>
              <a:cxnLst/>
              <a:rect l="l" t="t" r="r" b="b"/>
              <a:pathLst>
                <a:path w="16086" h="7776" extrusionOk="0">
                  <a:moveTo>
                    <a:pt x="15026" y="1"/>
                  </a:moveTo>
                  <a:cubicBezTo>
                    <a:pt x="12975" y="1"/>
                    <a:pt x="10993" y="773"/>
                    <a:pt x="10287" y="2298"/>
                  </a:cubicBezTo>
                  <a:cubicBezTo>
                    <a:pt x="10198" y="2297"/>
                    <a:pt x="10108" y="2296"/>
                    <a:pt x="10019" y="2296"/>
                  </a:cubicBezTo>
                  <a:cubicBezTo>
                    <a:pt x="7529" y="2296"/>
                    <a:pt x="5035" y="3013"/>
                    <a:pt x="3123" y="4279"/>
                  </a:cubicBezTo>
                  <a:cubicBezTo>
                    <a:pt x="1732" y="5207"/>
                    <a:pt x="652" y="6429"/>
                    <a:pt x="1" y="7776"/>
                  </a:cubicBezTo>
                  <a:lnTo>
                    <a:pt x="16086" y="7776"/>
                  </a:lnTo>
                  <a:lnTo>
                    <a:pt x="16086" y="77"/>
                  </a:lnTo>
                  <a:cubicBezTo>
                    <a:pt x="15934" y="59"/>
                    <a:pt x="15782" y="41"/>
                    <a:pt x="15639" y="24"/>
                  </a:cubicBezTo>
                  <a:cubicBezTo>
                    <a:pt x="15435" y="8"/>
                    <a:pt x="15230" y="1"/>
                    <a:pt x="15026" y="1"/>
                  </a:cubicBezTo>
                  <a:close/>
                </a:path>
              </a:pathLst>
            </a:custGeom>
            <a:solidFill>
              <a:srgbClr val="216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 rot="981063" flipH="1">
              <a:off x="-2205238" y="3910270"/>
              <a:ext cx="7760052" cy="1690733"/>
            </a:xfrm>
            <a:custGeom>
              <a:avLst/>
              <a:gdLst/>
              <a:ahLst/>
              <a:cxnLst/>
              <a:rect l="l" t="t" r="r" b="b"/>
              <a:pathLst>
                <a:path w="66579" h="14506" extrusionOk="0">
                  <a:moveTo>
                    <a:pt x="62011" y="0"/>
                  </a:moveTo>
                  <a:cubicBezTo>
                    <a:pt x="61520" y="0"/>
                    <a:pt x="61039" y="9"/>
                    <a:pt x="60548" y="18"/>
                  </a:cubicBezTo>
                  <a:cubicBezTo>
                    <a:pt x="59201" y="63"/>
                    <a:pt x="57854" y="161"/>
                    <a:pt x="56525" y="321"/>
                  </a:cubicBezTo>
                  <a:cubicBezTo>
                    <a:pt x="56489" y="321"/>
                    <a:pt x="56444" y="330"/>
                    <a:pt x="56409" y="330"/>
                  </a:cubicBezTo>
                  <a:cubicBezTo>
                    <a:pt x="55258" y="473"/>
                    <a:pt x="54107" y="660"/>
                    <a:pt x="52974" y="884"/>
                  </a:cubicBezTo>
                  <a:cubicBezTo>
                    <a:pt x="52938" y="892"/>
                    <a:pt x="52903" y="892"/>
                    <a:pt x="52867" y="901"/>
                  </a:cubicBezTo>
                  <a:cubicBezTo>
                    <a:pt x="51315" y="1214"/>
                    <a:pt x="49789" y="1615"/>
                    <a:pt x="48317" y="2079"/>
                  </a:cubicBezTo>
                  <a:cubicBezTo>
                    <a:pt x="47300" y="2400"/>
                    <a:pt x="46301" y="2757"/>
                    <a:pt x="45302" y="3123"/>
                  </a:cubicBezTo>
                  <a:lnTo>
                    <a:pt x="45204" y="3158"/>
                  </a:lnTo>
                  <a:cubicBezTo>
                    <a:pt x="44526" y="3408"/>
                    <a:pt x="43857" y="3667"/>
                    <a:pt x="43179" y="3917"/>
                  </a:cubicBezTo>
                  <a:cubicBezTo>
                    <a:pt x="43143" y="3926"/>
                    <a:pt x="43107" y="3943"/>
                    <a:pt x="43080" y="3952"/>
                  </a:cubicBezTo>
                  <a:cubicBezTo>
                    <a:pt x="41751" y="4443"/>
                    <a:pt x="40431" y="4925"/>
                    <a:pt x="39075" y="5335"/>
                  </a:cubicBezTo>
                  <a:cubicBezTo>
                    <a:pt x="39039" y="5344"/>
                    <a:pt x="39012" y="5353"/>
                    <a:pt x="38977" y="5371"/>
                  </a:cubicBezTo>
                  <a:cubicBezTo>
                    <a:pt x="37487" y="5817"/>
                    <a:pt x="35970" y="6183"/>
                    <a:pt x="34409" y="6388"/>
                  </a:cubicBezTo>
                  <a:cubicBezTo>
                    <a:pt x="34356" y="6397"/>
                    <a:pt x="34302" y="6406"/>
                    <a:pt x="34258" y="6406"/>
                  </a:cubicBezTo>
                  <a:cubicBezTo>
                    <a:pt x="33624" y="6486"/>
                    <a:pt x="32973" y="6539"/>
                    <a:pt x="32322" y="6566"/>
                  </a:cubicBezTo>
                  <a:cubicBezTo>
                    <a:pt x="32085" y="6575"/>
                    <a:pt x="31849" y="6580"/>
                    <a:pt x="31614" y="6580"/>
                  </a:cubicBezTo>
                  <a:cubicBezTo>
                    <a:pt x="31378" y="6580"/>
                    <a:pt x="31144" y="6575"/>
                    <a:pt x="30912" y="6566"/>
                  </a:cubicBezTo>
                  <a:lnTo>
                    <a:pt x="30778" y="6566"/>
                  </a:lnTo>
                  <a:cubicBezTo>
                    <a:pt x="29520" y="6513"/>
                    <a:pt x="28280" y="6361"/>
                    <a:pt x="27058" y="6138"/>
                  </a:cubicBezTo>
                  <a:cubicBezTo>
                    <a:pt x="27014" y="6129"/>
                    <a:pt x="26969" y="6120"/>
                    <a:pt x="26924" y="6111"/>
                  </a:cubicBezTo>
                  <a:cubicBezTo>
                    <a:pt x="25631" y="5870"/>
                    <a:pt x="24346" y="5549"/>
                    <a:pt x="23071" y="5192"/>
                  </a:cubicBezTo>
                  <a:cubicBezTo>
                    <a:pt x="23026" y="5175"/>
                    <a:pt x="22981" y="5166"/>
                    <a:pt x="22937" y="5157"/>
                  </a:cubicBezTo>
                  <a:cubicBezTo>
                    <a:pt x="20037" y="4336"/>
                    <a:pt x="17174" y="3337"/>
                    <a:pt x="14221" y="2668"/>
                  </a:cubicBezTo>
                  <a:cubicBezTo>
                    <a:pt x="12749" y="2329"/>
                    <a:pt x="11232" y="2070"/>
                    <a:pt x="9698" y="1901"/>
                  </a:cubicBezTo>
                  <a:cubicBezTo>
                    <a:pt x="9662" y="1901"/>
                    <a:pt x="9627" y="1892"/>
                    <a:pt x="9582" y="1892"/>
                  </a:cubicBezTo>
                  <a:cubicBezTo>
                    <a:pt x="9047" y="1829"/>
                    <a:pt x="8503" y="1785"/>
                    <a:pt x="7949" y="1740"/>
                  </a:cubicBezTo>
                  <a:cubicBezTo>
                    <a:pt x="7378" y="1704"/>
                    <a:pt x="6808" y="1669"/>
                    <a:pt x="6237" y="1651"/>
                  </a:cubicBezTo>
                  <a:cubicBezTo>
                    <a:pt x="5782" y="1642"/>
                    <a:pt x="5336" y="1633"/>
                    <a:pt x="4889" y="1633"/>
                  </a:cubicBezTo>
                  <a:cubicBezTo>
                    <a:pt x="4363" y="1633"/>
                    <a:pt x="3837" y="1642"/>
                    <a:pt x="3319" y="1660"/>
                  </a:cubicBezTo>
                  <a:cubicBezTo>
                    <a:pt x="2204" y="1695"/>
                    <a:pt x="1098" y="1776"/>
                    <a:pt x="1" y="1901"/>
                  </a:cubicBezTo>
                  <a:lnTo>
                    <a:pt x="1" y="14506"/>
                  </a:lnTo>
                  <a:lnTo>
                    <a:pt x="66579" y="14506"/>
                  </a:lnTo>
                  <a:lnTo>
                    <a:pt x="66579" y="259"/>
                  </a:lnTo>
                  <a:cubicBezTo>
                    <a:pt x="66008" y="197"/>
                    <a:pt x="65428" y="143"/>
                    <a:pt x="64857" y="98"/>
                  </a:cubicBezTo>
                  <a:cubicBezTo>
                    <a:pt x="64607" y="81"/>
                    <a:pt x="64366" y="72"/>
                    <a:pt x="64116" y="54"/>
                  </a:cubicBezTo>
                  <a:lnTo>
                    <a:pt x="63982" y="54"/>
                  </a:lnTo>
                  <a:cubicBezTo>
                    <a:pt x="63956" y="45"/>
                    <a:pt x="63938" y="45"/>
                    <a:pt x="63911" y="45"/>
                  </a:cubicBezTo>
                  <a:cubicBezTo>
                    <a:pt x="63278" y="18"/>
                    <a:pt x="62644" y="0"/>
                    <a:pt x="620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 rot="981063" flipH="1">
              <a:off x="-2270294" y="4305359"/>
              <a:ext cx="7768327" cy="1286290"/>
            </a:xfrm>
            <a:custGeom>
              <a:avLst/>
              <a:gdLst/>
              <a:ahLst/>
              <a:cxnLst/>
              <a:rect l="l" t="t" r="r" b="b"/>
              <a:pathLst>
                <a:path w="66650" h="11036" extrusionOk="0">
                  <a:moveTo>
                    <a:pt x="61262" y="1"/>
                  </a:moveTo>
                  <a:cubicBezTo>
                    <a:pt x="60691" y="1"/>
                    <a:pt x="60111" y="10"/>
                    <a:pt x="59531" y="18"/>
                  </a:cubicBezTo>
                  <a:cubicBezTo>
                    <a:pt x="57952" y="63"/>
                    <a:pt x="56364" y="161"/>
                    <a:pt x="54794" y="322"/>
                  </a:cubicBezTo>
                  <a:cubicBezTo>
                    <a:pt x="54749" y="322"/>
                    <a:pt x="54705" y="331"/>
                    <a:pt x="54660" y="340"/>
                  </a:cubicBezTo>
                  <a:cubicBezTo>
                    <a:pt x="53295" y="473"/>
                    <a:pt x="51939" y="661"/>
                    <a:pt x="50601" y="884"/>
                  </a:cubicBezTo>
                  <a:cubicBezTo>
                    <a:pt x="50565" y="893"/>
                    <a:pt x="50521" y="902"/>
                    <a:pt x="50485" y="911"/>
                  </a:cubicBezTo>
                  <a:cubicBezTo>
                    <a:pt x="48647" y="1223"/>
                    <a:pt x="46845" y="1615"/>
                    <a:pt x="45106" y="2079"/>
                  </a:cubicBezTo>
                  <a:cubicBezTo>
                    <a:pt x="43910" y="2400"/>
                    <a:pt x="42733" y="2757"/>
                    <a:pt x="41555" y="3132"/>
                  </a:cubicBezTo>
                  <a:lnTo>
                    <a:pt x="41439" y="3168"/>
                  </a:lnTo>
                  <a:cubicBezTo>
                    <a:pt x="40645" y="3417"/>
                    <a:pt x="39842" y="3667"/>
                    <a:pt x="39048" y="3917"/>
                  </a:cubicBezTo>
                  <a:cubicBezTo>
                    <a:pt x="39012" y="3935"/>
                    <a:pt x="38968" y="3944"/>
                    <a:pt x="38932" y="3953"/>
                  </a:cubicBezTo>
                  <a:cubicBezTo>
                    <a:pt x="37371" y="4452"/>
                    <a:pt x="35810" y="4925"/>
                    <a:pt x="34213" y="5344"/>
                  </a:cubicBezTo>
                  <a:cubicBezTo>
                    <a:pt x="34177" y="5353"/>
                    <a:pt x="34133" y="5362"/>
                    <a:pt x="34088" y="5371"/>
                  </a:cubicBezTo>
                  <a:cubicBezTo>
                    <a:pt x="32340" y="5817"/>
                    <a:pt x="30555" y="6183"/>
                    <a:pt x="28700" y="6397"/>
                  </a:cubicBezTo>
                  <a:cubicBezTo>
                    <a:pt x="28646" y="6397"/>
                    <a:pt x="28584" y="6406"/>
                    <a:pt x="28530" y="6415"/>
                  </a:cubicBezTo>
                  <a:cubicBezTo>
                    <a:pt x="27781" y="6495"/>
                    <a:pt x="27023" y="6549"/>
                    <a:pt x="26246" y="6566"/>
                  </a:cubicBezTo>
                  <a:cubicBezTo>
                    <a:pt x="25965" y="6575"/>
                    <a:pt x="25687" y="6580"/>
                    <a:pt x="25410" y="6580"/>
                  </a:cubicBezTo>
                  <a:cubicBezTo>
                    <a:pt x="25134" y="6580"/>
                    <a:pt x="24859" y="6575"/>
                    <a:pt x="24587" y="6566"/>
                  </a:cubicBezTo>
                  <a:lnTo>
                    <a:pt x="24427" y="6566"/>
                  </a:lnTo>
                  <a:cubicBezTo>
                    <a:pt x="22937" y="6522"/>
                    <a:pt x="21483" y="6370"/>
                    <a:pt x="20037" y="6138"/>
                  </a:cubicBezTo>
                  <a:cubicBezTo>
                    <a:pt x="19984" y="6129"/>
                    <a:pt x="19930" y="6129"/>
                    <a:pt x="19886" y="6120"/>
                  </a:cubicBezTo>
                  <a:cubicBezTo>
                    <a:pt x="18351" y="5871"/>
                    <a:pt x="16844" y="5549"/>
                    <a:pt x="15336" y="5193"/>
                  </a:cubicBezTo>
                  <a:cubicBezTo>
                    <a:pt x="15283" y="5184"/>
                    <a:pt x="15229" y="5166"/>
                    <a:pt x="15175" y="5157"/>
                  </a:cubicBezTo>
                  <a:cubicBezTo>
                    <a:pt x="11759" y="4336"/>
                    <a:pt x="8378" y="3337"/>
                    <a:pt x="4898" y="2668"/>
                  </a:cubicBezTo>
                  <a:cubicBezTo>
                    <a:pt x="3293" y="2356"/>
                    <a:pt x="1660" y="2115"/>
                    <a:pt x="1" y="1945"/>
                  </a:cubicBezTo>
                  <a:lnTo>
                    <a:pt x="1" y="11036"/>
                  </a:lnTo>
                  <a:lnTo>
                    <a:pt x="66579" y="11036"/>
                  </a:lnTo>
                  <a:lnTo>
                    <a:pt x="66579" y="4720"/>
                  </a:lnTo>
                  <a:lnTo>
                    <a:pt x="66650" y="4720"/>
                  </a:lnTo>
                  <a:lnTo>
                    <a:pt x="66650" y="259"/>
                  </a:lnTo>
                  <a:cubicBezTo>
                    <a:pt x="66632" y="259"/>
                    <a:pt x="66605" y="259"/>
                    <a:pt x="66579" y="250"/>
                  </a:cubicBezTo>
                  <a:cubicBezTo>
                    <a:pt x="65927" y="197"/>
                    <a:pt x="65276" y="143"/>
                    <a:pt x="64616" y="108"/>
                  </a:cubicBezTo>
                  <a:cubicBezTo>
                    <a:pt x="64330" y="90"/>
                    <a:pt x="64036" y="72"/>
                    <a:pt x="63751" y="63"/>
                  </a:cubicBezTo>
                  <a:cubicBezTo>
                    <a:pt x="63697" y="54"/>
                    <a:pt x="63643" y="54"/>
                    <a:pt x="63590" y="54"/>
                  </a:cubicBezTo>
                  <a:lnTo>
                    <a:pt x="63510" y="54"/>
                  </a:lnTo>
                  <a:cubicBezTo>
                    <a:pt x="62760" y="18"/>
                    <a:pt x="62011" y="1"/>
                    <a:pt x="61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 rot="981063" flipH="1">
              <a:off x="2369036" y="5485518"/>
              <a:ext cx="2959424" cy="772637"/>
            </a:xfrm>
            <a:custGeom>
              <a:avLst/>
              <a:gdLst/>
              <a:ahLst/>
              <a:cxnLst/>
              <a:rect l="l" t="t" r="r" b="b"/>
              <a:pathLst>
                <a:path w="25391" h="6629" extrusionOk="0">
                  <a:moveTo>
                    <a:pt x="1" y="1"/>
                  </a:moveTo>
                  <a:lnTo>
                    <a:pt x="1" y="6629"/>
                  </a:lnTo>
                  <a:lnTo>
                    <a:pt x="25390" y="6629"/>
                  </a:lnTo>
                  <a:cubicBezTo>
                    <a:pt x="24890" y="6549"/>
                    <a:pt x="24400" y="6450"/>
                    <a:pt x="23909" y="6343"/>
                  </a:cubicBezTo>
                  <a:cubicBezTo>
                    <a:pt x="23856" y="6334"/>
                    <a:pt x="23802" y="6317"/>
                    <a:pt x="23749" y="6308"/>
                  </a:cubicBezTo>
                  <a:cubicBezTo>
                    <a:pt x="22223" y="5960"/>
                    <a:pt x="20715" y="5505"/>
                    <a:pt x="19208" y="4996"/>
                  </a:cubicBezTo>
                  <a:cubicBezTo>
                    <a:pt x="19154" y="4978"/>
                    <a:pt x="19101" y="4961"/>
                    <a:pt x="19047" y="4943"/>
                  </a:cubicBezTo>
                  <a:cubicBezTo>
                    <a:pt x="15630" y="3774"/>
                    <a:pt x="12249" y="2365"/>
                    <a:pt x="8770" y="1401"/>
                  </a:cubicBezTo>
                  <a:cubicBezTo>
                    <a:pt x="7022" y="928"/>
                    <a:pt x="5237" y="563"/>
                    <a:pt x="3435" y="322"/>
                  </a:cubicBezTo>
                  <a:cubicBezTo>
                    <a:pt x="3391" y="313"/>
                    <a:pt x="3346" y="304"/>
                    <a:pt x="3302" y="304"/>
                  </a:cubicBezTo>
                  <a:cubicBezTo>
                    <a:pt x="2659" y="215"/>
                    <a:pt x="2017" y="143"/>
                    <a:pt x="1375" y="90"/>
                  </a:cubicBezTo>
                  <a:cubicBezTo>
                    <a:pt x="920" y="54"/>
                    <a:pt x="465" y="1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 rot="981063" flipH="1">
              <a:off x="-2261349" y="4301164"/>
              <a:ext cx="3915983" cy="739302"/>
            </a:xfrm>
            <a:custGeom>
              <a:avLst/>
              <a:gdLst/>
              <a:ahLst/>
              <a:cxnLst/>
              <a:rect l="l" t="t" r="r" b="b"/>
              <a:pathLst>
                <a:path w="33598" h="6343" extrusionOk="0">
                  <a:moveTo>
                    <a:pt x="32152" y="0"/>
                  </a:moveTo>
                  <a:cubicBezTo>
                    <a:pt x="31572" y="0"/>
                    <a:pt x="31001" y="9"/>
                    <a:pt x="30422" y="27"/>
                  </a:cubicBezTo>
                  <a:cubicBezTo>
                    <a:pt x="28834" y="62"/>
                    <a:pt x="27246" y="161"/>
                    <a:pt x="25676" y="321"/>
                  </a:cubicBezTo>
                  <a:cubicBezTo>
                    <a:pt x="25631" y="330"/>
                    <a:pt x="25595" y="330"/>
                    <a:pt x="25551" y="339"/>
                  </a:cubicBezTo>
                  <a:cubicBezTo>
                    <a:pt x="24186" y="473"/>
                    <a:pt x="22830" y="660"/>
                    <a:pt x="21492" y="883"/>
                  </a:cubicBezTo>
                  <a:cubicBezTo>
                    <a:pt x="21456" y="892"/>
                    <a:pt x="21411" y="901"/>
                    <a:pt x="21376" y="910"/>
                  </a:cubicBezTo>
                  <a:cubicBezTo>
                    <a:pt x="19538" y="1222"/>
                    <a:pt x="17736" y="1615"/>
                    <a:pt x="15996" y="2079"/>
                  </a:cubicBezTo>
                  <a:cubicBezTo>
                    <a:pt x="14801" y="2400"/>
                    <a:pt x="13614" y="2757"/>
                    <a:pt x="12437" y="3131"/>
                  </a:cubicBezTo>
                  <a:lnTo>
                    <a:pt x="12330" y="3167"/>
                  </a:lnTo>
                  <a:cubicBezTo>
                    <a:pt x="11527" y="3417"/>
                    <a:pt x="10733" y="3667"/>
                    <a:pt x="9939" y="3916"/>
                  </a:cubicBezTo>
                  <a:cubicBezTo>
                    <a:pt x="9894" y="3934"/>
                    <a:pt x="9859" y="3943"/>
                    <a:pt x="9823" y="3952"/>
                  </a:cubicBezTo>
                  <a:cubicBezTo>
                    <a:pt x="8262" y="4452"/>
                    <a:pt x="6692" y="4924"/>
                    <a:pt x="5104" y="5344"/>
                  </a:cubicBezTo>
                  <a:cubicBezTo>
                    <a:pt x="5059" y="5353"/>
                    <a:pt x="5023" y="5362"/>
                    <a:pt x="4979" y="5370"/>
                  </a:cubicBezTo>
                  <a:cubicBezTo>
                    <a:pt x="3355" y="5790"/>
                    <a:pt x="1705" y="6129"/>
                    <a:pt x="1" y="6343"/>
                  </a:cubicBezTo>
                  <a:lnTo>
                    <a:pt x="33598" y="6343"/>
                  </a:lnTo>
                  <a:lnTo>
                    <a:pt x="33598" y="27"/>
                  </a:lnTo>
                  <a:cubicBezTo>
                    <a:pt x="33116" y="9"/>
                    <a:pt x="32634" y="0"/>
                    <a:pt x="32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 rot="981063" flipH="1">
              <a:off x="54161" y="4024912"/>
              <a:ext cx="1589914" cy="641630"/>
            </a:xfrm>
            <a:custGeom>
              <a:avLst/>
              <a:gdLst/>
              <a:ahLst/>
              <a:cxnLst/>
              <a:rect l="l" t="t" r="r" b="b"/>
              <a:pathLst>
                <a:path w="13641" h="5505" extrusionOk="0">
                  <a:moveTo>
                    <a:pt x="11045" y="1"/>
                  </a:moveTo>
                  <a:lnTo>
                    <a:pt x="10947" y="36"/>
                  </a:lnTo>
                  <a:cubicBezTo>
                    <a:pt x="11045" y="268"/>
                    <a:pt x="11170" y="500"/>
                    <a:pt x="11339" y="714"/>
                  </a:cubicBezTo>
                  <a:cubicBezTo>
                    <a:pt x="11571" y="1018"/>
                    <a:pt x="11866" y="1312"/>
                    <a:pt x="12151" y="1598"/>
                  </a:cubicBezTo>
                  <a:cubicBezTo>
                    <a:pt x="12865" y="2293"/>
                    <a:pt x="13525" y="2954"/>
                    <a:pt x="13355" y="3739"/>
                  </a:cubicBezTo>
                  <a:cubicBezTo>
                    <a:pt x="13230" y="4354"/>
                    <a:pt x="12535" y="4907"/>
                    <a:pt x="11553" y="5193"/>
                  </a:cubicBezTo>
                  <a:cubicBezTo>
                    <a:pt x="10892" y="5378"/>
                    <a:pt x="10175" y="5431"/>
                    <a:pt x="9523" y="5431"/>
                  </a:cubicBezTo>
                  <a:cubicBezTo>
                    <a:pt x="9235" y="5431"/>
                    <a:pt x="8959" y="5420"/>
                    <a:pt x="8708" y="5407"/>
                  </a:cubicBezTo>
                  <a:cubicBezTo>
                    <a:pt x="5665" y="5246"/>
                    <a:pt x="2677" y="4488"/>
                    <a:pt x="152" y="3266"/>
                  </a:cubicBezTo>
                  <a:cubicBezTo>
                    <a:pt x="99" y="3275"/>
                    <a:pt x="45" y="3284"/>
                    <a:pt x="1" y="3284"/>
                  </a:cubicBezTo>
                  <a:cubicBezTo>
                    <a:pt x="2561" y="4541"/>
                    <a:pt x="5603" y="5318"/>
                    <a:pt x="8699" y="5478"/>
                  </a:cubicBezTo>
                  <a:cubicBezTo>
                    <a:pt x="8957" y="5496"/>
                    <a:pt x="9243" y="5505"/>
                    <a:pt x="9537" y="5505"/>
                  </a:cubicBezTo>
                  <a:cubicBezTo>
                    <a:pt x="10197" y="5505"/>
                    <a:pt x="10920" y="5451"/>
                    <a:pt x="11598" y="5255"/>
                  </a:cubicBezTo>
                  <a:cubicBezTo>
                    <a:pt x="12615" y="4970"/>
                    <a:pt x="13329" y="4390"/>
                    <a:pt x="13462" y="3747"/>
                  </a:cubicBezTo>
                  <a:cubicBezTo>
                    <a:pt x="13641" y="2936"/>
                    <a:pt x="12927" y="2231"/>
                    <a:pt x="12240" y="1553"/>
                  </a:cubicBezTo>
                  <a:cubicBezTo>
                    <a:pt x="11955" y="1267"/>
                    <a:pt x="11660" y="973"/>
                    <a:pt x="11428" y="679"/>
                  </a:cubicBezTo>
                  <a:cubicBezTo>
                    <a:pt x="11268" y="465"/>
                    <a:pt x="11134" y="233"/>
                    <a:pt x="11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 rot="981063" flipH="1">
              <a:off x="446612" y="4094790"/>
              <a:ext cx="664591" cy="359919"/>
            </a:xfrm>
            <a:custGeom>
              <a:avLst/>
              <a:gdLst/>
              <a:ahLst/>
              <a:cxnLst/>
              <a:rect l="l" t="t" r="r" b="b"/>
              <a:pathLst>
                <a:path w="5702" h="3088" extrusionOk="0">
                  <a:moveTo>
                    <a:pt x="4203" y="1"/>
                  </a:moveTo>
                  <a:cubicBezTo>
                    <a:pt x="4167" y="10"/>
                    <a:pt x="4131" y="27"/>
                    <a:pt x="4104" y="36"/>
                  </a:cubicBezTo>
                  <a:cubicBezTo>
                    <a:pt x="4765" y="447"/>
                    <a:pt x="5264" y="964"/>
                    <a:pt x="5416" y="1446"/>
                  </a:cubicBezTo>
                  <a:cubicBezTo>
                    <a:pt x="5585" y="1999"/>
                    <a:pt x="5434" y="2481"/>
                    <a:pt x="5006" y="2757"/>
                  </a:cubicBezTo>
                  <a:cubicBezTo>
                    <a:pt x="4702" y="2952"/>
                    <a:pt x="4320" y="3015"/>
                    <a:pt x="3948" y="3015"/>
                  </a:cubicBezTo>
                  <a:cubicBezTo>
                    <a:pt x="3465" y="3015"/>
                    <a:pt x="3000" y="2908"/>
                    <a:pt x="2748" y="2838"/>
                  </a:cubicBezTo>
                  <a:cubicBezTo>
                    <a:pt x="2053" y="2650"/>
                    <a:pt x="804" y="2088"/>
                    <a:pt x="99" y="1419"/>
                  </a:cubicBezTo>
                  <a:cubicBezTo>
                    <a:pt x="63" y="1428"/>
                    <a:pt x="36" y="1437"/>
                    <a:pt x="1" y="1455"/>
                  </a:cubicBezTo>
                  <a:cubicBezTo>
                    <a:pt x="233" y="1678"/>
                    <a:pt x="518" y="1892"/>
                    <a:pt x="830" y="2079"/>
                  </a:cubicBezTo>
                  <a:cubicBezTo>
                    <a:pt x="1482" y="2472"/>
                    <a:pt x="2213" y="2775"/>
                    <a:pt x="2713" y="2909"/>
                  </a:cubicBezTo>
                  <a:cubicBezTo>
                    <a:pt x="2972" y="2980"/>
                    <a:pt x="3444" y="3087"/>
                    <a:pt x="3944" y="3087"/>
                  </a:cubicBezTo>
                  <a:cubicBezTo>
                    <a:pt x="4345" y="3087"/>
                    <a:pt x="4747" y="3025"/>
                    <a:pt x="5077" y="2811"/>
                  </a:cubicBezTo>
                  <a:cubicBezTo>
                    <a:pt x="5532" y="2525"/>
                    <a:pt x="5701" y="2008"/>
                    <a:pt x="5523" y="1437"/>
                  </a:cubicBezTo>
                  <a:cubicBezTo>
                    <a:pt x="5371" y="937"/>
                    <a:pt x="4863" y="411"/>
                    <a:pt x="4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 rot="981063" flipH="1">
              <a:off x="-606670" y="3727290"/>
              <a:ext cx="2600554" cy="1587816"/>
            </a:xfrm>
            <a:custGeom>
              <a:avLst/>
              <a:gdLst/>
              <a:ahLst/>
              <a:cxnLst/>
              <a:rect l="l" t="t" r="r" b="b"/>
              <a:pathLst>
                <a:path w="22312" h="13623" extrusionOk="0">
                  <a:moveTo>
                    <a:pt x="0" y="5683"/>
                  </a:moveTo>
                  <a:cubicBezTo>
                    <a:pt x="72" y="5763"/>
                    <a:pt x="143" y="5835"/>
                    <a:pt x="214" y="5915"/>
                  </a:cubicBezTo>
                  <a:cubicBezTo>
                    <a:pt x="322" y="6031"/>
                    <a:pt x="420" y="6156"/>
                    <a:pt x="527" y="6272"/>
                  </a:cubicBezTo>
                  <a:cubicBezTo>
                    <a:pt x="1802" y="7744"/>
                    <a:pt x="3114" y="9261"/>
                    <a:pt x="5326" y="9912"/>
                  </a:cubicBezTo>
                  <a:cubicBezTo>
                    <a:pt x="6155" y="10161"/>
                    <a:pt x="6858" y="10219"/>
                    <a:pt x="7577" y="10219"/>
                  </a:cubicBezTo>
                  <a:cubicBezTo>
                    <a:pt x="7887" y="10219"/>
                    <a:pt x="8201" y="10208"/>
                    <a:pt x="8529" y="10197"/>
                  </a:cubicBezTo>
                  <a:cubicBezTo>
                    <a:pt x="8872" y="10184"/>
                    <a:pt x="9230" y="10171"/>
                    <a:pt x="9613" y="10171"/>
                  </a:cubicBezTo>
                  <a:cubicBezTo>
                    <a:pt x="10536" y="10171"/>
                    <a:pt x="11607" y="10247"/>
                    <a:pt x="12980" y="10581"/>
                  </a:cubicBezTo>
                  <a:cubicBezTo>
                    <a:pt x="14461" y="10947"/>
                    <a:pt x="15469" y="11402"/>
                    <a:pt x="16067" y="11678"/>
                  </a:cubicBezTo>
                  <a:cubicBezTo>
                    <a:pt x="17298" y="12240"/>
                    <a:pt x="18333" y="12909"/>
                    <a:pt x="19216" y="13623"/>
                  </a:cubicBezTo>
                  <a:lnTo>
                    <a:pt x="19359" y="13623"/>
                  </a:lnTo>
                  <a:cubicBezTo>
                    <a:pt x="18458" y="12882"/>
                    <a:pt x="17387" y="12187"/>
                    <a:pt x="16130" y="11616"/>
                  </a:cubicBezTo>
                  <a:cubicBezTo>
                    <a:pt x="15523" y="11339"/>
                    <a:pt x="14506" y="10875"/>
                    <a:pt x="13016" y="10509"/>
                  </a:cubicBezTo>
                  <a:cubicBezTo>
                    <a:pt x="11613" y="10167"/>
                    <a:pt x="10531" y="10095"/>
                    <a:pt x="9596" y="10095"/>
                  </a:cubicBezTo>
                  <a:cubicBezTo>
                    <a:pt x="9217" y="10095"/>
                    <a:pt x="8862" y="10107"/>
                    <a:pt x="8520" y="10117"/>
                  </a:cubicBezTo>
                  <a:cubicBezTo>
                    <a:pt x="8190" y="10128"/>
                    <a:pt x="7874" y="10139"/>
                    <a:pt x="7561" y="10139"/>
                  </a:cubicBezTo>
                  <a:cubicBezTo>
                    <a:pt x="6859" y="10139"/>
                    <a:pt x="6173" y="10084"/>
                    <a:pt x="5371" y="9849"/>
                  </a:cubicBezTo>
                  <a:cubicBezTo>
                    <a:pt x="3185" y="9198"/>
                    <a:pt x="1883" y="7690"/>
                    <a:pt x="616" y="6236"/>
                  </a:cubicBezTo>
                  <a:cubicBezTo>
                    <a:pt x="509" y="6120"/>
                    <a:pt x="411" y="5995"/>
                    <a:pt x="304" y="5879"/>
                  </a:cubicBezTo>
                  <a:cubicBezTo>
                    <a:pt x="250" y="5817"/>
                    <a:pt x="197" y="5746"/>
                    <a:pt x="134" y="5683"/>
                  </a:cubicBezTo>
                  <a:close/>
                  <a:moveTo>
                    <a:pt x="22196" y="1"/>
                  </a:moveTo>
                  <a:cubicBezTo>
                    <a:pt x="22160" y="9"/>
                    <a:pt x="22125" y="9"/>
                    <a:pt x="22089" y="18"/>
                  </a:cubicBezTo>
                  <a:cubicBezTo>
                    <a:pt x="22205" y="723"/>
                    <a:pt x="22187" y="1410"/>
                    <a:pt x="22018" y="2079"/>
                  </a:cubicBezTo>
                  <a:cubicBezTo>
                    <a:pt x="21794" y="2998"/>
                    <a:pt x="21402" y="3489"/>
                    <a:pt x="20983" y="4006"/>
                  </a:cubicBezTo>
                  <a:cubicBezTo>
                    <a:pt x="20537" y="4568"/>
                    <a:pt x="20028" y="5201"/>
                    <a:pt x="19662" y="6477"/>
                  </a:cubicBezTo>
                  <a:cubicBezTo>
                    <a:pt x="18922" y="9100"/>
                    <a:pt x="19591" y="11571"/>
                    <a:pt x="20438" y="13623"/>
                  </a:cubicBezTo>
                  <a:lnTo>
                    <a:pt x="20554" y="13623"/>
                  </a:lnTo>
                  <a:cubicBezTo>
                    <a:pt x="19698" y="11571"/>
                    <a:pt x="19029" y="9109"/>
                    <a:pt x="19769" y="6495"/>
                  </a:cubicBezTo>
                  <a:cubicBezTo>
                    <a:pt x="20126" y="5228"/>
                    <a:pt x="20608" y="4631"/>
                    <a:pt x="21081" y="4042"/>
                  </a:cubicBezTo>
                  <a:cubicBezTo>
                    <a:pt x="21500" y="3524"/>
                    <a:pt x="21893" y="3025"/>
                    <a:pt x="22125" y="2097"/>
                  </a:cubicBezTo>
                  <a:cubicBezTo>
                    <a:pt x="22294" y="1419"/>
                    <a:pt x="22312" y="714"/>
                    <a:pt x="22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981063" flipH="1">
              <a:off x="-1715958" y="3113287"/>
              <a:ext cx="1395502" cy="1074279"/>
            </a:xfrm>
            <a:custGeom>
              <a:avLst/>
              <a:gdLst/>
              <a:ahLst/>
              <a:cxnLst/>
              <a:rect l="l" t="t" r="r" b="b"/>
              <a:pathLst>
                <a:path w="11973" h="9217" extrusionOk="0">
                  <a:moveTo>
                    <a:pt x="11838" y="1"/>
                  </a:moveTo>
                  <a:cubicBezTo>
                    <a:pt x="11446" y="322"/>
                    <a:pt x="10964" y="643"/>
                    <a:pt x="10393" y="973"/>
                  </a:cubicBezTo>
                  <a:cubicBezTo>
                    <a:pt x="10170" y="1107"/>
                    <a:pt x="9938" y="1241"/>
                    <a:pt x="9706" y="1366"/>
                  </a:cubicBezTo>
                  <a:cubicBezTo>
                    <a:pt x="8484" y="2053"/>
                    <a:pt x="7217" y="2757"/>
                    <a:pt x="6548" y="3757"/>
                  </a:cubicBezTo>
                  <a:cubicBezTo>
                    <a:pt x="6120" y="4390"/>
                    <a:pt x="5968" y="5095"/>
                    <a:pt x="5817" y="5773"/>
                  </a:cubicBezTo>
                  <a:cubicBezTo>
                    <a:pt x="5790" y="5898"/>
                    <a:pt x="5763" y="6023"/>
                    <a:pt x="5737" y="6147"/>
                  </a:cubicBezTo>
                  <a:cubicBezTo>
                    <a:pt x="5549" y="6950"/>
                    <a:pt x="5282" y="7771"/>
                    <a:pt x="4523" y="8404"/>
                  </a:cubicBezTo>
                  <a:cubicBezTo>
                    <a:pt x="4027" y="8817"/>
                    <a:pt x="3209" y="9141"/>
                    <a:pt x="2393" y="9141"/>
                  </a:cubicBezTo>
                  <a:cubicBezTo>
                    <a:pt x="2080" y="9141"/>
                    <a:pt x="1767" y="9093"/>
                    <a:pt x="1472" y="8984"/>
                  </a:cubicBezTo>
                  <a:cubicBezTo>
                    <a:pt x="357" y="8565"/>
                    <a:pt x="116" y="7486"/>
                    <a:pt x="455" y="6683"/>
                  </a:cubicBezTo>
                  <a:cubicBezTo>
                    <a:pt x="714" y="6040"/>
                    <a:pt x="1258" y="5478"/>
                    <a:pt x="1784" y="4934"/>
                  </a:cubicBezTo>
                  <a:cubicBezTo>
                    <a:pt x="1963" y="4756"/>
                    <a:pt x="2141" y="4568"/>
                    <a:pt x="2302" y="4381"/>
                  </a:cubicBezTo>
                  <a:cubicBezTo>
                    <a:pt x="3426" y="3132"/>
                    <a:pt x="4131" y="1723"/>
                    <a:pt x="4381" y="268"/>
                  </a:cubicBezTo>
                  <a:cubicBezTo>
                    <a:pt x="4345" y="268"/>
                    <a:pt x="4300" y="277"/>
                    <a:pt x="4265" y="277"/>
                  </a:cubicBezTo>
                  <a:cubicBezTo>
                    <a:pt x="4015" y="1714"/>
                    <a:pt x="3319" y="3105"/>
                    <a:pt x="2213" y="4345"/>
                  </a:cubicBezTo>
                  <a:cubicBezTo>
                    <a:pt x="2052" y="4524"/>
                    <a:pt x="1874" y="4711"/>
                    <a:pt x="1695" y="4890"/>
                  </a:cubicBezTo>
                  <a:cubicBezTo>
                    <a:pt x="1169" y="5443"/>
                    <a:pt x="616" y="6014"/>
                    <a:pt x="348" y="6656"/>
                  </a:cubicBezTo>
                  <a:cubicBezTo>
                    <a:pt x="0" y="7494"/>
                    <a:pt x="259" y="8610"/>
                    <a:pt x="1419" y="9047"/>
                  </a:cubicBezTo>
                  <a:cubicBezTo>
                    <a:pt x="1731" y="9163"/>
                    <a:pt x="2070" y="9216"/>
                    <a:pt x="2400" y="9216"/>
                  </a:cubicBezTo>
                  <a:cubicBezTo>
                    <a:pt x="3248" y="9216"/>
                    <a:pt x="4095" y="8877"/>
                    <a:pt x="4612" y="8449"/>
                  </a:cubicBezTo>
                  <a:cubicBezTo>
                    <a:pt x="5371" y="7807"/>
                    <a:pt x="5656" y="6968"/>
                    <a:pt x="5844" y="6165"/>
                  </a:cubicBezTo>
                  <a:cubicBezTo>
                    <a:pt x="5870" y="6040"/>
                    <a:pt x="5897" y="5915"/>
                    <a:pt x="5924" y="5791"/>
                  </a:cubicBezTo>
                  <a:cubicBezTo>
                    <a:pt x="6076" y="5113"/>
                    <a:pt x="6227" y="4417"/>
                    <a:pt x="6638" y="3792"/>
                  </a:cubicBezTo>
                  <a:cubicBezTo>
                    <a:pt x="7307" y="2811"/>
                    <a:pt x="8556" y="2106"/>
                    <a:pt x="9778" y="1419"/>
                  </a:cubicBezTo>
                  <a:cubicBezTo>
                    <a:pt x="10001" y="1294"/>
                    <a:pt x="10233" y="1161"/>
                    <a:pt x="10465" y="1036"/>
                  </a:cubicBezTo>
                  <a:cubicBezTo>
                    <a:pt x="11062" y="688"/>
                    <a:pt x="11562" y="340"/>
                    <a:pt x="119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981063" flipH="1">
              <a:off x="-2100725" y="3183844"/>
              <a:ext cx="1190716" cy="1488046"/>
            </a:xfrm>
            <a:custGeom>
              <a:avLst/>
              <a:gdLst/>
              <a:ahLst/>
              <a:cxnLst/>
              <a:rect l="l" t="t" r="r" b="b"/>
              <a:pathLst>
                <a:path w="10216" h="12767" extrusionOk="0">
                  <a:moveTo>
                    <a:pt x="10216" y="1"/>
                  </a:moveTo>
                  <a:cubicBezTo>
                    <a:pt x="9529" y="1116"/>
                    <a:pt x="8092" y="2044"/>
                    <a:pt x="6915" y="2713"/>
                  </a:cubicBezTo>
                  <a:lnTo>
                    <a:pt x="6620" y="2873"/>
                  </a:lnTo>
                  <a:cubicBezTo>
                    <a:pt x="4738" y="3944"/>
                    <a:pt x="2793" y="5041"/>
                    <a:pt x="2320" y="6665"/>
                  </a:cubicBezTo>
                  <a:cubicBezTo>
                    <a:pt x="2142" y="7254"/>
                    <a:pt x="2196" y="7860"/>
                    <a:pt x="2240" y="8458"/>
                  </a:cubicBezTo>
                  <a:cubicBezTo>
                    <a:pt x="2294" y="9065"/>
                    <a:pt x="2347" y="9698"/>
                    <a:pt x="2151" y="10296"/>
                  </a:cubicBezTo>
                  <a:cubicBezTo>
                    <a:pt x="1839" y="11259"/>
                    <a:pt x="902" y="12080"/>
                    <a:pt x="1" y="12767"/>
                  </a:cubicBezTo>
                  <a:lnTo>
                    <a:pt x="153" y="12767"/>
                  </a:lnTo>
                  <a:cubicBezTo>
                    <a:pt x="1036" y="12089"/>
                    <a:pt x="1937" y="11268"/>
                    <a:pt x="2249" y="10314"/>
                  </a:cubicBezTo>
                  <a:cubicBezTo>
                    <a:pt x="2454" y="9707"/>
                    <a:pt x="2401" y="9065"/>
                    <a:pt x="2347" y="8449"/>
                  </a:cubicBezTo>
                  <a:cubicBezTo>
                    <a:pt x="2303" y="7860"/>
                    <a:pt x="2249" y="7254"/>
                    <a:pt x="2419" y="6674"/>
                  </a:cubicBezTo>
                  <a:cubicBezTo>
                    <a:pt x="2891" y="5077"/>
                    <a:pt x="4818" y="3989"/>
                    <a:pt x="6683" y="2936"/>
                  </a:cubicBezTo>
                  <a:lnTo>
                    <a:pt x="6977" y="2766"/>
                  </a:lnTo>
                  <a:cubicBezTo>
                    <a:pt x="8119" y="2124"/>
                    <a:pt x="9493" y="1241"/>
                    <a:pt x="10216" y="179"/>
                  </a:cubicBezTo>
                  <a:lnTo>
                    <a:pt x="102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981063" flipH="1">
              <a:off x="-962467" y="4499332"/>
              <a:ext cx="289171" cy="193596"/>
            </a:xfrm>
            <a:custGeom>
              <a:avLst/>
              <a:gdLst/>
              <a:ahLst/>
              <a:cxnLst/>
              <a:rect l="l" t="t" r="r" b="b"/>
              <a:pathLst>
                <a:path w="2481" h="1661" extrusionOk="0">
                  <a:moveTo>
                    <a:pt x="1296" y="73"/>
                  </a:moveTo>
                  <a:cubicBezTo>
                    <a:pt x="1352" y="73"/>
                    <a:pt x="1408" y="75"/>
                    <a:pt x="1463" y="81"/>
                  </a:cubicBezTo>
                  <a:cubicBezTo>
                    <a:pt x="1802" y="126"/>
                    <a:pt x="2070" y="259"/>
                    <a:pt x="2221" y="465"/>
                  </a:cubicBezTo>
                  <a:cubicBezTo>
                    <a:pt x="2364" y="670"/>
                    <a:pt x="2355" y="929"/>
                    <a:pt x="2186" y="1152"/>
                  </a:cubicBezTo>
                  <a:cubicBezTo>
                    <a:pt x="2016" y="1383"/>
                    <a:pt x="1722" y="1544"/>
                    <a:pt x="1410" y="1580"/>
                  </a:cubicBezTo>
                  <a:cubicBezTo>
                    <a:pt x="1364" y="1584"/>
                    <a:pt x="1319" y="1587"/>
                    <a:pt x="1273" y="1587"/>
                  </a:cubicBezTo>
                  <a:cubicBezTo>
                    <a:pt x="963" y="1587"/>
                    <a:pt x="664" y="1482"/>
                    <a:pt x="446" y="1303"/>
                  </a:cubicBezTo>
                  <a:cubicBezTo>
                    <a:pt x="196" y="1089"/>
                    <a:pt x="116" y="830"/>
                    <a:pt x="223" y="590"/>
                  </a:cubicBezTo>
                  <a:cubicBezTo>
                    <a:pt x="277" y="482"/>
                    <a:pt x="366" y="384"/>
                    <a:pt x="482" y="304"/>
                  </a:cubicBezTo>
                  <a:cubicBezTo>
                    <a:pt x="693" y="153"/>
                    <a:pt x="993" y="73"/>
                    <a:pt x="1296" y="73"/>
                  </a:cubicBezTo>
                  <a:close/>
                  <a:moveTo>
                    <a:pt x="1285" y="1"/>
                  </a:moveTo>
                  <a:cubicBezTo>
                    <a:pt x="964" y="1"/>
                    <a:pt x="633" y="90"/>
                    <a:pt x="410" y="251"/>
                  </a:cubicBezTo>
                  <a:cubicBezTo>
                    <a:pt x="277" y="340"/>
                    <a:pt x="187" y="447"/>
                    <a:pt x="125" y="563"/>
                  </a:cubicBezTo>
                  <a:cubicBezTo>
                    <a:pt x="0" y="830"/>
                    <a:pt x="89" y="1125"/>
                    <a:pt x="366" y="1348"/>
                  </a:cubicBezTo>
                  <a:cubicBezTo>
                    <a:pt x="607" y="1544"/>
                    <a:pt x="928" y="1660"/>
                    <a:pt x="1267" y="1660"/>
                  </a:cubicBezTo>
                  <a:cubicBezTo>
                    <a:pt x="1320" y="1660"/>
                    <a:pt x="1374" y="1660"/>
                    <a:pt x="1419" y="1651"/>
                  </a:cubicBezTo>
                  <a:cubicBezTo>
                    <a:pt x="1775" y="1615"/>
                    <a:pt x="2097" y="1446"/>
                    <a:pt x="2284" y="1187"/>
                  </a:cubicBezTo>
                  <a:cubicBezTo>
                    <a:pt x="2462" y="937"/>
                    <a:pt x="2480" y="652"/>
                    <a:pt x="2311" y="429"/>
                  </a:cubicBezTo>
                  <a:cubicBezTo>
                    <a:pt x="2141" y="206"/>
                    <a:pt x="1847" y="54"/>
                    <a:pt x="1481" y="10"/>
                  </a:cubicBezTo>
                  <a:cubicBezTo>
                    <a:pt x="1419" y="1"/>
                    <a:pt x="1356" y="1"/>
                    <a:pt x="1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981063" flipH="1">
              <a:off x="-2166243" y="3639798"/>
              <a:ext cx="659346" cy="946302"/>
            </a:xfrm>
            <a:custGeom>
              <a:avLst/>
              <a:gdLst/>
              <a:ahLst/>
              <a:cxnLst/>
              <a:rect l="l" t="t" r="r" b="b"/>
              <a:pathLst>
                <a:path w="5657" h="8119" extrusionOk="0">
                  <a:moveTo>
                    <a:pt x="5657" y="1"/>
                  </a:moveTo>
                  <a:cubicBezTo>
                    <a:pt x="4996" y="375"/>
                    <a:pt x="4434" y="821"/>
                    <a:pt x="4024" y="1366"/>
                  </a:cubicBezTo>
                  <a:cubicBezTo>
                    <a:pt x="3515" y="2044"/>
                    <a:pt x="3301" y="2811"/>
                    <a:pt x="3087" y="3551"/>
                  </a:cubicBezTo>
                  <a:cubicBezTo>
                    <a:pt x="2980" y="3944"/>
                    <a:pt x="2864" y="4345"/>
                    <a:pt x="2713" y="4738"/>
                  </a:cubicBezTo>
                  <a:cubicBezTo>
                    <a:pt x="2195" y="6005"/>
                    <a:pt x="1241" y="7111"/>
                    <a:pt x="1" y="8119"/>
                  </a:cubicBezTo>
                  <a:lnTo>
                    <a:pt x="143" y="8119"/>
                  </a:lnTo>
                  <a:cubicBezTo>
                    <a:pt x="1365" y="7120"/>
                    <a:pt x="2302" y="6014"/>
                    <a:pt x="2811" y="4756"/>
                  </a:cubicBezTo>
                  <a:cubicBezTo>
                    <a:pt x="2971" y="4363"/>
                    <a:pt x="3087" y="3962"/>
                    <a:pt x="3194" y="3560"/>
                  </a:cubicBezTo>
                  <a:cubicBezTo>
                    <a:pt x="3399" y="2829"/>
                    <a:pt x="3614" y="2062"/>
                    <a:pt x="4122" y="1401"/>
                  </a:cubicBezTo>
                  <a:cubicBezTo>
                    <a:pt x="4506" y="884"/>
                    <a:pt x="5032" y="456"/>
                    <a:pt x="5657" y="90"/>
                  </a:cubicBezTo>
                  <a:lnTo>
                    <a:pt x="56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981063" flipH="1">
              <a:off x="153303" y="4797956"/>
              <a:ext cx="5273954" cy="1141880"/>
            </a:xfrm>
            <a:custGeom>
              <a:avLst/>
              <a:gdLst/>
              <a:ahLst/>
              <a:cxnLst/>
              <a:rect l="l" t="t" r="r" b="b"/>
              <a:pathLst>
                <a:path w="45249" h="9797" extrusionOk="0">
                  <a:moveTo>
                    <a:pt x="13783" y="1"/>
                  </a:moveTo>
                  <a:cubicBezTo>
                    <a:pt x="12063" y="1"/>
                    <a:pt x="10360" y="331"/>
                    <a:pt x="8726" y="653"/>
                  </a:cubicBezTo>
                  <a:cubicBezTo>
                    <a:pt x="7503" y="894"/>
                    <a:pt x="6245" y="1144"/>
                    <a:pt x="4979" y="1251"/>
                  </a:cubicBezTo>
                  <a:cubicBezTo>
                    <a:pt x="4500" y="1292"/>
                    <a:pt x="4017" y="1312"/>
                    <a:pt x="3534" y="1312"/>
                  </a:cubicBezTo>
                  <a:cubicBezTo>
                    <a:pt x="2343" y="1312"/>
                    <a:pt x="1149" y="1188"/>
                    <a:pt x="1" y="947"/>
                  </a:cubicBezTo>
                  <a:lnTo>
                    <a:pt x="1" y="1036"/>
                  </a:lnTo>
                  <a:cubicBezTo>
                    <a:pt x="1172" y="1271"/>
                    <a:pt x="2371" y="1393"/>
                    <a:pt x="3554" y="1393"/>
                  </a:cubicBezTo>
                  <a:cubicBezTo>
                    <a:pt x="4038" y="1393"/>
                    <a:pt x="4520" y="1372"/>
                    <a:pt x="4997" y="1331"/>
                  </a:cubicBezTo>
                  <a:cubicBezTo>
                    <a:pt x="6272" y="1215"/>
                    <a:pt x="7530" y="965"/>
                    <a:pt x="8752" y="724"/>
                  </a:cubicBezTo>
                  <a:cubicBezTo>
                    <a:pt x="10408" y="407"/>
                    <a:pt x="12115" y="73"/>
                    <a:pt x="13850" y="73"/>
                  </a:cubicBezTo>
                  <a:cubicBezTo>
                    <a:pt x="13872" y="73"/>
                    <a:pt x="13895" y="73"/>
                    <a:pt x="13918" y="73"/>
                  </a:cubicBezTo>
                  <a:cubicBezTo>
                    <a:pt x="17834" y="109"/>
                    <a:pt x="21295" y="1857"/>
                    <a:pt x="24444" y="3740"/>
                  </a:cubicBezTo>
                  <a:cubicBezTo>
                    <a:pt x="24623" y="3847"/>
                    <a:pt x="24801" y="3954"/>
                    <a:pt x="24980" y="4061"/>
                  </a:cubicBezTo>
                  <a:cubicBezTo>
                    <a:pt x="27888" y="5800"/>
                    <a:pt x="30885" y="7602"/>
                    <a:pt x="34605" y="8120"/>
                  </a:cubicBezTo>
                  <a:cubicBezTo>
                    <a:pt x="35730" y="8271"/>
                    <a:pt x="36898" y="8307"/>
                    <a:pt x="38031" y="8334"/>
                  </a:cubicBezTo>
                  <a:cubicBezTo>
                    <a:pt x="39735" y="8387"/>
                    <a:pt x="41510" y="8432"/>
                    <a:pt x="43089" y="8914"/>
                  </a:cubicBezTo>
                  <a:cubicBezTo>
                    <a:pt x="43830" y="9137"/>
                    <a:pt x="44490" y="9440"/>
                    <a:pt x="45079" y="9797"/>
                  </a:cubicBezTo>
                  <a:lnTo>
                    <a:pt x="45248" y="9797"/>
                  </a:lnTo>
                  <a:cubicBezTo>
                    <a:pt x="44615" y="9404"/>
                    <a:pt x="43919" y="9083"/>
                    <a:pt x="43134" y="8842"/>
                  </a:cubicBezTo>
                  <a:cubicBezTo>
                    <a:pt x="41528" y="8361"/>
                    <a:pt x="39753" y="8307"/>
                    <a:pt x="38031" y="8262"/>
                  </a:cubicBezTo>
                  <a:cubicBezTo>
                    <a:pt x="36907" y="8227"/>
                    <a:pt x="35738" y="8200"/>
                    <a:pt x="34632" y="8048"/>
                  </a:cubicBezTo>
                  <a:cubicBezTo>
                    <a:pt x="30939" y="7531"/>
                    <a:pt x="27941" y="5738"/>
                    <a:pt x="25051" y="4007"/>
                  </a:cubicBezTo>
                  <a:cubicBezTo>
                    <a:pt x="24873" y="3891"/>
                    <a:pt x="24694" y="3793"/>
                    <a:pt x="24516" y="3686"/>
                  </a:cubicBezTo>
                  <a:cubicBezTo>
                    <a:pt x="21349" y="1786"/>
                    <a:pt x="17870" y="37"/>
                    <a:pt x="13918" y="2"/>
                  </a:cubicBezTo>
                  <a:cubicBezTo>
                    <a:pt x="13873" y="1"/>
                    <a:pt x="13828" y="1"/>
                    <a:pt x="137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981063" flipH="1">
              <a:off x="2303851" y="4774819"/>
              <a:ext cx="557478" cy="366096"/>
            </a:xfrm>
            <a:custGeom>
              <a:avLst/>
              <a:gdLst/>
              <a:ahLst/>
              <a:cxnLst/>
              <a:rect l="l" t="t" r="r" b="b"/>
              <a:pathLst>
                <a:path w="4783" h="3141" extrusionOk="0">
                  <a:moveTo>
                    <a:pt x="1" y="1"/>
                  </a:moveTo>
                  <a:lnTo>
                    <a:pt x="1" y="1"/>
                  </a:lnTo>
                  <a:cubicBezTo>
                    <a:pt x="384" y="616"/>
                    <a:pt x="1152" y="1321"/>
                    <a:pt x="1696" y="1821"/>
                  </a:cubicBezTo>
                  <a:cubicBezTo>
                    <a:pt x="1901" y="2017"/>
                    <a:pt x="2079" y="2177"/>
                    <a:pt x="2186" y="2293"/>
                  </a:cubicBezTo>
                  <a:cubicBezTo>
                    <a:pt x="2481" y="2606"/>
                    <a:pt x="2766" y="2882"/>
                    <a:pt x="3186" y="3043"/>
                  </a:cubicBezTo>
                  <a:cubicBezTo>
                    <a:pt x="3355" y="3105"/>
                    <a:pt x="3560" y="3141"/>
                    <a:pt x="3765" y="3141"/>
                  </a:cubicBezTo>
                  <a:cubicBezTo>
                    <a:pt x="4078" y="3141"/>
                    <a:pt x="4381" y="3052"/>
                    <a:pt x="4550" y="2864"/>
                  </a:cubicBezTo>
                  <a:cubicBezTo>
                    <a:pt x="4782" y="2615"/>
                    <a:pt x="4684" y="2293"/>
                    <a:pt x="4577" y="2008"/>
                  </a:cubicBezTo>
                  <a:cubicBezTo>
                    <a:pt x="4461" y="1678"/>
                    <a:pt x="4327" y="1321"/>
                    <a:pt x="4122" y="982"/>
                  </a:cubicBezTo>
                  <a:cubicBezTo>
                    <a:pt x="4078" y="973"/>
                    <a:pt x="4033" y="964"/>
                    <a:pt x="3988" y="955"/>
                  </a:cubicBezTo>
                  <a:lnTo>
                    <a:pt x="3988" y="955"/>
                  </a:lnTo>
                  <a:cubicBezTo>
                    <a:pt x="4211" y="1303"/>
                    <a:pt x="4354" y="1678"/>
                    <a:pt x="4479" y="2026"/>
                  </a:cubicBezTo>
                  <a:cubicBezTo>
                    <a:pt x="4586" y="2311"/>
                    <a:pt x="4666" y="2606"/>
                    <a:pt x="4461" y="2829"/>
                  </a:cubicBezTo>
                  <a:cubicBezTo>
                    <a:pt x="4313" y="2993"/>
                    <a:pt x="4046" y="3062"/>
                    <a:pt x="3771" y="3062"/>
                  </a:cubicBezTo>
                  <a:cubicBezTo>
                    <a:pt x="3582" y="3062"/>
                    <a:pt x="3390" y="3029"/>
                    <a:pt x="3230" y="2971"/>
                  </a:cubicBezTo>
                  <a:cubicBezTo>
                    <a:pt x="3034" y="2900"/>
                    <a:pt x="2864" y="2793"/>
                    <a:pt x="2713" y="2668"/>
                  </a:cubicBezTo>
                  <a:cubicBezTo>
                    <a:pt x="2561" y="2552"/>
                    <a:pt x="2418" y="2400"/>
                    <a:pt x="2276" y="2249"/>
                  </a:cubicBezTo>
                  <a:cubicBezTo>
                    <a:pt x="2169" y="2133"/>
                    <a:pt x="1990" y="1972"/>
                    <a:pt x="1776" y="1776"/>
                  </a:cubicBezTo>
                  <a:cubicBezTo>
                    <a:pt x="1259" y="1294"/>
                    <a:pt x="536" y="625"/>
                    <a:pt x="135" y="36"/>
                  </a:cubicBezTo>
                  <a:cubicBezTo>
                    <a:pt x="90" y="19"/>
                    <a:pt x="45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981063" flipH="1">
              <a:off x="1534394" y="5375166"/>
              <a:ext cx="3809919" cy="763079"/>
            </a:xfrm>
            <a:custGeom>
              <a:avLst/>
              <a:gdLst/>
              <a:ahLst/>
              <a:cxnLst/>
              <a:rect l="l" t="t" r="r" b="b"/>
              <a:pathLst>
                <a:path w="32688" h="6547" extrusionOk="0">
                  <a:moveTo>
                    <a:pt x="12281" y="0"/>
                  </a:moveTo>
                  <a:cubicBezTo>
                    <a:pt x="10163" y="0"/>
                    <a:pt x="8015" y="363"/>
                    <a:pt x="5924" y="713"/>
                  </a:cubicBezTo>
                  <a:cubicBezTo>
                    <a:pt x="5478" y="793"/>
                    <a:pt x="5023" y="864"/>
                    <a:pt x="4577" y="944"/>
                  </a:cubicBezTo>
                  <a:cubicBezTo>
                    <a:pt x="4461" y="962"/>
                    <a:pt x="4336" y="980"/>
                    <a:pt x="4211" y="998"/>
                  </a:cubicBezTo>
                  <a:cubicBezTo>
                    <a:pt x="2974" y="1203"/>
                    <a:pt x="1602" y="1423"/>
                    <a:pt x="336" y="1423"/>
                  </a:cubicBezTo>
                  <a:cubicBezTo>
                    <a:pt x="223" y="1423"/>
                    <a:pt x="111" y="1421"/>
                    <a:pt x="1" y="1417"/>
                  </a:cubicBezTo>
                  <a:lnTo>
                    <a:pt x="1" y="1489"/>
                  </a:lnTo>
                  <a:cubicBezTo>
                    <a:pt x="128" y="1494"/>
                    <a:pt x="257" y="1496"/>
                    <a:pt x="387" y="1496"/>
                  </a:cubicBezTo>
                  <a:cubicBezTo>
                    <a:pt x="1654" y="1496"/>
                    <a:pt x="3008" y="1272"/>
                    <a:pt x="4238" y="1069"/>
                  </a:cubicBezTo>
                  <a:cubicBezTo>
                    <a:pt x="4363" y="1052"/>
                    <a:pt x="4479" y="1034"/>
                    <a:pt x="4595" y="1016"/>
                  </a:cubicBezTo>
                  <a:cubicBezTo>
                    <a:pt x="5041" y="944"/>
                    <a:pt x="5505" y="864"/>
                    <a:pt x="5942" y="793"/>
                  </a:cubicBezTo>
                  <a:cubicBezTo>
                    <a:pt x="8036" y="437"/>
                    <a:pt x="10178" y="76"/>
                    <a:pt x="12285" y="76"/>
                  </a:cubicBezTo>
                  <a:cubicBezTo>
                    <a:pt x="13185" y="76"/>
                    <a:pt x="14080" y="142"/>
                    <a:pt x="14961" y="302"/>
                  </a:cubicBezTo>
                  <a:cubicBezTo>
                    <a:pt x="17058" y="686"/>
                    <a:pt x="18896" y="1578"/>
                    <a:pt x="20662" y="2434"/>
                  </a:cubicBezTo>
                  <a:cubicBezTo>
                    <a:pt x="22161" y="3166"/>
                    <a:pt x="23713" y="3924"/>
                    <a:pt x="25435" y="4379"/>
                  </a:cubicBezTo>
                  <a:cubicBezTo>
                    <a:pt x="26157" y="4575"/>
                    <a:pt x="26916" y="4709"/>
                    <a:pt x="27647" y="4843"/>
                  </a:cubicBezTo>
                  <a:cubicBezTo>
                    <a:pt x="28218" y="4950"/>
                    <a:pt x="28816" y="5057"/>
                    <a:pt x="29387" y="5191"/>
                  </a:cubicBezTo>
                  <a:cubicBezTo>
                    <a:pt x="30823" y="5521"/>
                    <a:pt x="31858" y="5967"/>
                    <a:pt x="32554" y="6547"/>
                  </a:cubicBezTo>
                  <a:lnTo>
                    <a:pt x="32687" y="6547"/>
                  </a:lnTo>
                  <a:cubicBezTo>
                    <a:pt x="31983" y="5931"/>
                    <a:pt x="30912" y="5467"/>
                    <a:pt x="29422" y="5120"/>
                  </a:cubicBezTo>
                  <a:cubicBezTo>
                    <a:pt x="28842" y="4986"/>
                    <a:pt x="28254" y="4879"/>
                    <a:pt x="27674" y="4772"/>
                  </a:cubicBezTo>
                  <a:cubicBezTo>
                    <a:pt x="26942" y="4638"/>
                    <a:pt x="26193" y="4504"/>
                    <a:pt x="25470" y="4308"/>
                  </a:cubicBezTo>
                  <a:cubicBezTo>
                    <a:pt x="23766" y="3862"/>
                    <a:pt x="22223" y="3103"/>
                    <a:pt x="20724" y="2381"/>
                  </a:cubicBezTo>
                  <a:cubicBezTo>
                    <a:pt x="18949" y="1507"/>
                    <a:pt x="17111" y="614"/>
                    <a:pt x="14988" y="231"/>
                  </a:cubicBezTo>
                  <a:cubicBezTo>
                    <a:pt x="14096" y="67"/>
                    <a:pt x="13191" y="0"/>
                    <a:pt x="12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rot="981088" flipH="1">
              <a:off x="3135611" y="5856089"/>
              <a:ext cx="2108153" cy="487558"/>
            </a:xfrm>
            <a:custGeom>
              <a:avLst/>
              <a:gdLst/>
              <a:ahLst/>
              <a:cxnLst/>
              <a:rect l="l" t="t" r="r" b="b"/>
              <a:pathLst>
                <a:path w="18182" h="4205" extrusionOk="0">
                  <a:moveTo>
                    <a:pt x="8351" y="1"/>
                  </a:moveTo>
                  <a:cubicBezTo>
                    <a:pt x="5749" y="1"/>
                    <a:pt x="3174" y="781"/>
                    <a:pt x="1258" y="2233"/>
                  </a:cubicBezTo>
                  <a:cubicBezTo>
                    <a:pt x="402" y="2876"/>
                    <a:pt x="0" y="3545"/>
                    <a:pt x="54" y="4205"/>
                  </a:cubicBezTo>
                  <a:lnTo>
                    <a:pt x="161" y="4205"/>
                  </a:lnTo>
                  <a:cubicBezTo>
                    <a:pt x="107" y="3563"/>
                    <a:pt x="500" y="2911"/>
                    <a:pt x="1339" y="2278"/>
                  </a:cubicBezTo>
                  <a:cubicBezTo>
                    <a:pt x="3230" y="842"/>
                    <a:pt x="5781" y="74"/>
                    <a:pt x="8350" y="74"/>
                  </a:cubicBezTo>
                  <a:cubicBezTo>
                    <a:pt x="9448" y="74"/>
                    <a:pt x="10545" y="208"/>
                    <a:pt x="11598" y="503"/>
                  </a:cubicBezTo>
                  <a:cubicBezTo>
                    <a:pt x="14265" y="1225"/>
                    <a:pt x="16272" y="2760"/>
                    <a:pt x="18039" y="4205"/>
                  </a:cubicBezTo>
                  <a:lnTo>
                    <a:pt x="18181" y="4205"/>
                  </a:lnTo>
                  <a:cubicBezTo>
                    <a:pt x="16397" y="2742"/>
                    <a:pt x="14354" y="1172"/>
                    <a:pt x="11633" y="431"/>
                  </a:cubicBezTo>
                  <a:cubicBezTo>
                    <a:pt x="10567" y="141"/>
                    <a:pt x="9456" y="1"/>
                    <a:pt x="8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981088" flipH="1">
              <a:off x="2921951" y="5664637"/>
              <a:ext cx="245344" cy="170674"/>
            </a:xfrm>
            <a:custGeom>
              <a:avLst/>
              <a:gdLst/>
              <a:ahLst/>
              <a:cxnLst/>
              <a:rect l="l" t="t" r="r" b="b"/>
              <a:pathLst>
                <a:path w="2116" h="1472" extrusionOk="0">
                  <a:moveTo>
                    <a:pt x="974" y="1"/>
                  </a:moveTo>
                  <a:cubicBezTo>
                    <a:pt x="804" y="1"/>
                    <a:pt x="640" y="30"/>
                    <a:pt x="500" y="89"/>
                  </a:cubicBezTo>
                  <a:lnTo>
                    <a:pt x="554" y="152"/>
                  </a:lnTo>
                  <a:cubicBezTo>
                    <a:pt x="678" y="102"/>
                    <a:pt x="820" y="78"/>
                    <a:pt x="968" y="78"/>
                  </a:cubicBezTo>
                  <a:cubicBezTo>
                    <a:pt x="1142" y="78"/>
                    <a:pt x="1323" y="111"/>
                    <a:pt x="1491" y="178"/>
                  </a:cubicBezTo>
                  <a:cubicBezTo>
                    <a:pt x="1803" y="294"/>
                    <a:pt x="1999" y="509"/>
                    <a:pt x="1999" y="723"/>
                  </a:cubicBezTo>
                  <a:cubicBezTo>
                    <a:pt x="2008" y="946"/>
                    <a:pt x="1821" y="1160"/>
                    <a:pt x="1517" y="1285"/>
                  </a:cubicBezTo>
                  <a:cubicBezTo>
                    <a:pt x="1342" y="1362"/>
                    <a:pt x="1150" y="1400"/>
                    <a:pt x="965" y="1400"/>
                  </a:cubicBezTo>
                  <a:cubicBezTo>
                    <a:pt x="829" y="1400"/>
                    <a:pt x="698" y="1380"/>
                    <a:pt x="581" y="1338"/>
                  </a:cubicBezTo>
                  <a:cubicBezTo>
                    <a:pt x="313" y="1231"/>
                    <a:pt x="135" y="1017"/>
                    <a:pt x="126" y="758"/>
                  </a:cubicBezTo>
                  <a:cubicBezTo>
                    <a:pt x="108" y="509"/>
                    <a:pt x="260" y="285"/>
                    <a:pt x="518" y="170"/>
                  </a:cubicBezTo>
                  <a:lnTo>
                    <a:pt x="465" y="98"/>
                  </a:lnTo>
                  <a:cubicBezTo>
                    <a:pt x="170" y="232"/>
                    <a:pt x="1" y="491"/>
                    <a:pt x="19" y="767"/>
                  </a:cubicBezTo>
                  <a:cubicBezTo>
                    <a:pt x="28" y="1044"/>
                    <a:pt x="233" y="1285"/>
                    <a:pt x="536" y="1401"/>
                  </a:cubicBezTo>
                  <a:cubicBezTo>
                    <a:pt x="670" y="1454"/>
                    <a:pt x="813" y="1472"/>
                    <a:pt x="973" y="1472"/>
                  </a:cubicBezTo>
                  <a:cubicBezTo>
                    <a:pt x="1170" y="1472"/>
                    <a:pt x="1384" y="1436"/>
                    <a:pt x="1571" y="1356"/>
                  </a:cubicBezTo>
                  <a:cubicBezTo>
                    <a:pt x="1910" y="1204"/>
                    <a:pt x="2115" y="963"/>
                    <a:pt x="2106" y="723"/>
                  </a:cubicBezTo>
                  <a:cubicBezTo>
                    <a:pt x="2106" y="482"/>
                    <a:pt x="1883" y="250"/>
                    <a:pt x="1544" y="107"/>
                  </a:cubicBezTo>
                  <a:cubicBezTo>
                    <a:pt x="1361" y="37"/>
                    <a:pt x="1164" y="1"/>
                    <a:pt x="9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rot="1709332" flipH="1">
              <a:off x="418408" y="3828665"/>
              <a:ext cx="1558254" cy="636947"/>
            </a:xfrm>
            <a:custGeom>
              <a:avLst/>
              <a:gdLst/>
              <a:ahLst/>
              <a:cxnLst/>
              <a:rect l="l" t="t" r="r" b="b"/>
              <a:pathLst>
                <a:path w="12134" h="4284" extrusionOk="0">
                  <a:moveTo>
                    <a:pt x="11581" y="1"/>
                  </a:moveTo>
                  <a:cubicBezTo>
                    <a:pt x="11459" y="1"/>
                    <a:pt x="11334" y="32"/>
                    <a:pt x="11215" y="64"/>
                  </a:cubicBezTo>
                  <a:cubicBezTo>
                    <a:pt x="10349" y="305"/>
                    <a:pt x="9573" y="858"/>
                    <a:pt x="9065" y="1598"/>
                  </a:cubicBezTo>
                  <a:cubicBezTo>
                    <a:pt x="8975" y="1732"/>
                    <a:pt x="8886" y="1866"/>
                    <a:pt x="8752" y="1955"/>
                  </a:cubicBezTo>
                  <a:cubicBezTo>
                    <a:pt x="8681" y="2003"/>
                    <a:pt x="8592" y="2033"/>
                    <a:pt x="8509" y="2033"/>
                  </a:cubicBezTo>
                  <a:cubicBezTo>
                    <a:pt x="8435" y="2033"/>
                    <a:pt x="8365" y="2010"/>
                    <a:pt x="8315" y="1955"/>
                  </a:cubicBezTo>
                  <a:cubicBezTo>
                    <a:pt x="8146" y="1786"/>
                    <a:pt x="8271" y="1491"/>
                    <a:pt x="8190" y="1268"/>
                  </a:cubicBezTo>
                  <a:cubicBezTo>
                    <a:pt x="8134" y="1081"/>
                    <a:pt x="7938" y="981"/>
                    <a:pt x="7739" y="981"/>
                  </a:cubicBezTo>
                  <a:cubicBezTo>
                    <a:pt x="7654" y="981"/>
                    <a:pt x="7569" y="999"/>
                    <a:pt x="7495" y="1036"/>
                  </a:cubicBezTo>
                  <a:cubicBezTo>
                    <a:pt x="7245" y="1152"/>
                    <a:pt x="7093" y="1420"/>
                    <a:pt x="6995" y="1679"/>
                  </a:cubicBezTo>
                  <a:cubicBezTo>
                    <a:pt x="6897" y="1937"/>
                    <a:pt x="6843" y="2214"/>
                    <a:pt x="6718" y="2464"/>
                  </a:cubicBezTo>
                  <a:cubicBezTo>
                    <a:pt x="6585" y="2705"/>
                    <a:pt x="6353" y="2928"/>
                    <a:pt x="6076" y="2937"/>
                  </a:cubicBezTo>
                  <a:cubicBezTo>
                    <a:pt x="5800" y="2937"/>
                    <a:pt x="5523" y="2651"/>
                    <a:pt x="5621" y="2392"/>
                  </a:cubicBezTo>
                  <a:cubicBezTo>
                    <a:pt x="5764" y="2044"/>
                    <a:pt x="5755" y="1554"/>
                    <a:pt x="5675" y="1188"/>
                  </a:cubicBezTo>
                  <a:cubicBezTo>
                    <a:pt x="5604" y="867"/>
                    <a:pt x="5313" y="573"/>
                    <a:pt x="5002" y="573"/>
                  </a:cubicBezTo>
                  <a:cubicBezTo>
                    <a:pt x="4958" y="573"/>
                    <a:pt x="4915" y="578"/>
                    <a:pt x="4872" y="590"/>
                  </a:cubicBezTo>
                  <a:cubicBezTo>
                    <a:pt x="4292" y="751"/>
                    <a:pt x="4336" y="1705"/>
                    <a:pt x="3801" y="1973"/>
                  </a:cubicBezTo>
                  <a:cubicBezTo>
                    <a:pt x="3409" y="1813"/>
                    <a:pt x="3079" y="1536"/>
                    <a:pt x="2757" y="1268"/>
                  </a:cubicBezTo>
                  <a:cubicBezTo>
                    <a:pt x="2427" y="1001"/>
                    <a:pt x="2097" y="733"/>
                    <a:pt x="1696" y="581"/>
                  </a:cubicBezTo>
                  <a:cubicBezTo>
                    <a:pt x="1525" y="519"/>
                    <a:pt x="1339" y="484"/>
                    <a:pt x="1155" y="484"/>
                  </a:cubicBezTo>
                  <a:cubicBezTo>
                    <a:pt x="916" y="484"/>
                    <a:pt x="679" y="543"/>
                    <a:pt x="483" y="680"/>
                  </a:cubicBezTo>
                  <a:cubicBezTo>
                    <a:pt x="144" y="929"/>
                    <a:pt x="1" y="1465"/>
                    <a:pt x="260" y="1795"/>
                  </a:cubicBezTo>
                  <a:cubicBezTo>
                    <a:pt x="625" y="2259"/>
                    <a:pt x="1437" y="2089"/>
                    <a:pt x="1839" y="2517"/>
                  </a:cubicBezTo>
                  <a:cubicBezTo>
                    <a:pt x="2097" y="2794"/>
                    <a:pt x="2097" y="3204"/>
                    <a:pt x="2169" y="3579"/>
                  </a:cubicBezTo>
                  <a:cubicBezTo>
                    <a:pt x="2311" y="4284"/>
                    <a:pt x="2722" y="4203"/>
                    <a:pt x="3319" y="4239"/>
                  </a:cubicBezTo>
                  <a:cubicBezTo>
                    <a:pt x="4015" y="4275"/>
                    <a:pt x="4711" y="4284"/>
                    <a:pt x="5407" y="4284"/>
                  </a:cubicBezTo>
                  <a:cubicBezTo>
                    <a:pt x="6799" y="4284"/>
                    <a:pt x="8199" y="4203"/>
                    <a:pt x="9582" y="4043"/>
                  </a:cubicBezTo>
                  <a:lnTo>
                    <a:pt x="9707" y="3686"/>
                  </a:lnTo>
                  <a:cubicBezTo>
                    <a:pt x="10001" y="2598"/>
                    <a:pt x="10697" y="1616"/>
                    <a:pt x="11625" y="992"/>
                  </a:cubicBezTo>
                  <a:cubicBezTo>
                    <a:pt x="11857" y="831"/>
                    <a:pt x="12133" y="626"/>
                    <a:pt x="12089" y="358"/>
                  </a:cubicBezTo>
                  <a:cubicBezTo>
                    <a:pt x="12062" y="180"/>
                    <a:pt x="11902" y="55"/>
                    <a:pt x="11732" y="19"/>
                  </a:cubicBezTo>
                  <a:cubicBezTo>
                    <a:pt x="11682" y="6"/>
                    <a:pt x="11632" y="1"/>
                    <a:pt x="115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 txBox="1">
            <a:spLocks noGrp="1"/>
          </p:cNvSpPr>
          <p:nvPr>
            <p:ph type="title" hasCustomPrompt="1"/>
          </p:nvPr>
        </p:nvSpPr>
        <p:spPr>
          <a:xfrm>
            <a:off x="3277800" y="539500"/>
            <a:ext cx="2588400" cy="91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3"/>
          <p:cNvSpPr txBox="1">
            <a:spLocks noGrp="1"/>
          </p:cNvSpPr>
          <p:nvPr>
            <p:ph type="ctrTitle" idx="2"/>
          </p:nvPr>
        </p:nvSpPr>
        <p:spPr>
          <a:xfrm>
            <a:off x="1228050" y="1782825"/>
            <a:ext cx="6687900" cy="9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21"/>
          <p:cNvGrpSpPr/>
          <p:nvPr/>
        </p:nvGrpSpPr>
        <p:grpSpPr>
          <a:xfrm rot="10800000">
            <a:off x="-5913" y="-9692"/>
            <a:ext cx="9144275" cy="5143704"/>
            <a:chOff x="686050" y="729900"/>
            <a:chExt cx="6112075" cy="3438075"/>
          </a:xfrm>
        </p:grpSpPr>
        <p:sp>
          <p:nvSpPr>
            <p:cNvPr id="322" name="Google Shape;322;p21"/>
            <p:cNvSpPr/>
            <p:nvPr/>
          </p:nvSpPr>
          <p:spPr>
            <a:xfrm>
              <a:off x="5528450" y="729900"/>
              <a:ext cx="1269675" cy="1596075"/>
            </a:xfrm>
            <a:custGeom>
              <a:avLst/>
              <a:gdLst/>
              <a:ahLst/>
              <a:cxnLst/>
              <a:rect l="l" t="t" r="r" b="b"/>
              <a:pathLst>
                <a:path w="50787" h="63843" extrusionOk="0">
                  <a:moveTo>
                    <a:pt x="388" y="0"/>
                  </a:moveTo>
                  <a:cubicBezTo>
                    <a:pt x="137" y="1917"/>
                    <a:pt x="0" y="3857"/>
                    <a:pt x="0" y="5798"/>
                  </a:cubicBezTo>
                  <a:cubicBezTo>
                    <a:pt x="0" y="11801"/>
                    <a:pt x="1233" y="17781"/>
                    <a:pt x="3858" y="23259"/>
                  </a:cubicBezTo>
                  <a:cubicBezTo>
                    <a:pt x="10705" y="37548"/>
                    <a:pt x="24401" y="46404"/>
                    <a:pt x="37639" y="54986"/>
                  </a:cubicBezTo>
                  <a:cubicBezTo>
                    <a:pt x="42045" y="57839"/>
                    <a:pt x="46518" y="60715"/>
                    <a:pt x="50787" y="63842"/>
                  </a:cubicBezTo>
                  <a:lnTo>
                    <a:pt x="50787" y="63021"/>
                  </a:lnTo>
                  <a:cubicBezTo>
                    <a:pt x="46633" y="60008"/>
                    <a:pt x="42273" y="57200"/>
                    <a:pt x="38005" y="54438"/>
                  </a:cubicBezTo>
                  <a:cubicBezTo>
                    <a:pt x="24218" y="45514"/>
                    <a:pt x="11208" y="37114"/>
                    <a:pt x="4451" y="22985"/>
                  </a:cubicBezTo>
                  <a:cubicBezTo>
                    <a:pt x="1028" y="15818"/>
                    <a:pt x="0" y="7806"/>
                    <a:pt x="1028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4701600" y="729900"/>
              <a:ext cx="784075" cy="3438075"/>
            </a:xfrm>
            <a:custGeom>
              <a:avLst/>
              <a:gdLst/>
              <a:ahLst/>
              <a:cxnLst/>
              <a:rect l="l" t="t" r="r" b="b"/>
              <a:pathLst>
                <a:path w="31363" h="137523" extrusionOk="0">
                  <a:moveTo>
                    <a:pt x="11641" y="0"/>
                  </a:moveTo>
                  <a:cubicBezTo>
                    <a:pt x="14883" y="5250"/>
                    <a:pt x="17645" y="10545"/>
                    <a:pt x="19950" y="15886"/>
                  </a:cubicBezTo>
                  <a:cubicBezTo>
                    <a:pt x="29605" y="38324"/>
                    <a:pt x="30701" y="62427"/>
                    <a:pt x="22940" y="82034"/>
                  </a:cubicBezTo>
                  <a:cubicBezTo>
                    <a:pt x="20452" y="88379"/>
                    <a:pt x="16983" y="94428"/>
                    <a:pt x="13627" y="100271"/>
                  </a:cubicBezTo>
                  <a:cubicBezTo>
                    <a:pt x="10044" y="106503"/>
                    <a:pt x="6346" y="112939"/>
                    <a:pt x="3812" y="119764"/>
                  </a:cubicBezTo>
                  <a:cubicBezTo>
                    <a:pt x="1667" y="125470"/>
                    <a:pt x="411" y="131451"/>
                    <a:pt x="1" y="137522"/>
                  </a:cubicBezTo>
                  <a:lnTo>
                    <a:pt x="640" y="137522"/>
                  </a:lnTo>
                  <a:cubicBezTo>
                    <a:pt x="1073" y="131542"/>
                    <a:pt x="2306" y="125607"/>
                    <a:pt x="4406" y="119992"/>
                  </a:cubicBezTo>
                  <a:cubicBezTo>
                    <a:pt x="6939" y="113213"/>
                    <a:pt x="10614" y="106799"/>
                    <a:pt x="14175" y="100591"/>
                  </a:cubicBezTo>
                  <a:cubicBezTo>
                    <a:pt x="17553" y="94725"/>
                    <a:pt x="21023" y="88676"/>
                    <a:pt x="23556" y="82262"/>
                  </a:cubicBezTo>
                  <a:cubicBezTo>
                    <a:pt x="31363" y="62496"/>
                    <a:pt x="30267" y="38210"/>
                    <a:pt x="20543" y="15635"/>
                  </a:cubicBezTo>
                  <a:cubicBezTo>
                    <a:pt x="18284" y="10363"/>
                    <a:pt x="15567" y="5159"/>
                    <a:pt x="12395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5167225" y="2753900"/>
              <a:ext cx="1630900" cy="1414075"/>
            </a:xfrm>
            <a:custGeom>
              <a:avLst/>
              <a:gdLst/>
              <a:ahLst/>
              <a:cxnLst/>
              <a:rect l="l" t="t" r="r" b="b"/>
              <a:pathLst>
                <a:path w="65236" h="56563" extrusionOk="0">
                  <a:moveTo>
                    <a:pt x="39801" y="1"/>
                  </a:moveTo>
                  <a:cubicBezTo>
                    <a:pt x="35853" y="1"/>
                    <a:pt x="32199" y="1468"/>
                    <a:pt x="29902" y="4087"/>
                  </a:cubicBezTo>
                  <a:cubicBezTo>
                    <a:pt x="27642" y="6643"/>
                    <a:pt x="26798" y="10044"/>
                    <a:pt x="25976" y="13331"/>
                  </a:cubicBezTo>
                  <a:cubicBezTo>
                    <a:pt x="25177" y="16435"/>
                    <a:pt x="24378" y="19654"/>
                    <a:pt x="22393" y="22073"/>
                  </a:cubicBezTo>
                  <a:cubicBezTo>
                    <a:pt x="20338" y="24561"/>
                    <a:pt x="17417" y="25908"/>
                    <a:pt x="14335" y="27323"/>
                  </a:cubicBezTo>
                  <a:cubicBezTo>
                    <a:pt x="12623" y="28099"/>
                    <a:pt x="10889" y="28898"/>
                    <a:pt x="9291" y="29879"/>
                  </a:cubicBezTo>
                  <a:cubicBezTo>
                    <a:pt x="4589" y="32892"/>
                    <a:pt x="1416" y="37960"/>
                    <a:pt x="366" y="44168"/>
                  </a:cubicBezTo>
                  <a:cubicBezTo>
                    <a:pt x="115" y="45629"/>
                    <a:pt x="1" y="47135"/>
                    <a:pt x="1" y="48619"/>
                  </a:cubicBezTo>
                  <a:cubicBezTo>
                    <a:pt x="1" y="51335"/>
                    <a:pt x="389" y="54029"/>
                    <a:pt x="1188" y="56562"/>
                  </a:cubicBezTo>
                  <a:lnTo>
                    <a:pt x="1873" y="56562"/>
                  </a:lnTo>
                  <a:cubicBezTo>
                    <a:pt x="640" y="52659"/>
                    <a:pt x="321" y="48414"/>
                    <a:pt x="1005" y="44259"/>
                  </a:cubicBezTo>
                  <a:cubicBezTo>
                    <a:pt x="2010" y="38256"/>
                    <a:pt x="5091" y="33349"/>
                    <a:pt x="9656" y="30427"/>
                  </a:cubicBezTo>
                  <a:cubicBezTo>
                    <a:pt x="11185" y="29469"/>
                    <a:pt x="12920" y="28670"/>
                    <a:pt x="14586" y="27917"/>
                  </a:cubicBezTo>
                  <a:cubicBezTo>
                    <a:pt x="17622" y="26524"/>
                    <a:pt x="20749" y="25109"/>
                    <a:pt x="22872" y="22484"/>
                  </a:cubicBezTo>
                  <a:cubicBezTo>
                    <a:pt x="24972" y="19950"/>
                    <a:pt x="25794" y="16664"/>
                    <a:pt x="26592" y="13491"/>
                  </a:cubicBezTo>
                  <a:cubicBezTo>
                    <a:pt x="27414" y="10273"/>
                    <a:pt x="28236" y="6963"/>
                    <a:pt x="30404" y="4498"/>
                  </a:cubicBezTo>
                  <a:cubicBezTo>
                    <a:pt x="32572" y="2045"/>
                    <a:pt x="36055" y="653"/>
                    <a:pt x="39837" y="653"/>
                  </a:cubicBezTo>
                  <a:cubicBezTo>
                    <a:pt x="40594" y="653"/>
                    <a:pt x="41364" y="709"/>
                    <a:pt x="42137" y="823"/>
                  </a:cubicBezTo>
                  <a:cubicBezTo>
                    <a:pt x="45766" y="1348"/>
                    <a:pt x="49486" y="3037"/>
                    <a:pt x="53846" y="6141"/>
                  </a:cubicBezTo>
                  <a:cubicBezTo>
                    <a:pt x="58114" y="9177"/>
                    <a:pt x="61949" y="12829"/>
                    <a:pt x="65236" y="16892"/>
                  </a:cubicBezTo>
                  <a:lnTo>
                    <a:pt x="65236" y="15819"/>
                  </a:lnTo>
                  <a:cubicBezTo>
                    <a:pt x="61995" y="11939"/>
                    <a:pt x="58274" y="8515"/>
                    <a:pt x="54211" y="5616"/>
                  </a:cubicBezTo>
                  <a:cubicBezTo>
                    <a:pt x="49783" y="2466"/>
                    <a:pt x="45971" y="732"/>
                    <a:pt x="42228" y="184"/>
                  </a:cubicBezTo>
                  <a:cubicBezTo>
                    <a:pt x="41413" y="61"/>
                    <a:pt x="40601" y="1"/>
                    <a:pt x="3980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1641300" y="729900"/>
              <a:ext cx="2874300" cy="2584225"/>
            </a:xfrm>
            <a:custGeom>
              <a:avLst/>
              <a:gdLst/>
              <a:ahLst/>
              <a:cxnLst/>
              <a:rect l="l" t="t" r="r" b="b"/>
              <a:pathLst>
                <a:path w="114972" h="103369" extrusionOk="0">
                  <a:moveTo>
                    <a:pt x="3424" y="0"/>
                  </a:moveTo>
                  <a:cubicBezTo>
                    <a:pt x="2968" y="2283"/>
                    <a:pt x="2580" y="4656"/>
                    <a:pt x="2237" y="7099"/>
                  </a:cubicBezTo>
                  <a:cubicBezTo>
                    <a:pt x="1461" y="13010"/>
                    <a:pt x="1073" y="18945"/>
                    <a:pt x="1073" y="24902"/>
                  </a:cubicBezTo>
                  <a:cubicBezTo>
                    <a:pt x="1073" y="41063"/>
                    <a:pt x="3949" y="57223"/>
                    <a:pt x="9564" y="72425"/>
                  </a:cubicBezTo>
                  <a:cubicBezTo>
                    <a:pt x="14540" y="85914"/>
                    <a:pt x="20635" y="94519"/>
                    <a:pt x="28760" y="99518"/>
                  </a:cubicBezTo>
                  <a:cubicBezTo>
                    <a:pt x="32792" y="101996"/>
                    <a:pt x="37795" y="103369"/>
                    <a:pt x="42726" y="103369"/>
                  </a:cubicBezTo>
                  <a:cubicBezTo>
                    <a:pt x="49242" y="103369"/>
                    <a:pt x="55635" y="100974"/>
                    <a:pt x="59506" y="95569"/>
                  </a:cubicBezTo>
                  <a:cubicBezTo>
                    <a:pt x="61857" y="92260"/>
                    <a:pt x="62998" y="88265"/>
                    <a:pt x="64094" y="84408"/>
                  </a:cubicBezTo>
                  <a:cubicBezTo>
                    <a:pt x="65098" y="80870"/>
                    <a:pt x="66148" y="77195"/>
                    <a:pt x="68157" y="74091"/>
                  </a:cubicBezTo>
                  <a:cubicBezTo>
                    <a:pt x="72083" y="67996"/>
                    <a:pt x="78679" y="65075"/>
                    <a:pt x="85664" y="61948"/>
                  </a:cubicBezTo>
                  <a:cubicBezTo>
                    <a:pt x="89247" y="60373"/>
                    <a:pt x="92922" y="58729"/>
                    <a:pt x="96186" y="56629"/>
                  </a:cubicBezTo>
                  <a:cubicBezTo>
                    <a:pt x="104152" y="51539"/>
                    <a:pt x="109927" y="43117"/>
                    <a:pt x="112506" y="32914"/>
                  </a:cubicBezTo>
                  <a:cubicBezTo>
                    <a:pt x="114971" y="23031"/>
                    <a:pt x="114218" y="12600"/>
                    <a:pt x="110384" y="3515"/>
                  </a:cubicBezTo>
                  <a:cubicBezTo>
                    <a:pt x="109859" y="2283"/>
                    <a:pt x="109311" y="1118"/>
                    <a:pt x="108717" y="0"/>
                  </a:cubicBezTo>
                  <a:lnTo>
                    <a:pt x="107987" y="0"/>
                  </a:lnTo>
                  <a:cubicBezTo>
                    <a:pt x="108626" y="1210"/>
                    <a:pt x="109220" y="2465"/>
                    <a:pt x="109790" y="3766"/>
                  </a:cubicBezTo>
                  <a:cubicBezTo>
                    <a:pt x="112141" y="9313"/>
                    <a:pt x="113237" y="15270"/>
                    <a:pt x="113237" y="21159"/>
                  </a:cubicBezTo>
                  <a:cubicBezTo>
                    <a:pt x="113237" y="35242"/>
                    <a:pt x="106869" y="49006"/>
                    <a:pt x="95844" y="56082"/>
                  </a:cubicBezTo>
                  <a:cubicBezTo>
                    <a:pt x="92626" y="58159"/>
                    <a:pt x="88951" y="59779"/>
                    <a:pt x="85413" y="61354"/>
                  </a:cubicBezTo>
                  <a:cubicBezTo>
                    <a:pt x="78634" y="64367"/>
                    <a:pt x="71649" y="67494"/>
                    <a:pt x="67609" y="73748"/>
                  </a:cubicBezTo>
                  <a:cubicBezTo>
                    <a:pt x="65555" y="76921"/>
                    <a:pt x="64505" y="80642"/>
                    <a:pt x="63478" y="84225"/>
                  </a:cubicBezTo>
                  <a:cubicBezTo>
                    <a:pt x="62382" y="88037"/>
                    <a:pt x="61264" y="91963"/>
                    <a:pt x="58958" y="95181"/>
                  </a:cubicBezTo>
                  <a:cubicBezTo>
                    <a:pt x="55227" y="100403"/>
                    <a:pt x="49046" y="102719"/>
                    <a:pt x="42734" y="102719"/>
                  </a:cubicBezTo>
                  <a:cubicBezTo>
                    <a:pt x="37925" y="102719"/>
                    <a:pt x="33040" y="101375"/>
                    <a:pt x="29103" y="98948"/>
                  </a:cubicBezTo>
                  <a:cubicBezTo>
                    <a:pt x="21114" y="94040"/>
                    <a:pt x="15088" y="85526"/>
                    <a:pt x="10158" y="72196"/>
                  </a:cubicBezTo>
                  <a:cubicBezTo>
                    <a:pt x="2534" y="51517"/>
                    <a:pt x="0" y="29034"/>
                    <a:pt x="2899" y="7190"/>
                  </a:cubicBezTo>
                  <a:cubicBezTo>
                    <a:pt x="3219" y="4702"/>
                    <a:pt x="3630" y="2305"/>
                    <a:pt x="4086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3040500" y="2947975"/>
              <a:ext cx="1558400" cy="1220000"/>
            </a:xfrm>
            <a:custGeom>
              <a:avLst/>
              <a:gdLst/>
              <a:ahLst/>
              <a:cxnLst/>
              <a:rect l="l" t="t" r="r" b="b"/>
              <a:pathLst>
                <a:path w="62336" h="48800" extrusionOk="0">
                  <a:moveTo>
                    <a:pt x="42351" y="1"/>
                  </a:moveTo>
                  <a:cubicBezTo>
                    <a:pt x="32307" y="1"/>
                    <a:pt x="21177" y="4342"/>
                    <a:pt x="16138" y="8535"/>
                  </a:cubicBezTo>
                  <a:cubicBezTo>
                    <a:pt x="6117" y="16844"/>
                    <a:pt x="206" y="30699"/>
                    <a:pt x="206" y="45421"/>
                  </a:cubicBezTo>
                  <a:cubicBezTo>
                    <a:pt x="206" y="46540"/>
                    <a:pt x="251" y="47681"/>
                    <a:pt x="320" y="48799"/>
                  </a:cubicBezTo>
                  <a:lnTo>
                    <a:pt x="982" y="48799"/>
                  </a:lnTo>
                  <a:cubicBezTo>
                    <a:pt x="0" y="33027"/>
                    <a:pt x="5912" y="17871"/>
                    <a:pt x="16548" y="9038"/>
                  </a:cubicBezTo>
                  <a:cubicBezTo>
                    <a:pt x="21495" y="4919"/>
                    <a:pt x="32440" y="652"/>
                    <a:pt x="42296" y="652"/>
                  </a:cubicBezTo>
                  <a:cubicBezTo>
                    <a:pt x="44675" y="652"/>
                    <a:pt x="46991" y="900"/>
                    <a:pt x="49143" y="1460"/>
                  </a:cubicBezTo>
                  <a:cubicBezTo>
                    <a:pt x="54187" y="2761"/>
                    <a:pt x="57566" y="5591"/>
                    <a:pt x="59232" y="9836"/>
                  </a:cubicBezTo>
                  <a:cubicBezTo>
                    <a:pt x="59780" y="11297"/>
                    <a:pt x="60008" y="12941"/>
                    <a:pt x="60008" y="14744"/>
                  </a:cubicBezTo>
                  <a:cubicBezTo>
                    <a:pt x="60008" y="20724"/>
                    <a:pt x="57406" y="28165"/>
                    <a:pt x="55511" y="33506"/>
                  </a:cubicBezTo>
                  <a:cubicBezTo>
                    <a:pt x="55214" y="34328"/>
                    <a:pt x="54941" y="35104"/>
                    <a:pt x="54712" y="35812"/>
                  </a:cubicBezTo>
                  <a:cubicBezTo>
                    <a:pt x="53183" y="40285"/>
                    <a:pt x="51380" y="44622"/>
                    <a:pt x="49280" y="48799"/>
                  </a:cubicBezTo>
                  <a:lnTo>
                    <a:pt x="50010" y="48799"/>
                  </a:lnTo>
                  <a:cubicBezTo>
                    <a:pt x="52042" y="44691"/>
                    <a:pt x="53822" y="40400"/>
                    <a:pt x="55329" y="36017"/>
                  </a:cubicBezTo>
                  <a:cubicBezTo>
                    <a:pt x="55557" y="35309"/>
                    <a:pt x="55831" y="34533"/>
                    <a:pt x="56128" y="33712"/>
                  </a:cubicBezTo>
                  <a:cubicBezTo>
                    <a:pt x="58615" y="26704"/>
                    <a:pt x="62336" y="16091"/>
                    <a:pt x="59825" y="9608"/>
                  </a:cubicBezTo>
                  <a:cubicBezTo>
                    <a:pt x="58090" y="5134"/>
                    <a:pt x="54553" y="2190"/>
                    <a:pt x="49326" y="821"/>
                  </a:cubicBezTo>
                  <a:cubicBezTo>
                    <a:pt x="47131" y="253"/>
                    <a:pt x="44773" y="1"/>
                    <a:pt x="4235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810450" y="729900"/>
              <a:ext cx="1250300" cy="3438075"/>
            </a:xfrm>
            <a:custGeom>
              <a:avLst/>
              <a:gdLst/>
              <a:ahLst/>
              <a:cxnLst/>
              <a:rect l="l" t="t" r="r" b="b"/>
              <a:pathLst>
                <a:path w="50012" h="137523" extrusionOk="0">
                  <a:moveTo>
                    <a:pt x="5045" y="0"/>
                  </a:moveTo>
                  <a:cubicBezTo>
                    <a:pt x="2580" y="5250"/>
                    <a:pt x="1507" y="11139"/>
                    <a:pt x="1507" y="17096"/>
                  </a:cubicBezTo>
                  <a:cubicBezTo>
                    <a:pt x="1507" y="24925"/>
                    <a:pt x="3356" y="32868"/>
                    <a:pt x="6301" y="39670"/>
                  </a:cubicBezTo>
                  <a:cubicBezTo>
                    <a:pt x="10637" y="49645"/>
                    <a:pt x="17074" y="58638"/>
                    <a:pt x="23328" y="67335"/>
                  </a:cubicBezTo>
                  <a:cubicBezTo>
                    <a:pt x="26843" y="72265"/>
                    <a:pt x="30518" y="77378"/>
                    <a:pt x="33737" y="82582"/>
                  </a:cubicBezTo>
                  <a:cubicBezTo>
                    <a:pt x="41429" y="95044"/>
                    <a:pt x="49303" y="113464"/>
                    <a:pt x="43141" y="130652"/>
                  </a:cubicBezTo>
                  <a:cubicBezTo>
                    <a:pt x="42273" y="133094"/>
                    <a:pt x="41178" y="135377"/>
                    <a:pt x="39877" y="137522"/>
                  </a:cubicBezTo>
                  <a:lnTo>
                    <a:pt x="40630" y="137522"/>
                  </a:lnTo>
                  <a:cubicBezTo>
                    <a:pt x="41862" y="135445"/>
                    <a:pt x="42912" y="133231"/>
                    <a:pt x="43757" y="130857"/>
                  </a:cubicBezTo>
                  <a:cubicBezTo>
                    <a:pt x="50011" y="113442"/>
                    <a:pt x="42045" y="94816"/>
                    <a:pt x="34284" y="82262"/>
                  </a:cubicBezTo>
                  <a:cubicBezTo>
                    <a:pt x="31043" y="77012"/>
                    <a:pt x="27391" y="71900"/>
                    <a:pt x="23853" y="66969"/>
                  </a:cubicBezTo>
                  <a:cubicBezTo>
                    <a:pt x="17622" y="58296"/>
                    <a:pt x="11208" y="49325"/>
                    <a:pt x="6894" y="39396"/>
                  </a:cubicBezTo>
                  <a:cubicBezTo>
                    <a:pt x="1736" y="27504"/>
                    <a:pt x="1" y="11983"/>
                    <a:pt x="5753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86050" y="2588425"/>
              <a:ext cx="432000" cy="1269125"/>
            </a:xfrm>
            <a:custGeom>
              <a:avLst/>
              <a:gdLst/>
              <a:ahLst/>
              <a:cxnLst/>
              <a:rect l="l" t="t" r="r" b="b"/>
              <a:pathLst>
                <a:path w="17280" h="50765" extrusionOk="0">
                  <a:moveTo>
                    <a:pt x="1" y="1"/>
                  </a:moveTo>
                  <a:lnTo>
                    <a:pt x="1" y="891"/>
                  </a:lnTo>
                  <a:cubicBezTo>
                    <a:pt x="2534" y="3196"/>
                    <a:pt x="4863" y="5707"/>
                    <a:pt x="6871" y="8492"/>
                  </a:cubicBezTo>
                  <a:cubicBezTo>
                    <a:pt x="13673" y="17896"/>
                    <a:pt x="16572" y="32664"/>
                    <a:pt x="8926" y="42661"/>
                  </a:cubicBezTo>
                  <a:cubicBezTo>
                    <a:pt x="6483" y="45857"/>
                    <a:pt x="3174" y="48231"/>
                    <a:pt x="1" y="50034"/>
                  </a:cubicBezTo>
                  <a:lnTo>
                    <a:pt x="1" y="50764"/>
                  </a:lnTo>
                  <a:cubicBezTo>
                    <a:pt x="3333" y="48938"/>
                    <a:pt x="6848" y="46450"/>
                    <a:pt x="9428" y="43049"/>
                  </a:cubicBezTo>
                  <a:cubicBezTo>
                    <a:pt x="17280" y="32824"/>
                    <a:pt x="14335" y="17713"/>
                    <a:pt x="7396" y="8104"/>
                  </a:cubicBezTo>
                  <a:cubicBezTo>
                    <a:pt x="5251" y="5114"/>
                    <a:pt x="2740" y="2443"/>
                    <a:pt x="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2166275" y="729900"/>
              <a:ext cx="1541875" cy="1244050"/>
            </a:xfrm>
            <a:custGeom>
              <a:avLst/>
              <a:gdLst/>
              <a:ahLst/>
              <a:cxnLst/>
              <a:rect l="l" t="t" r="r" b="b"/>
              <a:pathLst>
                <a:path w="61675" h="49762" extrusionOk="0">
                  <a:moveTo>
                    <a:pt x="229" y="0"/>
                  </a:moveTo>
                  <a:cubicBezTo>
                    <a:pt x="46" y="1666"/>
                    <a:pt x="1" y="3333"/>
                    <a:pt x="1" y="4907"/>
                  </a:cubicBezTo>
                  <a:lnTo>
                    <a:pt x="1" y="5227"/>
                  </a:lnTo>
                  <a:cubicBezTo>
                    <a:pt x="24" y="13786"/>
                    <a:pt x="708" y="22414"/>
                    <a:pt x="2032" y="30860"/>
                  </a:cubicBezTo>
                  <a:cubicBezTo>
                    <a:pt x="2968" y="36886"/>
                    <a:pt x="4954" y="45263"/>
                    <a:pt x="11527" y="48504"/>
                  </a:cubicBezTo>
                  <a:cubicBezTo>
                    <a:pt x="13317" y="49386"/>
                    <a:pt x="15177" y="49762"/>
                    <a:pt x="17026" y="49762"/>
                  </a:cubicBezTo>
                  <a:cubicBezTo>
                    <a:pt x="21876" y="49762"/>
                    <a:pt x="26644" y="47175"/>
                    <a:pt x="29833" y="44350"/>
                  </a:cubicBezTo>
                  <a:cubicBezTo>
                    <a:pt x="32892" y="41610"/>
                    <a:pt x="35380" y="38255"/>
                    <a:pt x="37777" y="35014"/>
                  </a:cubicBezTo>
                  <a:cubicBezTo>
                    <a:pt x="39215" y="33074"/>
                    <a:pt x="40698" y="31088"/>
                    <a:pt x="42273" y="29239"/>
                  </a:cubicBezTo>
                  <a:cubicBezTo>
                    <a:pt x="44213" y="26979"/>
                    <a:pt x="46382" y="24880"/>
                    <a:pt x="48482" y="22825"/>
                  </a:cubicBezTo>
                  <a:cubicBezTo>
                    <a:pt x="51746" y="19675"/>
                    <a:pt x="55101" y="16411"/>
                    <a:pt x="57635" y="12577"/>
                  </a:cubicBezTo>
                  <a:cubicBezTo>
                    <a:pt x="59849" y="9267"/>
                    <a:pt x="61652" y="4542"/>
                    <a:pt x="61675" y="0"/>
                  </a:cubicBezTo>
                  <a:lnTo>
                    <a:pt x="61036" y="0"/>
                  </a:lnTo>
                  <a:cubicBezTo>
                    <a:pt x="61013" y="2168"/>
                    <a:pt x="60579" y="4405"/>
                    <a:pt x="59871" y="6482"/>
                  </a:cubicBezTo>
                  <a:cubicBezTo>
                    <a:pt x="59164" y="8605"/>
                    <a:pt x="58182" y="10591"/>
                    <a:pt x="57110" y="12212"/>
                  </a:cubicBezTo>
                  <a:cubicBezTo>
                    <a:pt x="54599" y="16001"/>
                    <a:pt x="51266" y="19242"/>
                    <a:pt x="48048" y="22369"/>
                  </a:cubicBezTo>
                  <a:cubicBezTo>
                    <a:pt x="45925" y="24423"/>
                    <a:pt x="43734" y="26546"/>
                    <a:pt x="41794" y="28805"/>
                  </a:cubicBezTo>
                  <a:cubicBezTo>
                    <a:pt x="40196" y="30677"/>
                    <a:pt x="38712" y="32686"/>
                    <a:pt x="37274" y="34626"/>
                  </a:cubicBezTo>
                  <a:cubicBezTo>
                    <a:pt x="34878" y="37844"/>
                    <a:pt x="32413" y="41177"/>
                    <a:pt x="29400" y="43847"/>
                  </a:cubicBezTo>
                  <a:cubicBezTo>
                    <a:pt x="26106" y="46781"/>
                    <a:pt x="21458" y="49067"/>
                    <a:pt x="16953" y="49067"/>
                  </a:cubicBezTo>
                  <a:cubicBezTo>
                    <a:pt x="15184" y="49067"/>
                    <a:pt x="13436" y="48715"/>
                    <a:pt x="11801" y="47910"/>
                  </a:cubicBezTo>
                  <a:cubicBezTo>
                    <a:pt x="5524" y="44829"/>
                    <a:pt x="3584" y="36635"/>
                    <a:pt x="2671" y="30746"/>
                  </a:cubicBezTo>
                  <a:cubicBezTo>
                    <a:pt x="1370" y="22346"/>
                    <a:pt x="685" y="13764"/>
                    <a:pt x="640" y="5227"/>
                  </a:cubicBezTo>
                  <a:cubicBezTo>
                    <a:pt x="640" y="3561"/>
                    <a:pt x="685" y="1780"/>
                    <a:pt x="891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21"/>
          <p:cNvSpPr/>
          <p:nvPr/>
        </p:nvSpPr>
        <p:spPr>
          <a:xfrm>
            <a:off x="-164150" y="-139213"/>
            <a:ext cx="3093332" cy="2995400"/>
          </a:xfrm>
          <a:custGeom>
            <a:avLst/>
            <a:gdLst/>
            <a:ahLst/>
            <a:cxnLst/>
            <a:rect l="l" t="t" r="r" b="b"/>
            <a:pathLst>
              <a:path w="37175" h="35997" extrusionOk="0">
                <a:moveTo>
                  <a:pt x="0" y="0"/>
                </a:moveTo>
                <a:lnTo>
                  <a:pt x="0" y="35996"/>
                </a:lnTo>
                <a:cubicBezTo>
                  <a:pt x="482" y="35862"/>
                  <a:pt x="946" y="35693"/>
                  <a:pt x="1410" y="35497"/>
                </a:cubicBezTo>
                <a:cubicBezTo>
                  <a:pt x="4274" y="34257"/>
                  <a:pt x="6602" y="31821"/>
                  <a:pt x="7699" y="28895"/>
                </a:cubicBezTo>
                <a:cubicBezTo>
                  <a:pt x="8591" y="26513"/>
                  <a:pt x="8761" y="23748"/>
                  <a:pt x="10474" y="21874"/>
                </a:cubicBezTo>
                <a:cubicBezTo>
                  <a:pt x="12401" y="19769"/>
                  <a:pt x="15550" y="19528"/>
                  <a:pt x="18333" y="18939"/>
                </a:cubicBezTo>
                <a:cubicBezTo>
                  <a:pt x="23820" y="17771"/>
                  <a:pt x="28869" y="14639"/>
                  <a:pt x="32366" y="10250"/>
                </a:cubicBezTo>
                <a:cubicBezTo>
                  <a:pt x="34739" y="7271"/>
                  <a:pt x="36389" y="3729"/>
                  <a:pt x="371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1"/>
          <p:cNvSpPr/>
          <p:nvPr/>
        </p:nvSpPr>
        <p:spPr>
          <a:xfrm>
            <a:off x="-164139" y="4120062"/>
            <a:ext cx="4269545" cy="1115309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6578111" y="3801737"/>
            <a:ext cx="2869727" cy="1751959"/>
          </a:xfrm>
          <a:custGeom>
            <a:avLst/>
            <a:gdLst/>
            <a:ahLst/>
            <a:cxnLst/>
            <a:rect l="l" t="t" r="r" b="b"/>
            <a:pathLst>
              <a:path w="26942" h="16448" extrusionOk="0">
                <a:moveTo>
                  <a:pt x="25136" y="0"/>
                </a:moveTo>
                <a:cubicBezTo>
                  <a:pt x="21713" y="0"/>
                  <a:pt x="18401" y="1629"/>
                  <a:pt x="17227" y="4859"/>
                </a:cubicBezTo>
                <a:cubicBezTo>
                  <a:pt x="17072" y="4855"/>
                  <a:pt x="16918" y="4853"/>
                  <a:pt x="16764" y="4853"/>
                </a:cubicBezTo>
                <a:cubicBezTo>
                  <a:pt x="12591" y="4853"/>
                  <a:pt x="8428" y="6359"/>
                  <a:pt x="5237" y="9043"/>
                </a:cubicBezTo>
                <a:cubicBezTo>
                  <a:pt x="2891" y="11015"/>
                  <a:pt x="1080" y="13593"/>
                  <a:pt x="0" y="16448"/>
                </a:cubicBezTo>
                <a:lnTo>
                  <a:pt x="26942" y="16448"/>
                </a:lnTo>
                <a:lnTo>
                  <a:pt x="26942" y="149"/>
                </a:lnTo>
                <a:cubicBezTo>
                  <a:pt x="26692" y="105"/>
                  <a:pt x="26433" y="69"/>
                  <a:pt x="26183" y="51"/>
                </a:cubicBezTo>
                <a:cubicBezTo>
                  <a:pt x="25835" y="17"/>
                  <a:pt x="25485" y="0"/>
                  <a:pt x="251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1"/>
          <p:cNvSpPr/>
          <p:nvPr/>
        </p:nvSpPr>
        <p:spPr>
          <a:xfrm rot="-10044979">
            <a:off x="3125805" y="-703887"/>
            <a:ext cx="7584970" cy="1981379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1"/>
          <p:cNvSpPr txBox="1">
            <a:spLocks noGrp="1"/>
          </p:cNvSpPr>
          <p:nvPr>
            <p:ph type="ctrTitle"/>
          </p:nvPr>
        </p:nvSpPr>
        <p:spPr>
          <a:xfrm>
            <a:off x="1180775" y="1116663"/>
            <a:ext cx="7249800" cy="18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35" name="Google Shape;335;p21"/>
          <p:cNvSpPr txBox="1">
            <a:spLocks noGrp="1"/>
          </p:cNvSpPr>
          <p:nvPr>
            <p:ph type="subTitle" idx="1"/>
          </p:nvPr>
        </p:nvSpPr>
        <p:spPr>
          <a:xfrm>
            <a:off x="4194150" y="3081550"/>
            <a:ext cx="4236300" cy="9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22"/>
          <p:cNvGrpSpPr/>
          <p:nvPr/>
        </p:nvGrpSpPr>
        <p:grpSpPr>
          <a:xfrm rot="10800000" flipH="1">
            <a:off x="-5913" y="-21384"/>
            <a:ext cx="9144275" cy="5143704"/>
            <a:chOff x="686050" y="729900"/>
            <a:chExt cx="6112075" cy="3438075"/>
          </a:xfrm>
        </p:grpSpPr>
        <p:sp>
          <p:nvSpPr>
            <p:cNvPr id="338" name="Google Shape;338;p22"/>
            <p:cNvSpPr/>
            <p:nvPr/>
          </p:nvSpPr>
          <p:spPr>
            <a:xfrm>
              <a:off x="5528450" y="729900"/>
              <a:ext cx="1269675" cy="1596075"/>
            </a:xfrm>
            <a:custGeom>
              <a:avLst/>
              <a:gdLst/>
              <a:ahLst/>
              <a:cxnLst/>
              <a:rect l="l" t="t" r="r" b="b"/>
              <a:pathLst>
                <a:path w="50787" h="63843" extrusionOk="0">
                  <a:moveTo>
                    <a:pt x="388" y="0"/>
                  </a:moveTo>
                  <a:cubicBezTo>
                    <a:pt x="137" y="1917"/>
                    <a:pt x="0" y="3857"/>
                    <a:pt x="0" y="5798"/>
                  </a:cubicBezTo>
                  <a:cubicBezTo>
                    <a:pt x="0" y="11801"/>
                    <a:pt x="1233" y="17781"/>
                    <a:pt x="3858" y="23259"/>
                  </a:cubicBezTo>
                  <a:cubicBezTo>
                    <a:pt x="10705" y="37548"/>
                    <a:pt x="24401" y="46404"/>
                    <a:pt x="37639" y="54986"/>
                  </a:cubicBezTo>
                  <a:cubicBezTo>
                    <a:pt x="42045" y="57839"/>
                    <a:pt x="46518" y="60715"/>
                    <a:pt x="50787" y="63842"/>
                  </a:cubicBezTo>
                  <a:lnTo>
                    <a:pt x="50787" y="63021"/>
                  </a:lnTo>
                  <a:cubicBezTo>
                    <a:pt x="46633" y="60008"/>
                    <a:pt x="42273" y="57200"/>
                    <a:pt x="38005" y="54438"/>
                  </a:cubicBezTo>
                  <a:cubicBezTo>
                    <a:pt x="24218" y="45514"/>
                    <a:pt x="11208" y="37114"/>
                    <a:pt x="4451" y="22985"/>
                  </a:cubicBezTo>
                  <a:cubicBezTo>
                    <a:pt x="1028" y="15818"/>
                    <a:pt x="0" y="7806"/>
                    <a:pt x="1028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4701600" y="729900"/>
              <a:ext cx="784075" cy="3438075"/>
            </a:xfrm>
            <a:custGeom>
              <a:avLst/>
              <a:gdLst/>
              <a:ahLst/>
              <a:cxnLst/>
              <a:rect l="l" t="t" r="r" b="b"/>
              <a:pathLst>
                <a:path w="31363" h="137523" extrusionOk="0">
                  <a:moveTo>
                    <a:pt x="11641" y="0"/>
                  </a:moveTo>
                  <a:cubicBezTo>
                    <a:pt x="14883" y="5250"/>
                    <a:pt x="17645" y="10545"/>
                    <a:pt x="19950" y="15886"/>
                  </a:cubicBezTo>
                  <a:cubicBezTo>
                    <a:pt x="29605" y="38324"/>
                    <a:pt x="30701" y="62427"/>
                    <a:pt x="22940" y="82034"/>
                  </a:cubicBezTo>
                  <a:cubicBezTo>
                    <a:pt x="20452" y="88379"/>
                    <a:pt x="16983" y="94428"/>
                    <a:pt x="13627" y="100271"/>
                  </a:cubicBezTo>
                  <a:cubicBezTo>
                    <a:pt x="10044" y="106503"/>
                    <a:pt x="6346" y="112939"/>
                    <a:pt x="3812" y="119764"/>
                  </a:cubicBezTo>
                  <a:cubicBezTo>
                    <a:pt x="1667" y="125470"/>
                    <a:pt x="411" y="131451"/>
                    <a:pt x="1" y="137522"/>
                  </a:cubicBezTo>
                  <a:lnTo>
                    <a:pt x="640" y="137522"/>
                  </a:lnTo>
                  <a:cubicBezTo>
                    <a:pt x="1073" y="131542"/>
                    <a:pt x="2306" y="125607"/>
                    <a:pt x="4406" y="119992"/>
                  </a:cubicBezTo>
                  <a:cubicBezTo>
                    <a:pt x="6939" y="113213"/>
                    <a:pt x="10614" y="106799"/>
                    <a:pt x="14175" y="100591"/>
                  </a:cubicBezTo>
                  <a:cubicBezTo>
                    <a:pt x="17553" y="94725"/>
                    <a:pt x="21023" y="88676"/>
                    <a:pt x="23556" y="82262"/>
                  </a:cubicBezTo>
                  <a:cubicBezTo>
                    <a:pt x="31363" y="62496"/>
                    <a:pt x="30267" y="38210"/>
                    <a:pt x="20543" y="15635"/>
                  </a:cubicBezTo>
                  <a:cubicBezTo>
                    <a:pt x="18284" y="10363"/>
                    <a:pt x="15567" y="5159"/>
                    <a:pt x="12395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5167225" y="2753900"/>
              <a:ext cx="1630900" cy="1414075"/>
            </a:xfrm>
            <a:custGeom>
              <a:avLst/>
              <a:gdLst/>
              <a:ahLst/>
              <a:cxnLst/>
              <a:rect l="l" t="t" r="r" b="b"/>
              <a:pathLst>
                <a:path w="65236" h="56563" extrusionOk="0">
                  <a:moveTo>
                    <a:pt x="39801" y="1"/>
                  </a:moveTo>
                  <a:cubicBezTo>
                    <a:pt x="35853" y="1"/>
                    <a:pt x="32199" y="1468"/>
                    <a:pt x="29902" y="4087"/>
                  </a:cubicBezTo>
                  <a:cubicBezTo>
                    <a:pt x="27642" y="6643"/>
                    <a:pt x="26798" y="10044"/>
                    <a:pt x="25976" y="13331"/>
                  </a:cubicBezTo>
                  <a:cubicBezTo>
                    <a:pt x="25177" y="16435"/>
                    <a:pt x="24378" y="19654"/>
                    <a:pt x="22393" y="22073"/>
                  </a:cubicBezTo>
                  <a:cubicBezTo>
                    <a:pt x="20338" y="24561"/>
                    <a:pt x="17417" y="25908"/>
                    <a:pt x="14335" y="27323"/>
                  </a:cubicBezTo>
                  <a:cubicBezTo>
                    <a:pt x="12623" y="28099"/>
                    <a:pt x="10889" y="28898"/>
                    <a:pt x="9291" y="29879"/>
                  </a:cubicBezTo>
                  <a:cubicBezTo>
                    <a:pt x="4589" y="32892"/>
                    <a:pt x="1416" y="37960"/>
                    <a:pt x="366" y="44168"/>
                  </a:cubicBezTo>
                  <a:cubicBezTo>
                    <a:pt x="115" y="45629"/>
                    <a:pt x="1" y="47135"/>
                    <a:pt x="1" y="48619"/>
                  </a:cubicBezTo>
                  <a:cubicBezTo>
                    <a:pt x="1" y="51335"/>
                    <a:pt x="389" y="54029"/>
                    <a:pt x="1188" y="56562"/>
                  </a:cubicBezTo>
                  <a:lnTo>
                    <a:pt x="1873" y="56562"/>
                  </a:lnTo>
                  <a:cubicBezTo>
                    <a:pt x="640" y="52659"/>
                    <a:pt x="321" y="48414"/>
                    <a:pt x="1005" y="44259"/>
                  </a:cubicBezTo>
                  <a:cubicBezTo>
                    <a:pt x="2010" y="38256"/>
                    <a:pt x="5091" y="33349"/>
                    <a:pt x="9656" y="30427"/>
                  </a:cubicBezTo>
                  <a:cubicBezTo>
                    <a:pt x="11185" y="29469"/>
                    <a:pt x="12920" y="28670"/>
                    <a:pt x="14586" y="27917"/>
                  </a:cubicBezTo>
                  <a:cubicBezTo>
                    <a:pt x="17622" y="26524"/>
                    <a:pt x="20749" y="25109"/>
                    <a:pt x="22872" y="22484"/>
                  </a:cubicBezTo>
                  <a:cubicBezTo>
                    <a:pt x="24972" y="19950"/>
                    <a:pt x="25794" y="16664"/>
                    <a:pt x="26592" y="13491"/>
                  </a:cubicBezTo>
                  <a:cubicBezTo>
                    <a:pt x="27414" y="10273"/>
                    <a:pt x="28236" y="6963"/>
                    <a:pt x="30404" y="4498"/>
                  </a:cubicBezTo>
                  <a:cubicBezTo>
                    <a:pt x="32572" y="2045"/>
                    <a:pt x="36055" y="653"/>
                    <a:pt x="39837" y="653"/>
                  </a:cubicBezTo>
                  <a:cubicBezTo>
                    <a:pt x="40594" y="653"/>
                    <a:pt x="41364" y="709"/>
                    <a:pt x="42137" y="823"/>
                  </a:cubicBezTo>
                  <a:cubicBezTo>
                    <a:pt x="45766" y="1348"/>
                    <a:pt x="49486" y="3037"/>
                    <a:pt x="53846" y="6141"/>
                  </a:cubicBezTo>
                  <a:cubicBezTo>
                    <a:pt x="58114" y="9177"/>
                    <a:pt x="61949" y="12829"/>
                    <a:pt x="65236" y="16892"/>
                  </a:cubicBezTo>
                  <a:lnTo>
                    <a:pt x="65236" y="15819"/>
                  </a:lnTo>
                  <a:cubicBezTo>
                    <a:pt x="61995" y="11939"/>
                    <a:pt x="58274" y="8515"/>
                    <a:pt x="54211" y="5616"/>
                  </a:cubicBezTo>
                  <a:cubicBezTo>
                    <a:pt x="49783" y="2466"/>
                    <a:pt x="45971" y="732"/>
                    <a:pt x="42228" y="184"/>
                  </a:cubicBezTo>
                  <a:cubicBezTo>
                    <a:pt x="41413" y="61"/>
                    <a:pt x="40601" y="1"/>
                    <a:pt x="3980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1641300" y="729900"/>
              <a:ext cx="2874300" cy="2584225"/>
            </a:xfrm>
            <a:custGeom>
              <a:avLst/>
              <a:gdLst/>
              <a:ahLst/>
              <a:cxnLst/>
              <a:rect l="l" t="t" r="r" b="b"/>
              <a:pathLst>
                <a:path w="114972" h="103369" extrusionOk="0">
                  <a:moveTo>
                    <a:pt x="3424" y="0"/>
                  </a:moveTo>
                  <a:cubicBezTo>
                    <a:pt x="2968" y="2283"/>
                    <a:pt x="2580" y="4656"/>
                    <a:pt x="2237" y="7099"/>
                  </a:cubicBezTo>
                  <a:cubicBezTo>
                    <a:pt x="1461" y="13010"/>
                    <a:pt x="1073" y="18945"/>
                    <a:pt x="1073" y="24902"/>
                  </a:cubicBezTo>
                  <a:cubicBezTo>
                    <a:pt x="1073" y="41063"/>
                    <a:pt x="3949" y="57223"/>
                    <a:pt x="9564" y="72425"/>
                  </a:cubicBezTo>
                  <a:cubicBezTo>
                    <a:pt x="14540" y="85914"/>
                    <a:pt x="20635" y="94519"/>
                    <a:pt x="28760" y="99518"/>
                  </a:cubicBezTo>
                  <a:cubicBezTo>
                    <a:pt x="32792" y="101996"/>
                    <a:pt x="37795" y="103369"/>
                    <a:pt x="42726" y="103369"/>
                  </a:cubicBezTo>
                  <a:cubicBezTo>
                    <a:pt x="49242" y="103369"/>
                    <a:pt x="55635" y="100974"/>
                    <a:pt x="59506" y="95569"/>
                  </a:cubicBezTo>
                  <a:cubicBezTo>
                    <a:pt x="61857" y="92260"/>
                    <a:pt x="62998" y="88265"/>
                    <a:pt x="64094" y="84408"/>
                  </a:cubicBezTo>
                  <a:cubicBezTo>
                    <a:pt x="65098" y="80870"/>
                    <a:pt x="66148" y="77195"/>
                    <a:pt x="68157" y="74091"/>
                  </a:cubicBezTo>
                  <a:cubicBezTo>
                    <a:pt x="72083" y="67996"/>
                    <a:pt x="78679" y="65075"/>
                    <a:pt x="85664" y="61948"/>
                  </a:cubicBezTo>
                  <a:cubicBezTo>
                    <a:pt x="89247" y="60373"/>
                    <a:pt x="92922" y="58729"/>
                    <a:pt x="96186" y="56629"/>
                  </a:cubicBezTo>
                  <a:cubicBezTo>
                    <a:pt x="104152" y="51539"/>
                    <a:pt x="109927" y="43117"/>
                    <a:pt x="112506" y="32914"/>
                  </a:cubicBezTo>
                  <a:cubicBezTo>
                    <a:pt x="114971" y="23031"/>
                    <a:pt x="114218" y="12600"/>
                    <a:pt x="110384" y="3515"/>
                  </a:cubicBezTo>
                  <a:cubicBezTo>
                    <a:pt x="109859" y="2283"/>
                    <a:pt x="109311" y="1118"/>
                    <a:pt x="108717" y="0"/>
                  </a:cubicBezTo>
                  <a:lnTo>
                    <a:pt x="107987" y="0"/>
                  </a:lnTo>
                  <a:cubicBezTo>
                    <a:pt x="108626" y="1210"/>
                    <a:pt x="109220" y="2465"/>
                    <a:pt x="109790" y="3766"/>
                  </a:cubicBezTo>
                  <a:cubicBezTo>
                    <a:pt x="112141" y="9313"/>
                    <a:pt x="113237" y="15270"/>
                    <a:pt x="113237" y="21159"/>
                  </a:cubicBezTo>
                  <a:cubicBezTo>
                    <a:pt x="113237" y="35242"/>
                    <a:pt x="106869" y="49006"/>
                    <a:pt x="95844" y="56082"/>
                  </a:cubicBezTo>
                  <a:cubicBezTo>
                    <a:pt x="92626" y="58159"/>
                    <a:pt x="88951" y="59779"/>
                    <a:pt x="85413" y="61354"/>
                  </a:cubicBezTo>
                  <a:cubicBezTo>
                    <a:pt x="78634" y="64367"/>
                    <a:pt x="71649" y="67494"/>
                    <a:pt x="67609" y="73748"/>
                  </a:cubicBezTo>
                  <a:cubicBezTo>
                    <a:pt x="65555" y="76921"/>
                    <a:pt x="64505" y="80642"/>
                    <a:pt x="63478" y="84225"/>
                  </a:cubicBezTo>
                  <a:cubicBezTo>
                    <a:pt x="62382" y="88037"/>
                    <a:pt x="61264" y="91963"/>
                    <a:pt x="58958" y="95181"/>
                  </a:cubicBezTo>
                  <a:cubicBezTo>
                    <a:pt x="55227" y="100403"/>
                    <a:pt x="49046" y="102719"/>
                    <a:pt x="42734" y="102719"/>
                  </a:cubicBezTo>
                  <a:cubicBezTo>
                    <a:pt x="37925" y="102719"/>
                    <a:pt x="33040" y="101375"/>
                    <a:pt x="29103" y="98948"/>
                  </a:cubicBezTo>
                  <a:cubicBezTo>
                    <a:pt x="21114" y="94040"/>
                    <a:pt x="15088" y="85526"/>
                    <a:pt x="10158" y="72196"/>
                  </a:cubicBezTo>
                  <a:cubicBezTo>
                    <a:pt x="2534" y="51517"/>
                    <a:pt x="0" y="29034"/>
                    <a:pt x="2899" y="7190"/>
                  </a:cubicBezTo>
                  <a:cubicBezTo>
                    <a:pt x="3219" y="4702"/>
                    <a:pt x="3630" y="2305"/>
                    <a:pt x="4086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3040500" y="2947975"/>
              <a:ext cx="1558400" cy="1220000"/>
            </a:xfrm>
            <a:custGeom>
              <a:avLst/>
              <a:gdLst/>
              <a:ahLst/>
              <a:cxnLst/>
              <a:rect l="l" t="t" r="r" b="b"/>
              <a:pathLst>
                <a:path w="62336" h="48800" extrusionOk="0">
                  <a:moveTo>
                    <a:pt x="42351" y="1"/>
                  </a:moveTo>
                  <a:cubicBezTo>
                    <a:pt x="32307" y="1"/>
                    <a:pt x="21177" y="4342"/>
                    <a:pt x="16138" y="8535"/>
                  </a:cubicBezTo>
                  <a:cubicBezTo>
                    <a:pt x="6117" y="16844"/>
                    <a:pt x="206" y="30699"/>
                    <a:pt x="206" y="45421"/>
                  </a:cubicBezTo>
                  <a:cubicBezTo>
                    <a:pt x="206" y="46540"/>
                    <a:pt x="251" y="47681"/>
                    <a:pt x="320" y="48799"/>
                  </a:cubicBezTo>
                  <a:lnTo>
                    <a:pt x="982" y="48799"/>
                  </a:lnTo>
                  <a:cubicBezTo>
                    <a:pt x="0" y="33027"/>
                    <a:pt x="5912" y="17871"/>
                    <a:pt x="16548" y="9038"/>
                  </a:cubicBezTo>
                  <a:cubicBezTo>
                    <a:pt x="21495" y="4919"/>
                    <a:pt x="32440" y="652"/>
                    <a:pt x="42296" y="652"/>
                  </a:cubicBezTo>
                  <a:cubicBezTo>
                    <a:pt x="44675" y="652"/>
                    <a:pt x="46991" y="900"/>
                    <a:pt x="49143" y="1460"/>
                  </a:cubicBezTo>
                  <a:cubicBezTo>
                    <a:pt x="54187" y="2761"/>
                    <a:pt x="57566" y="5591"/>
                    <a:pt x="59232" y="9836"/>
                  </a:cubicBezTo>
                  <a:cubicBezTo>
                    <a:pt x="59780" y="11297"/>
                    <a:pt x="60008" y="12941"/>
                    <a:pt x="60008" y="14744"/>
                  </a:cubicBezTo>
                  <a:cubicBezTo>
                    <a:pt x="60008" y="20724"/>
                    <a:pt x="57406" y="28165"/>
                    <a:pt x="55511" y="33506"/>
                  </a:cubicBezTo>
                  <a:cubicBezTo>
                    <a:pt x="55214" y="34328"/>
                    <a:pt x="54941" y="35104"/>
                    <a:pt x="54712" y="35812"/>
                  </a:cubicBezTo>
                  <a:cubicBezTo>
                    <a:pt x="53183" y="40285"/>
                    <a:pt x="51380" y="44622"/>
                    <a:pt x="49280" y="48799"/>
                  </a:cubicBezTo>
                  <a:lnTo>
                    <a:pt x="50010" y="48799"/>
                  </a:lnTo>
                  <a:cubicBezTo>
                    <a:pt x="52042" y="44691"/>
                    <a:pt x="53822" y="40400"/>
                    <a:pt x="55329" y="36017"/>
                  </a:cubicBezTo>
                  <a:cubicBezTo>
                    <a:pt x="55557" y="35309"/>
                    <a:pt x="55831" y="34533"/>
                    <a:pt x="56128" y="33712"/>
                  </a:cubicBezTo>
                  <a:cubicBezTo>
                    <a:pt x="58615" y="26704"/>
                    <a:pt x="62336" y="16091"/>
                    <a:pt x="59825" y="9608"/>
                  </a:cubicBezTo>
                  <a:cubicBezTo>
                    <a:pt x="58090" y="5134"/>
                    <a:pt x="54553" y="2190"/>
                    <a:pt x="49326" y="821"/>
                  </a:cubicBezTo>
                  <a:cubicBezTo>
                    <a:pt x="47131" y="253"/>
                    <a:pt x="44773" y="1"/>
                    <a:pt x="4235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810450" y="729900"/>
              <a:ext cx="1250300" cy="3438075"/>
            </a:xfrm>
            <a:custGeom>
              <a:avLst/>
              <a:gdLst/>
              <a:ahLst/>
              <a:cxnLst/>
              <a:rect l="l" t="t" r="r" b="b"/>
              <a:pathLst>
                <a:path w="50012" h="137523" extrusionOk="0">
                  <a:moveTo>
                    <a:pt x="5045" y="0"/>
                  </a:moveTo>
                  <a:cubicBezTo>
                    <a:pt x="2580" y="5250"/>
                    <a:pt x="1507" y="11139"/>
                    <a:pt x="1507" y="17096"/>
                  </a:cubicBezTo>
                  <a:cubicBezTo>
                    <a:pt x="1507" y="24925"/>
                    <a:pt x="3356" y="32868"/>
                    <a:pt x="6301" y="39670"/>
                  </a:cubicBezTo>
                  <a:cubicBezTo>
                    <a:pt x="10637" y="49645"/>
                    <a:pt x="17074" y="58638"/>
                    <a:pt x="23328" y="67335"/>
                  </a:cubicBezTo>
                  <a:cubicBezTo>
                    <a:pt x="26843" y="72265"/>
                    <a:pt x="30518" y="77378"/>
                    <a:pt x="33737" y="82582"/>
                  </a:cubicBezTo>
                  <a:cubicBezTo>
                    <a:pt x="41429" y="95044"/>
                    <a:pt x="49303" y="113464"/>
                    <a:pt x="43141" y="130652"/>
                  </a:cubicBezTo>
                  <a:cubicBezTo>
                    <a:pt x="42273" y="133094"/>
                    <a:pt x="41178" y="135377"/>
                    <a:pt x="39877" y="137522"/>
                  </a:cubicBezTo>
                  <a:lnTo>
                    <a:pt x="40630" y="137522"/>
                  </a:lnTo>
                  <a:cubicBezTo>
                    <a:pt x="41862" y="135445"/>
                    <a:pt x="42912" y="133231"/>
                    <a:pt x="43757" y="130857"/>
                  </a:cubicBezTo>
                  <a:cubicBezTo>
                    <a:pt x="50011" y="113442"/>
                    <a:pt x="42045" y="94816"/>
                    <a:pt x="34284" y="82262"/>
                  </a:cubicBezTo>
                  <a:cubicBezTo>
                    <a:pt x="31043" y="77012"/>
                    <a:pt x="27391" y="71900"/>
                    <a:pt x="23853" y="66969"/>
                  </a:cubicBezTo>
                  <a:cubicBezTo>
                    <a:pt x="17622" y="58296"/>
                    <a:pt x="11208" y="49325"/>
                    <a:pt x="6894" y="39396"/>
                  </a:cubicBezTo>
                  <a:cubicBezTo>
                    <a:pt x="1736" y="27504"/>
                    <a:pt x="1" y="11983"/>
                    <a:pt x="5753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686050" y="2588425"/>
              <a:ext cx="432000" cy="1269125"/>
            </a:xfrm>
            <a:custGeom>
              <a:avLst/>
              <a:gdLst/>
              <a:ahLst/>
              <a:cxnLst/>
              <a:rect l="l" t="t" r="r" b="b"/>
              <a:pathLst>
                <a:path w="17280" h="50765" extrusionOk="0">
                  <a:moveTo>
                    <a:pt x="1" y="1"/>
                  </a:moveTo>
                  <a:lnTo>
                    <a:pt x="1" y="891"/>
                  </a:lnTo>
                  <a:cubicBezTo>
                    <a:pt x="2534" y="3196"/>
                    <a:pt x="4863" y="5707"/>
                    <a:pt x="6871" y="8492"/>
                  </a:cubicBezTo>
                  <a:cubicBezTo>
                    <a:pt x="13673" y="17896"/>
                    <a:pt x="16572" y="32664"/>
                    <a:pt x="8926" y="42661"/>
                  </a:cubicBezTo>
                  <a:cubicBezTo>
                    <a:pt x="6483" y="45857"/>
                    <a:pt x="3174" y="48231"/>
                    <a:pt x="1" y="50034"/>
                  </a:cubicBezTo>
                  <a:lnTo>
                    <a:pt x="1" y="50764"/>
                  </a:lnTo>
                  <a:cubicBezTo>
                    <a:pt x="3333" y="48938"/>
                    <a:pt x="6848" y="46450"/>
                    <a:pt x="9428" y="43049"/>
                  </a:cubicBezTo>
                  <a:cubicBezTo>
                    <a:pt x="17280" y="32824"/>
                    <a:pt x="14335" y="17713"/>
                    <a:pt x="7396" y="8104"/>
                  </a:cubicBezTo>
                  <a:cubicBezTo>
                    <a:pt x="5251" y="5114"/>
                    <a:pt x="2740" y="2443"/>
                    <a:pt x="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2166275" y="729900"/>
              <a:ext cx="1541875" cy="1244050"/>
            </a:xfrm>
            <a:custGeom>
              <a:avLst/>
              <a:gdLst/>
              <a:ahLst/>
              <a:cxnLst/>
              <a:rect l="l" t="t" r="r" b="b"/>
              <a:pathLst>
                <a:path w="61675" h="49762" extrusionOk="0">
                  <a:moveTo>
                    <a:pt x="229" y="0"/>
                  </a:moveTo>
                  <a:cubicBezTo>
                    <a:pt x="46" y="1666"/>
                    <a:pt x="1" y="3333"/>
                    <a:pt x="1" y="4907"/>
                  </a:cubicBezTo>
                  <a:lnTo>
                    <a:pt x="1" y="5227"/>
                  </a:lnTo>
                  <a:cubicBezTo>
                    <a:pt x="24" y="13786"/>
                    <a:pt x="708" y="22414"/>
                    <a:pt x="2032" y="30860"/>
                  </a:cubicBezTo>
                  <a:cubicBezTo>
                    <a:pt x="2968" y="36886"/>
                    <a:pt x="4954" y="45263"/>
                    <a:pt x="11527" y="48504"/>
                  </a:cubicBezTo>
                  <a:cubicBezTo>
                    <a:pt x="13317" y="49386"/>
                    <a:pt x="15177" y="49762"/>
                    <a:pt x="17026" y="49762"/>
                  </a:cubicBezTo>
                  <a:cubicBezTo>
                    <a:pt x="21876" y="49762"/>
                    <a:pt x="26644" y="47175"/>
                    <a:pt x="29833" y="44350"/>
                  </a:cubicBezTo>
                  <a:cubicBezTo>
                    <a:pt x="32892" y="41610"/>
                    <a:pt x="35380" y="38255"/>
                    <a:pt x="37777" y="35014"/>
                  </a:cubicBezTo>
                  <a:cubicBezTo>
                    <a:pt x="39215" y="33074"/>
                    <a:pt x="40698" y="31088"/>
                    <a:pt x="42273" y="29239"/>
                  </a:cubicBezTo>
                  <a:cubicBezTo>
                    <a:pt x="44213" y="26979"/>
                    <a:pt x="46382" y="24880"/>
                    <a:pt x="48482" y="22825"/>
                  </a:cubicBezTo>
                  <a:cubicBezTo>
                    <a:pt x="51746" y="19675"/>
                    <a:pt x="55101" y="16411"/>
                    <a:pt x="57635" y="12577"/>
                  </a:cubicBezTo>
                  <a:cubicBezTo>
                    <a:pt x="59849" y="9267"/>
                    <a:pt x="61652" y="4542"/>
                    <a:pt x="61675" y="0"/>
                  </a:cubicBezTo>
                  <a:lnTo>
                    <a:pt x="61036" y="0"/>
                  </a:lnTo>
                  <a:cubicBezTo>
                    <a:pt x="61013" y="2168"/>
                    <a:pt x="60579" y="4405"/>
                    <a:pt x="59871" y="6482"/>
                  </a:cubicBezTo>
                  <a:cubicBezTo>
                    <a:pt x="59164" y="8605"/>
                    <a:pt x="58182" y="10591"/>
                    <a:pt x="57110" y="12212"/>
                  </a:cubicBezTo>
                  <a:cubicBezTo>
                    <a:pt x="54599" y="16001"/>
                    <a:pt x="51266" y="19242"/>
                    <a:pt x="48048" y="22369"/>
                  </a:cubicBezTo>
                  <a:cubicBezTo>
                    <a:pt x="45925" y="24423"/>
                    <a:pt x="43734" y="26546"/>
                    <a:pt x="41794" y="28805"/>
                  </a:cubicBezTo>
                  <a:cubicBezTo>
                    <a:pt x="40196" y="30677"/>
                    <a:pt x="38712" y="32686"/>
                    <a:pt x="37274" y="34626"/>
                  </a:cubicBezTo>
                  <a:cubicBezTo>
                    <a:pt x="34878" y="37844"/>
                    <a:pt x="32413" y="41177"/>
                    <a:pt x="29400" y="43847"/>
                  </a:cubicBezTo>
                  <a:cubicBezTo>
                    <a:pt x="26106" y="46781"/>
                    <a:pt x="21458" y="49067"/>
                    <a:pt x="16953" y="49067"/>
                  </a:cubicBezTo>
                  <a:cubicBezTo>
                    <a:pt x="15184" y="49067"/>
                    <a:pt x="13436" y="48715"/>
                    <a:pt x="11801" y="47910"/>
                  </a:cubicBezTo>
                  <a:cubicBezTo>
                    <a:pt x="5524" y="44829"/>
                    <a:pt x="3584" y="36635"/>
                    <a:pt x="2671" y="30746"/>
                  </a:cubicBezTo>
                  <a:cubicBezTo>
                    <a:pt x="1370" y="22346"/>
                    <a:pt x="685" y="13764"/>
                    <a:pt x="640" y="5227"/>
                  </a:cubicBezTo>
                  <a:cubicBezTo>
                    <a:pt x="640" y="3561"/>
                    <a:pt x="685" y="1780"/>
                    <a:pt x="891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22"/>
          <p:cNvSpPr/>
          <p:nvPr/>
        </p:nvSpPr>
        <p:spPr>
          <a:xfrm rot="10800000" flipH="1">
            <a:off x="-164150" y="2314377"/>
            <a:ext cx="3093332" cy="2995400"/>
          </a:xfrm>
          <a:custGeom>
            <a:avLst/>
            <a:gdLst/>
            <a:ahLst/>
            <a:cxnLst/>
            <a:rect l="l" t="t" r="r" b="b"/>
            <a:pathLst>
              <a:path w="37175" h="35997" extrusionOk="0">
                <a:moveTo>
                  <a:pt x="0" y="0"/>
                </a:moveTo>
                <a:lnTo>
                  <a:pt x="0" y="35996"/>
                </a:lnTo>
                <a:cubicBezTo>
                  <a:pt x="482" y="35862"/>
                  <a:pt x="946" y="35693"/>
                  <a:pt x="1410" y="35497"/>
                </a:cubicBezTo>
                <a:cubicBezTo>
                  <a:pt x="4274" y="34257"/>
                  <a:pt x="6602" y="31821"/>
                  <a:pt x="7699" y="28895"/>
                </a:cubicBezTo>
                <a:cubicBezTo>
                  <a:pt x="8591" y="26513"/>
                  <a:pt x="8761" y="23748"/>
                  <a:pt x="10474" y="21874"/>
                </a:cubicBezTo>
                <a:cubicBezTo>
                  <a:pt x="12401" y="19769"/>
                  <a:pt x="15550" y="19528"/>
                  <a:pt x="18333" y="18939"/>
                </a:cubicBezTo>
                <a:cubicBezTo>
                  <a:pt x="23820" y="17771"/>
                  <a:pt x="28869" y="14639"/>
                  <a:pt x="32366" y="10250"/>
                </a:cubicBezTo>
                <a:cubicBezTo>
                  <a:pt x="34739" y="7271"/>
                  <a:pt x="36389" y="3729"/>
                  <a:pt x="371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2"/>
          <p:cNvSpPr/>
          <p:nvPr/>
        </p:nvSpPr>
        <p:spPr>
          <a:xfrm rot="10800000" flipH="1">
            <a:off x="2099" y="-21379"/>
            <a:ext cx="4103296" cy="1071881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2"/>
          <p:cNvSpPr/>
          <p:nvPr/>
        </p:nvSpPr>
        <p:spPr>
          <a:xfrm rot="10800000" flipH="1">
            <a:off x="6349300" y="-21369"/>
            <a:ext cx="2841842" cy="1734894"/>
          </a:xfrm>
          <a:custGeom>
            <a:avLst/>
            <a:gdLst/>
            <a:ahLst/>
            <a:cxnLst/>
            <a:rect l="l" t="t" r="r" b="b"/>
            <a:pathLst>
              <a:path w="26942" h="16448" extrusionOk="0">
                <a:moveTo>
                  <a:pt x="25136" y="0"/>
                </a:moveTo>
                <a:cubicBezTo>
                  <a:pt x="21713" y="0"/>
                  <a:pt x="18401" y="1629"/>
                  <a:pt x="17227" y="4859"/>
                </a:cubicBezTo>
                <a:cubicBezTo>
                  <a:pt x="17072" y="4855"/>
                  <a:pt x="16918" y="4853"/>
                  <a:pt x="16764" y="4853"/>
                </a:cubicBezTo>
                <a:cubicBezTo>
                  <a:pt x="12591" y="4853"/>
                  <a:pt x="8428" y="6359"/>
                  <a:pt x="5237" y="9043"/>
                </a:cubicBezTo>
                <a:cubicBezTo>
                  <a:pt x="2891" y="11015"/>
                  <a:pt x="1080" y="13593"/>
                  <a:pt x="0" y="16448"/>
                </a:cubicBezTo>
                <a:lnTo>
                  <a:pt x="26942" y="16448"/>
                </a:lnTo>
                <a:lnTo>
                  <a:pt x="26942" y="149"/>
                </a:lnTo>
                <a:cubicBezTo>
                  <a:pt x="26692" y="105"/>
                  <a:pt x="26433" y="69"/>
                  <a:pt x="26183" y="51"/>
                </a:cubicBezTo>
                <a:cubicBezTo>
                  <a:pt x="25835" y="17"/>
                  <a:pt x="25485" y="0"/>
                  <a:pt x="251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2"/>
          <p:cNvSpPr/>
          <p:nvPr/>
        </p:nvSpPr>
        <p:spPr>
          <a:xfrm flipH="1">
            <a:off x="3997948" y="3883697"/>
            <a:ext cx="7584964" cy="1981378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2"/>
          <p:cNvSpPr/>
          <p:nvPr/>
        </p:nvSpPr>
        <p:spPr>
          <a:xfrm rot="-4931193">
            <a:off x="-1133799" y="297936"/>
            <a:ext cx="5962524" cy="4681959"/>
          </a:xfrm>
          <a:prstGeom prst="flowChartDocumen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2"/>
          <p:cNvSpPr>
            <a:spLocks noGrp="1"/>
          </p:cNvSpPr>
          <p:nvPr>
            <p:ph type="pic" idx="2"/>
          </p:nvPr>
        </p:nvSpPr>
        <p:spPr>
          <a:xfrm rot="-5400000">
            <a:off x="-982785" y="395940"/>
            <a:ext cx="5331366" cy="4257954"/>
          </a:xfrm>
          <a:prstGeom prst="flowChartDocument">
            <a:avLst/>
          </a:prstGeom>
          <a:noFill/>
          <a:ln>
            <a:noFill/>
          </a:ln>
        </p:spPr>
      </p:sp>
      <p:sp>
        <p:nvSpPr>
          <p:cNvPr id="352" name="Google Shape;352;p22"/>
          <p:cNvSpPr txBox="1">
            <a:spLocks noGrp="1"/>
          </p:cNvSpPr>
          <p:nvPr>
            <p:ph type="subTitle" idx="1"/>
          </p:nvPr>
        </p:nvSpPr>
        <p:spPr>
          <a:xfrm>
            <a:off x="4572000" y="2249575"/>
            <a:ext cx="3852000" cy="20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3" name="Google Shape;353;p22"/>
          <p:cNvSpPr txBox="1">
            <a:spLocks noGrp="1"/>
          </p:cNvSpPr>
          <p:nvPr>
            <p:ph type="ctrTitle"/>
          </p:nvPr>
        </p:nvSpPr>
        <p:spPr>
          <a:xfrm>
            <a:off x="5556900" y="840725"/>
            <a:ext cx="2867100" cy="12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"/>
          <p:cNvSpPr/>
          <p:nvPr/>
        </p:nvSpPr>
        <p:spPr>
          <a:xfrm>
            <a:off x="-345725" y="-426211"/>
            <a:ext cx="3093332" cy="2995400"/>
          </a:xfrm>
          <a:custGeom>
            <a:avLst/>
            <a:gdLst/>
            <a:ahLst/>
            <a:cxnLst/>
            <a:rect l="l" t="t" r="r" b="b"/>
            <a:pathLst>
              <a:path w="37175" h="35997" extrusionOk="0">
                <a:moveTo>
                  <a:pt x="0" y="0"/>
                </a:moveTo>
                <a:lnTo>
                  <a:pt x="0" y="35996"/>
                </a:lnTo>
                <a:cubicBezTo>
                  <a:pt x="482" y="35862"/>
                  <a:pt x="946" y="35693"/>
                  <a:pt x="1410" y="35497"/>
                </a:cubicBezTo>
                <a:cubicBezTo>
                  <a:pt x="4274" y="34257"/>
                  <a:pt x="6602" y="31821"/>
                  <a:pt x="7699" y="28895"/>
                </a:cubicBezTo>
                <a:cubicBezTo>
                  <a:pt x="8591" y="26513"/>
                  <a:pt x="8761" y="23748"/>
                  <a:pt x="10474" y="21874"/>
                </a:cubicBezTo>
                <a:cubicBezTo>
                  <a:pt x="12401" y="19769"/>
                  <a:pt x="15550" y="19528"/>
                  <a:pt x="18333" y="18939"/>
                </a:cubicBezTo>
                <a:cubicBezTo>
                  <a:pt x="23820" y="17771"/>
                  <a:pt x="28869" y="14639"/>
                  <a:pt x="32366" y="10250"/>
                </a:cubicBezTo>
                <a:cubicBezTo>
                  <a:pt x="34739" y="7271"/>
                  <a:pt x="36389" y="3729"/>
                  <a:pt x="371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3"/>
          <p:cNvSpPr/>
          <p:nvPr/>
        </p:nvSpPr>
        <p:spPr>
          <a:xfrm>
            <a:off x="2099" y="4090440"/>
            <a:ext cx="4103296" cy="1071881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3"/>
          <p:cNvSpPr/>
          <p:nvPr/>
        </p:nvSpPr>
        <p:spPr>
          <a:xfrm>
            <a:off x="6436819" y="3509589"/>
            <a:ext cx="2707200" cy="1652736"/>
          </a:xfrm>
          <a:custGeom>
            <a:avLst/>
            <a:gdLst/>
            <a:ahLst/>
            <a:cxnLst/>
            <a:rect l="l" t="t" r="r" b="b"/>
            <a:pathLst>
              <a:path w="26942" h="16448" extrusionOk="0">
                <a:moveTo>
                  <a:pt x="25136" y="0"/>
                </a:moveTo>
                <a:cubicBezTo>
                  <a:pt x="21713" y="0"/>
                  <a:pt x="18401" y="1629"/>
                  <a:pt x="17227" y="4859"/>
                </a:cubicBezTo>
                <a:cubicBezTo>
                  <a:pt x="17072" y="4855"/>
                  <a:pt x="16918" y="4853"/>
                  <a:pt x="16764" y="4853"/>
                </a:cubicBezTo>
                <a:cubicBezTo>
                  <a:pt x="12591" y="4853"/>
                  <a:pt x="8428" y="6359"/>
                  <a:pt x="5237" y="9043"/>
                </a:cubicBezTo>
                <a:cubicBezTo>
                  <a:pt x="2891" y="11015"/>
                  <a:pt x="1080" y="13593"/>
                  <a:pt x="0" y="16448"/>
                </a:cubicBezTo>
                <a:lnTo>
                  <a:pt x="26942" y="16448"/>
                </a:lnTo>
                <a:lnTo>
                  <a:pt x="26942" y="149"/>
                </a:lnTo>
                <a:cubicBezTo>
                  <a:pt x="26692" y="105"/>
                  <a:pt x="26433" y="69"/>
                  <a:pt x="26183" y="51"/>
                </a:cubicBezTo>
                <a:cubicBezTo>
                  <a:pt x="25835" y="17"/>
                  <a:pt x="25485" y="0"/>
                  <a:pt x="251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3"/>
          <p:cNvSpPr/>
          <p:nvPr/>
        </p:nvSpPr>
        <p:spPr>
          <a:xfrm rot="-10044979">
            <a:off x="3125805" y="-733510"/>
            <a:ext cx="7584970" cy="1981379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9" name="Google Shape;359;p23"/>
          <p:cNvGrpSpPr/>
          <p:nvPr/>
        </p:nvGrpSpPr>
        <p:grpSpPr>
          <a:xfrm>
            <a:off x="-5913" y="-21384"/>
            <a:ext cx="9144275" cy="5143704"/>
            <a:chOff x="686050" y="729900"/>
            <a:chExt cx="6112075" cy="3438075"/>
          </a:xfrm>
        </p:grpSpPr>
        <p:sp>
          <p:nvSpPr>
            <p:cNvPr id="360" name="Google Shape;360;p23"/>
            <p:cNvSpPr/>
            <p:nvPr/>
          </p:nvSpPr>
          <p:spPr>
            <a:xfrm>
              <a:off x="5528450" y="729900"/>
              <a:ext cx="1269675" cy="1596075"/>
            </a:xfrm>
            <a:custGeom>
              <a:avLst/>
              <a:gdLst/>
              <a:ahLst/>
              <a:cxnLst/>
              <a:rect l="l" t="t" r="r" b="b"/>
              <a:pathLst>
                <a:path w="50787" h="63843" extrusionOk="0">
                  <a:moveTo>
                    <a:pt x="388" y="0"/>
                  </a:moveTo>
                  <a:cubicBezTo>
                    <a:pt x="137" y="1917"/>
                    <a:pt x="0" y="3857"/>
                    <a:pt x="0" y="5798"/>
                  </a:cubicBezTo>
                  <a:cubicBezTo>
                    <a:pt x="0" y="11801"/>
                    <a:pt x="1233" y="17781"/>
                    <a:pt x="3858" y="23259"/>
                  </a:cubicBezTo>
                  <a:cubicBezTo>
                    <a:pt x="10705" y="37548"/>
                    <a:pt x="24401" y="46404"/>
                    <a:pt x="37639" y="54986"/>
                  </a:cubicBezTo>
                  <a:cubicBezTo>
                    <a:pt x="42045" y="57839"/>
                    <a:pt x="46518" y="60715"/>
                    <a:pt x="50787" y="63842"/>
                  </a:cubicBezTo>
                  <a:lnTo>
                    <a:pt x="50787" y="63021"/>
                  </a:lnTo>
                  <a:cubicBezTo>
                    <a:pt x="46633" y="60008"/>
                    <a:pt x="42273" y="57200"/>
                    <a:pt x="38005" y="54438"/>
                  </a:cubicBezTo>
                  <a:cubicBezTo>
                    <a:pt x="24218" y="45514"/>
                    <a:pt x="11208" y="37114"/>
                    <a:pt x="4451" y="22985"/>
                  </a:cubicBezTo>
                  <a:cubicBezTo>
                    <a:pt x="1028" y="15818"/>
                    <a:pt x="0" y="7806"/>
                    <a:pt x="1028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4701600" y="729900"/>
              <a:ext cx="784075" cy="3438075"/>
            </a:xfrm>
            <a:custGeom>
              <a:avLst/>
              <a:gdLst/>
              <a:ahLst/>
              <a:cxnLst/>
              <a:rect l="l" t="t" r="r" b="b"/>
              <a:pathLst>
                <a:path w="31363" h="137523" extrusionOk="0">
                  <a:moveTo>
                    <a:pt x="11641" y="0"/>
                  </a:moveTo>
                  <a:cubicBezTo>
                    <a:pt x="14883" y="5250"/>
                    <a:pt x="17645" y="10545"/>
                    <a:pt x="19950" y="15886"/>
                  </a:cubicBezTo>
                  <a:cubicBezTo>
                    <a:pt x="29605" y="38324"/>
                    <a:pt x="30701" y="62427"/>
                    <a:pt x="22940" y="82034"/>
                  </a:cubicBezTo>
                  <a:cubicBezTo>
                    <a:pt x="20452" y="88379"/>
                    <a:pt x="16983" y="94428"/>
                    <a:pt x="13627" y="100271"/>
                  </a:cubicBezTo>
                  <a:cubicBezTo>
                    <a:pt x="10044" y="106503"/>
                    <a:pt x="6346" y="112939"/>
                    <a:pt x="3812" y="119764"/>
                  </a:cubicBezTo>
                  <a:cubicBezTo>
                    <a:pt x="1667" y="125470"/>
                    <a:pt x="411" y="131451"/>
                    <a:pt x="1" y="137522"/>
                  </a:cubicBezTo>
                  <a:lnTo>
                    <a:pt x="640" y="137522"/>
                  </a:lnTo>
                  <a:cubicBezTo>
                    <a:pt x="1073" y="131542"/>
                    <a:pt x="2306" y="125607"/>
                    <a:pt x="4406" y="119992"/>
                  </a:cubicBezTo>
                  <a:cubicBezTo>
                    <a:pt x="6939" y="113213"/>
                    <a:pt x="10614" y="106799"/>
                    <a:pt x="14175" y="100591"/>
                  </a:cubicBezTo>
                  <a:cubicBezTo>
                    <a:pt x="17553" y="94725"/>
                    <a:pt x="21023" y="88676"/>
                    <a:pt x="23556" y="82262"/>
                  </a:cubicBezTo>
                  <a:cubicBezTo>
                    <a:pt x="31363" y="62496"/>
                    <a:pt x="30267" y="38210"/>
                    <a:pt x="20543" y="15635"/>
                  </a:cubicBezTo>
                  <a:cubicBezTo>
                    <a:pt x="18284" y="10363"/>
                    <a:pt x="15567" y="5159"/>
                    <a:pt x="12395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5167225" y="2753900"/>
              <a:ext cx="1630900" cy="1414075"/>
            </a:xfrm>
            <a:custGeom>
              <a:avLst/>
              <a:gdLst/>
              <a:ahLst/>
              <a:cxnLst/>
              <a:rect l="l" t="t" r="r" b="b"/>
              <a:pathLst>
                <a:path w="65236" h="56563" extrusionOk="0">
                  <a:moveTo>
                    <a:pt x="39801" y="1"/>
                  </a:moveTo>
                  <a:cubicBezTo>
                    <a:pt x="35853" y="1"/>
                    <a:pt x="32199" y="1468"/>
                    <a:pt x="29902" y="4087"/>
                  </a:cubicBezTo>
                  <a:cubicBezTo>
                    <a:pt x="27642" y="6643"/>
                    <a:pt x="26798" y="10044"/>
                    <a:pt x="25976" y="13331"/>
                  </a:cubicBezTo>
                  <a:cubicBezTo>
                    <a:pt x="25177" y="16435"/>
                    <a:pt x="24378" y="19654"/>
                    <a:pt x="22393" y="22073"/>
                  </a:cubicBezTo>
                  <a:cubicBezTo>
                    <a:pt x="20338" y="24561"/>
                    <a:pt x="17417" y="25908"/>
                    <a:pt x="14335" y="27323"/>
                  </a:cubicBezTo>
                  <a:cubicBezTo>
                    <a:pt x="12623" y="28099"/>
                    <a:pt x="10889" y="28898"/>
                    <a:pt x="9291" y="29879"/>
                  </a:cubicBezTo>
                  <a:cubicBezTo>
                    <a:pt x="4589" y="32892"/>
                    <a:pt x="1416" y="37960"/>
                    <a:pt x="366" y="44168"/>
                  </a:cubicBezTo>
                  <a:cubicBezTo>
                    <a:pt x="115" y="45629"/>
                    <a:pt x="1" y="47135"/>
                    <a:pt x="1" y="48619"/>
                  </a:cubicBezTo>
                  <a:cubicBezTo>
                    <a:pt x="1" y="51335"/>
                    <a:pt x="389" y="54029"/>
                    <a:pt x="1188" y="56562"/>
                  </a:cubicBezTo>
                  <a:lnTo>
                    <a:pt x="1873" y="56562"/>
                  </a:lnTo>
                  <a:cubicBezTo>
                    <a:pt x="640" y="52659"/>
                    <a:pt x="321" y="48414"/>
                    <a:pt x="1005" y="44259"/>
                  </a:cubicBezTo>
                  <a:cubicBezTo>
                    <a:pt x="2010" y="38256"/>
                    <a:pt x="5091" y="33349"/>
                    <a:pt x="9656" y="30427"/>
                  </a:cubicBezTo>
                  <a:cubicBezTo>
                    <a:pt x="11185" y="29469"/>
                    <a:pt x="12920" y="28670"/>
                    <a:pt x="14586" y="27917"/>
                  </a:cubicBezTo>
                  <a:cubicBezTo>
                    <a:pt x="17622" y="26524"/>
                    <a:pt x="20749" y="25109"/>
                    <a:pt x="22872" y="22484"/>
                  </a:cubicBezTo>
                  <a:cubicBezTo>
                    <a:pt x="24972" y="19950"/>
                    <a:pt x="25794" y="16664"/>
                    <a:pt x="26592" y="13491"/>
                  </a:cubicBezTo>
                  <a:cubicBezTo>
                    <a:pt x="27414" y="10273"/>
                    <a:pt x="28236" y="6963"/>
                    <a:pt x="30404" y="4498"/>
                  </a:cubicBezTo>
                  <a:cubicBezTo>
                    <a:pt x="32572" y="2045"/>
                    <a:pt x="36055" y="653"/>
                    <a:pt x="39837" y="653"/>
                  </a:cubicBezTo>
                  <a:cubicBezTo>
                    <a:pt x="40594" y="653"/>
                    <a:pt x="41364" y="709"/>
                    <a:pt x="42137" y="823"/>
                  </a:cubicBezTo>
                  <a:cubicBezTo>
                    <a:pt x="45766" y="1348"/>
                    <a:pt x="49486" y="3037"/>
                    <a:pt x="53846" y="6141"/>
                  </a:cubicBezTo>
                  <a:cubicBezTo>
                    <a:pt x="58114" y="9177"/>
                    <a:pt x="61949" y="12829"/>
                    <a:pt x="65236" y="16892"/>
                  </a:cubicBezTo>
                  <a:lnTo>
                    <a:pt x="65236" y="15819"/>
                  </a:lnTo>
                  <a:cubicBezTo>
                    <a:pt x="61995" y="11939"/>
                    <a:pt x="58274" y="8515"/>
                    <a:pt x="54211" y="5616"/>
                  </a:cubicBezTo>
                  <a:cubicBezTo>
                    <a:pt x="49783" y="2466"/>
                    <a:pt x="45971" y="732"/>
                    <a:pt x="42228" y="184"/>
                  </a:cubicBezTo>
                  <a:cubicBezTo>
                    <a:pt x="41413" y="61"/>
                    <a:pt x="40601" y="1"/>
                    <a:pt x="3980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1641300" y="729900"/>
              <a:ext cx="2874300" cy="2584225"/>
            </a:xfrm>
            <a:custGeom>
              <a:avLst/>
              <a:gdLst/>
              <a:ahLst/>
              <a:cxnLst/>
              <a:rect l="l" t="t" r="r" b="b"/>
              <a:pathLst>
                <a:path w="114972" h="103369" extrusionOk="0">
                  <a:moveTo>
                    <a:pt x="3424" y="0"/>
                  </a:moveTo>
                  <a:cubicBezTo>
                    <a:pt x="2968" y="2283"/>
                    <a:pt x="2580" y="4656"/>
                    <a:pt x="2237" y="7099"/>
                  </a:cubicBezTo>
                  <a:cubicBezTo>
                    <a:pt x="1461" y="13010"/>
                    <a:pt x="1073" y="18945"/>
                    <a:pt x="1073" y="24902"/>
                  </a:cubicBezTo>
                  <a:cubicBezTo>
                    <a:pt x="1073" y="41063"/>
                    <a:pt x="3949" y="57223"/>
                    <a:pt x="9564" y="72425"/>
                  </a:cubicBezTo>
                  <a:cubicBezTo>
                    <a:pt x="14540" y="85914"/>
                    <a:pt x="20635" y="94519"/>
                    <a:pt x="28760" y="99518"/>
                  </a:cubicBezTo>
                  <a:cubicBezTo>
                    <a:pt x="32792" y="101996"/>
                    <a:pt x="37795" y="103369"/>
                    <a:pt x="42726" y="103369"/>
                  </a:cubicBezTo>
                  <a:cubicBezTo>
                    <a:pt x="49242" y="103369"/>
                    <a:pt x="55635" y="100974"/>
                    <a:pt x="59506" y="95569"/>
                  </a:cubicBezTo>
                  <a:cubicBezTo>
                    <a:pt x="61857" y="92260"/>
                    <a:pt x="62998" y="88265"/>
                    <a:pt x="64094" y="84408"/>
                  </a:cubicBezTo>
                  <a:cubicBezTo>
                    <a:pt x="65098" y="80870"/>
                    <a:pt x="66148" y="77195"/>
                    <a:pt x="68157" y="74091"/>
                  </a:cubicBezTo>
                  <a:cubicBezTo>
                    <a:pt x="72083" y="67996"/>
                    <a:pt x="78679" y="65075"/>
                    <a:pt x="85664" y="61948"/>
                  </a:cubicBezTo>
                  <a:cubicBezTo>
                    <a:pt x="89247" y="60373"/>
                    <a:pt x="92922" y="58729"/>
                    <a:pt x="96186" y="56629"/>
                  </a:cubicBezTo>
                  <a:cubicBezTo>
                    <a:pt x="104152" y="51539"/>
                    <a:pt x="109927" y="43117"/>
                    <a:pt x="112506" y="32914"/>
                  </a:cubicBezTo>
                  <a:cubicBezTo>
                    <a:pt x="114971" y="23031"/>
                    <a:pt x="114218" y="12600"/>
                    <a:pt x="110384" y="3515"/>
                  </a:cubicBezTo>
                  <a:cubicBezTo>
                    <a:pt x="109859" y="2283"/>
                    <a:pt x="109311" y="1118"/>
                    <a:pt x="108717" y="0"/>
                  </a:cubicBezTo>
                  <a:lnTo>
                    <a:pt x="107987" y="0"/>
                  </a:lnTo>
                  <a:cubicBezTo>
                    <a:pt x="108626" y="1210"/>
                    <a:pt x="109220" y="2465"/>
                    <a:pt x="109790" y="3766"/>
                  </a:cubicBezTo>
                  <a:cubicBezTo>
                    <a:pt x="112141" y="9313"/>
                    <a:pt x="113237" y="15270"/>
                    <a:pt x="113237" y="21159"/>
                  </a:cubicBezTo>
                  <a:cubicBezTo>
                    <a:pt x="113237" y="35242"/>
                    <a:pt x="106869" y="49006"/>
                    <a:pt x="95844" y="56082"/>
                  </a:cubicBezTo>
                  <a:cubicBezTo>
                    <a:pt x="92626" y="58159"/>
                    <a:pt x="88951" y="59779"/>
                    <a:pt x="85413" y="61354"/>
                  </a:cubicBezTo>
                  <a:cubicBezTo>
                    <a:pt x="78634" y="64367"/>
                    <a:pt x="71649" y="67494"/>
                    <a:pt x="67609" y="73748"/>
                  </a:cubicBezTo>
                  <a:cubicBezTo>
                    <a:pt x="65555" y="76921"/>
                    <a:pt x="64505" y="80642"/>
                    <a:pt x="63478" y="84225"/>
                  </a:cubicBezTo>
                  <a:cubicBezTo>
                    <a:pt x="62382" y="88037"/>
                    <a:pt x="61264" y="91963"/>
                    <a:pt x="58958" y="95181"/>
                  </a:cubicBezTo>
                  <a:cubicBezTo>
                    <a:pt x="55227" y="100403"/>
                    <a:pt x="49046" y="102719"/>
                    <a:pt x="42734" y="102719"/>
                  </a:cubicBezTo>
                  <a:cubicBezTo>
                    <a:pt x="37925" y="102719"/>
                    <a:pt x="33040" y="101375"/>
                    <a:pt x="29103" y="98948"/>
                  </a:cubicBezTo>
                  <a:cubicBezTo>
                    <a:pt x="21114" y="94040"/>
                    <a:pt x="15088" y="85526"/>
                    <a:pt x="10158" y="72196"/>
                  </a:cubicBezTo>
                  <a:cubicBezTo>
                    <a:pt x="2534" y="51517"/>
                    <a:pt x="0" y="29034"/>
                    <a:pt x="2899" y="7190"/>
                  </a:cubicBezTo>
                  <a:cubicBezTo>
                    <a:pt x="3219" y="4702"/>
                    <a:pt x="3630" y="2305"/>
                    <a:pt x="4086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3040500" y="2947975"/>
              <a:ext cx="1558400" cy="1220000"/>
            </a:xfrm>
            <a:custGeom>
              <a:avLst/>
              <a:gdLst/>
              <a:ahLst/>
              <a:cxnLst/>
              <a:rect l="l" t="t" r="r" b="b"/>
              <a:pathLst>
                <a:path w="62336" h="48800" extrusionOk="0">
                  <a:moveTo>
                    <a:pt x="42351" y="1"/>
                  </a:moveTo>
                  <a:cubicBezTo>
                    <a:pt x="32307" y="1"/>
                    <a:pt x="21177" y="4342"/>
                    <a:pt x="16138" y="8535"/>
                  </a:cubicBezTo>
                  <a:cubicBezTo>
                    <a:pt x="6117" y="16844"/>
                    <a:pt x="206" y="30699"/>
                    <a:pt x="206" y="45421"/>
                  </a:cubicBezTo>
                  <a:cubicBezTo>
                    <a:pt x="206" y="46540"/>
                    <a:pt x="251" y="47681"/>
                    <a:pt x="320" y="48799"/>
                  </a:cubicBezTo>
                  <a:lnTo>
                    <a:pt x="982" y="48799"/>
                  </a:lnTo>
                  <a:cubicBezTo>
                    <a:pt x="0" y="33027"/>
                    <a:pt x="5912" y="17871"/>
                    <a:pt x="16548" y="9038"/>
                  </a:cubicBezTo>
                  <a:cubicBezTo>
                    <a:pt x="21495" y="4919"/>
                    <a:pt x="32440" y="652"/>
                    <a:pt x="42296" y="652"/>
                  </a:cubicBezTo>
                  <a:cubicBezTo>
                    <a:pt x="44675" y="652"/>
                    <a:pt x="46991" y="900"/>
                    <a:pt x="49143" y="1460"/>
                  </a:cubicBezTo>
                  <a:cubicBezTo>
                    <a:pt x="54187" y="2761"/>
                    <a:pt x="57566" y="5591"/>
                    <a:pt x="59232" y="9836"/>
                  </a:cubicBezTo>
                  <a:cubicBezTo>
                    <a:pt x="59780" y="11297"/>
                    <a:pt x="60008" y="12941"/>
                    <a:pt x="60008" y="14744"/>
                  </a:cubicBezTo>
                  <a:cubicBezTo>
                    <a:pt x="60008" y="20724"/>
                    <a:pt x="57406" y="28165"/>
                    <a:pt x="55511" y="33506"/>
                  </a:cubicBezTo>
                  <a:cubicBezTo>
                    <a:pt x="55214" y="34328"/>
                    <a:pt x="54941" y="35104"/>
                    <a:pt x="54712" y="35812"/>
                  </a:cubicBezTo>
                  <a:cubicBezTo>
                    <a:pt x="53183" y="40285"/>
                    <a:pt x="51380" y="44622"/>
                    <a:pt x="49280" y="48799"/>
                  </a:cubicBezTo>
                  <a:lnTo>
                    <a:pt x="50010" y="48799"/>
                  </a:lnTo>
                  <a:cubicBezTo>
                    <a:pt x="52042" y="44691"/>
                    <a:pt x="53822" y="40400"/>
                    <a:pt x="55329" y="36017"/>
                  </a:cubicBezTo>
                  <a:cubicBezTo>
                    <a:pt x="55557" y="35309"/>
                    <a:pt x="55831" y="34533"/>
                    <a:pt x="56128" y="33712"/>
                  </a:cubicBezTo>
                  <a:cubicBezTo>
                    <a:pt x="58615" y="26704"/>
                    <a:pt x="62336" y="16091"/>
                    <a:pt x="59825" y="9608"/>
                  </a:cubicBezTo>
                  <a:cubicBezTo>
                    <a:pt x="58090" y="5134"/>
                    <a:pt x="54553" y="2190"/>
                    <a:pt x="49326" y="821"/>
                  </a:cubicBezTo>
                  <a:cubicBezTo>
                    <a:pt x="47131" y="253"/>
                    <a:pt x="44773" y="1"/>
                    <a:pt x="4235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810450" y="729900"/>
              <a:ext cx="1250300" cy="3438075"/>
            </a:xfrm>
            <a:custGeom>
              <a:avLst/>
              <a:gdLst/>
              <a:ahLst/>
              <a:cxnLst/>
              <a:rect l="l" t="t" r="r" b="b"/>
              <a:pathLst>
                <a:path w="50012" h="137523" extrusionOk="0">
                  <a:moveTo>
                    <a:pt x="5045" y="0"/>
                  </a:moveTo>
                  <a:cubicBezTo>
                    <a:pt x="2580" y="5250"/>
                    <a:pt x="1507" y="11139"/>
                    <a:pt x="1507" y="17096"/>
                  </a:cubicBezTo>
                  <a:cubicBezTo>
                    <a:pt x="1507" y="24925"/>
                    <a:pt x="3356" y="32868"/>
                    <a:pt x="6301" y="39670"/>
                  </a:cubicBezTo>
                  <a:cubicBezTo>
                    <a:pt x="10637" y="49645"/>
                    <a:pt x="17074" y="58638"/>
                    <a:pt x="23328" y="67335"/>
                  </a:cubicBezTo>
                  <a:cubicBezTo>
                    <a:pt x="26843" y="72265"/>
                    <a:pt x="30518" y="77378"/>
                    <a:pt x="33737" y="82582"/>
                  </a:cubicBezTo>
                  <a:cubicBezTo>
                    <a:pt x="41429" y="95044"/>
                    <a:pt x="49303" y="113464"/>
                    <a:pt x="43141" y="130652"/>
                  </a:cubicBezTo>
                  <a:cubicBezTo>
                    <a:pt x="42273" y="133094"/>
                    <a:pt x="41178" y="135377"/>
                    <a:pt x="39877" y="137522"/>
                  </a:cubicBezTo>
                  <a:lnTo>
                    <a:pt x="40630" y="137522"/>
                  </a:lnTo>
                  <a:cubicBezTo>
                    <a:pt x="41862" y="135445"/>
                    <a:pt x="42912" y="133231"/>
                    <a:pt x="43757" y="130857"/>
                  </a:cubicBezTo>
                  <a:cubicBezTo>
                    <a:pt x="50011" y="113442"/>
                    <a:pt x="42045" y="94816"/>
                    <a:pt x="34284" y="82262"/>
                  </a:cubicBezTo>
                  <a:cubicBezTo>
                    <a:pt x="31043" y="77012"/>
                    <a:pt x="27391" y="71900"/>
                    <a:pt x="23853" y="66969"/>
                  </a:cubicBezTo>
                  <a:cubicBezTo>
                    <a:pt x="17622" y="58296"/>
                    <a:pt x="11208" y="49325"/>
                    <a:pt x="6894" y="39396"/>
                  </a:cubicBezTo>
                  <a:cubicBezTo>
                    <a:pt x="1736" y="27504"/>
                    <a:pt x="1" y="11983"/>
                    <a:pt x="5753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686050" y="2588425"/>
              <a:ext cx="432000" cy="1269125"/>
            </a:xfrm>
            <a:custGeom>
              <a:avLst/>
              <a:gdLst/>
              <a:ahLst/>
              <a:cxnLst/>
              <a:rect l="l" t="t" r="r" b="b"/>
              <a:pathLst>
                <a:path w="17280" h="50765" extrusionOk="0">
                  <a:moveTo>
                    <a:pt x="1" y="1"/>
                  </a:moveTo>
                  <a:lnTo>
                    <a:pt x="1" y="891"/>
                  </a:lnTo>
                  <a:cubicBezTo>
                    <a:pt x="2534" y="3196"/>
                    <a:pt x="4863" y="5707"/>
                    <a:pt x="6871" y="8492"/>
                  </a:cubicBezTo>
                  <a:cubicBezTo>
                    <a:pt x="13673" y="17896"/>
                    <a:pt x="16572" y="32664"/>
                    <a:pt x="8926" y="42661"/>
                  </a:cubicBezTo>
                  <a:cubicBezTo>
                    <a:pt x="6483" y="45857"/>
                    <a:pt x="3174" y="48231"/>
                    <a:pt x="1" y="50034"/>
                  </a:cubicBezTo>
                  <a:lnTo>
                    <a:pt x="1" y="50764"/>
                  </a:lnTo>
                  <a:cubicBezTo>
                    <a:pt x="3333" y="48938"/>
                    <a:pt x="6848" y="46450"/>
                    <a:pt x="9428" y="43049"/>
                  </a:cubicBezTo>
                  <a:cubicBezTo>
                    <a:pt x="17280" y="32824"/>
                    <a:pt x="14335" y="17713"/>
                    <a:pt x="7396" y="8104"/>
                  </a:cubicBezTo>
                  <a:cubicBezTo>
                    <a:pt x="5251" y="5114"/>
                    <a:pt x="2740" y="2443"/>
                    <a:pt x="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2166275" y="729900"/>
              <a:ext cx="1541875" cy="1244050"/>
            </a:xfrm>
            <a:custGeom>
              <a:avLst/>
              <a:gdLst/>
              <a:ahLst/>
              <a:cxnLst/>
              <a:rect l="l" t="t" r="r" b="b"/>
              <a:pathLst>
                <a:path w="61675" h="49762" extrusionOk="0">
                  <a:moveTo>
                    <a:pt x="229" y="0"/>
                  </a:moveTo>
                  <a:cubicBezTo>
                    <a:pt x="46" y="1666"/>
                    <a:pt x="1" y="3333"/>
                    <a:pt x="1" y="4907"/>
                  </a:cubicBezTo>
                  <a:lnTo>
                    <a:pt x="1" y="5227"/>
                  </a:lnTo>
                  <a:cubicBezTo>
                    <a:pt x="24" y="13786"/>
                    <a:pt x="708" y="22414"/>
                    <a:pt x="2032" y="30860"/>
                  </a:cubicBezTo>
                  <a:cubicBezTo>
                    <a:pt x="2968" y="36886"/>
                    <a:pt x="4954" y="45263"/>
                    <a:pt x="11527" y="48504"/>
                  </a:cubicBezTo>
                  <a:cubicBezTo>
                    <a:pt x="13317" y="49386"/>
                    <a:pt x="15177" y="49762"/>
                    <a:pt x="17026" y="49762"/>
                  </a:cubicBezTo>
                  <a:cubicBezTo>
                    <a:pt x="21876" y="49762"/>
                    <a:pt x="26644" y="47175"/>
                    <a:pt x="29833" y="44350"/>
                  </a:cubicBezTo>
                  <a:cubicBezTo>
                    <a:pt x="32892" y="41610"/>
                    <a:pt x="35380" y="38255"/>
                    <a:pt x="37777" y="35014"/>
                  </a:cubicBezTo>
                  <a:cubicBezTo>
                    <a:pt x="39215" y="33074"/>
                    <a:pt x="40698" y="31088"/>
                    <a:pt x="42273" y="29239"/>
                  </a:cubicBezTo>
                  <a:cubicBezTo>
                    <a:pt x="44213" y="26979"/>
                    <a:pt x="46382" y="24880"/>
                    <a:pt x="48482" y="22825"/>
                  </a:cubicBezTo>
                  <a:cubicBezTo>
                    <a:pt x="51746" y="19675"/>
                    <a:pt x="55101" y="16411"/>
                    <a:pt x="57635" y="12577"/>
                  </a:cubicBezTo>
                  <a:cubicBezTo>
                    <a:pt x="59849" y="9267"/>
                    <a:pt x="61652" y="4542"/>
                    <a:pt x="61675" y="0"/>
                  </a:cubicBezTo>
                  <a:lnTo>
                    <a:pt x="61036" y="0"/>
                  </a:lnTo>
                  <a:cubicBezTo>
                    <a:pt x="61013" y="2168"/>
                    <a:pt x="60579" y="4405"/>
                    <a:pt x="59871" y="6482"/>
                  </a:cubicBezTo>
                  <a:cubicBezTo>
                    <a:pt x="59164" y="8605"/>
                    <a:pt x="58182" y="10591"/>
                    <a:pt x="57110" y="12212"/>
                  </a:cubicBezTo>
                  <a:cubicBezTo>
                    <a:pt x="54599" y="16001"/>
                    <a:pt x="51266" y="19242"/>
                    <a:pt x="48048" y="22369"/>
                  </a:cubicBezTo>
                  <a:cubicBezTo>
                    <a:pt x="45925" y="24423"/>
                    <a:pt x="43734" y="26546"/>
                    <a:pt x="41794" y="28805"/>
                  </a:cubicBezTo>
                  <a:cubicBezTo>
                    <a:pt x="40196" y="30677"/>
                    <a:pt x="38712" y="32686"/>
                    <a:pt x="37274" y="34626"/>
                  </a:cubicBezTo>
                  <a:cubicBezTo>
                    <a:pt x="34878" y="37844"/>
                    <a:pt x="32413" y="41177"/>
                    <a:pt x="29400" y="43847"/>
                  </a:cubicBezTo>
                  <a:cubicBezTo>
                    <a:pt x="26106" y="46781"/>
                    <a:pt x="21458" y="49067"/>
                    <a:pt x="16953" y="49067"/>
                  </a:cubicBezTo>
                  <a:cubicBezTo>
                    <a:pt x="15184" y="49067"/>
                    <a:pt x="13436" y="48715"/>
                    <a:pt x="11801" y="47910"/>
                  </a:cubicBezTo>
                  <a:cubicBezTo>
                    <a:pt x="5524" y="44829"/>
                    <a:pt x="3584" y="36635"/>
                    <a:pt x="2671" y="30746"/>
                  </a:cubicBezTo>
                  <a:cubicBezTo>
                    <a:pt x="1370" y="22346"/>
                    <a:pt x="685" y="13764"/>
                    <a:pt x="640" y="5227"/>
                  </a:cubicBezTo>
                  <a:cubicBezTo>
                    <a:pt x="640" y="3561"/>
                    <a:pt x="685" y="1780"/>
                    <a:pt x="891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" name="Google Shape;368;p23"/>
          <p:cNvSpPr txBox="1">
            <a:spLocks noGrp="1"/>
          </p:cNvSpPr>
          <p:nvPr>
            <p:ph type="ctrTitle"/>
          </p:nvPr>
        </p:nvSpPr>
        <p:spPr>
          <a:xfrm>
            <a:off x="713225" y="1250763"/>
            <a:ext cx="7717500" cy="18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69" name="Google Shape;369;p23"/>
          <p:cNvSpPr txBox="1">
            <a:spLocks noGrp="1"/>
          </p:cNvSpPr>
          <p:nvPr>
            <p:ph type="subTitle" idx="1"/>
          </p:nvPr>
        </p:nvSpPr>
        <p:spPr>
          <a:xfrm>
            <a:off x="2653400" y="3215638"/>
            <a:ext cx="3837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8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24"/>
          <p:cNvGrpSpPr/>
          <p:nvPr/>
        </p:nvGrpSpPr>
        <p:grpSpPr>
          <a:xfrm flipH="1">
            <a:off x="-5913" y="-9692"/>
            <a:ext cx="9144275" cy="5143704"/>
            <a:chOff x="686050" y="729900"/>
            <a:chExt cx="6112075" cy="3438075"/>
          </a:xfrm>
        </p:grpSpPr>
        <p:sp>
          <p:nvSpPr>
            <p:cNvPr id="372" name="Google Shape;372;p24"/>
            <p:cNvSpPr/>
            <p:nvPr/>
          </p:nvSpPr>
          <p:spPr>
            <a:xfrm>
              <a:off x="5528450" y="729900"/>
              <a:ext cx="1269675" cy="1596075"/>
            </a:xfrm>
            <a:custGeom>
              <a:avLst/>
              <a:gdLst/>
              <a:ahLst/>
              <a:cxnLst/>
              <a:rect l="l" t="t" r="r" b="b"/>
              <a:pathLst>
                <a:path w="50787" h="63843" extrusionOk="0">
                  <a:moveTo>
                    <a:pt x="388" y="0"/>
                  </a:moveTo>
                  <a:cubicBezTo>
                    <a:pt x="137" y="1917"/>
                    <a:pt x="0" y="3857"/>
                    <a:pt x="0" y="5798"/>
                  </a:cubicBezTo>
                  <a:cubicBezTo>
                    <a:pt x="0" y="11801"/>
                    <a:pt x="1233" y="17781"/>
                    <a:pt x="3858" y="23259"/>
                  </a:cubicBezTo>
                  <a:cubicBezTo>
                    <a:pt x="10705" y="37548"/>
                    <a:pt x="24401" y="46404"/>
                    <a:pt x="37639" y="54986"/>
                  </a:cubicBezTo>
                  <a:cubicBezTo>
                    <a:pt x="42045" y="57839"/>
                    <a:pt x="46518" y="60715"/>
                    <a:pt x="50787" y="63842"/>
                  </a:cubicBezTo>
                  <a:lnTo>
                    <a:pt x="50787" y="63021"/>
                  </a:lnTo>
                  <a:cubicBezTo>
                    <a:pt x="46633" y="60008"/>
                    <a:pt x="42273" y="57200"/>
                    <a:pt x="38005" y="54438"/>
                  </a:cubicBezTo>
                  <a:cubicBezTo>
                    <a:pt x="24218" y="45514"/>
                    <a:pt x="11208" y="37114"/>
                    <a:pt x="4451" y="22985"/>
                  </a:cubicBezTo>
                  <a:cubicBezTo>
                    <a:pt x="1028" y="15818"/>
                    <a:pt x="0" y="7806"/>
                    <a:pt x="1028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4701600" y="729900"/>
              <a:ext cx="784075" cy="3438075"/>
            </a:xfrm>
            <a:custGeom>
              <a:avLst/>
              <a:gdLst/>
              <a:ahLst/>
              <a:cxnLst/>
              <a:rect l="l" t="t" r="r" b="b"/>
              <a:pathLst>
                <a:path w="31363" h="137523" extrusionOk="0">
                  <a:moveTo>
                    <a:pt x="11641" y="0"/>
                  </a:moveTo>
                  <a:cubicBezTo>
                    <a:pt x="14883" y="5250"/>
                    <a:pt x="17645" y="10545"/>
                    <a:pt x="19950" y="15886"/>
                  </a:cubicBezTo>
                  <a:cubicBezTo>
                    <a:pt x="29605" y="38324"/>
                    <a:pt x="30701" y="62427"/>
                    <a:pt x="22940" y="82034"/>
                  </a:cubicBezTo>
                  <a:cubicBezTo>
                    <a:pt x="20452" y="88379"/>
                    <a:pt x="16983" y="94428"/>
                    <a:pt x="13627" y="100271"/>
                  </a:cubicBezTo>
                  <a:cubicBezTo>
                    <a:pt x="10044" y="106503"/>
                    <a:pt x="6346" y="112939"/>
                    <a:pt x="3812" y="119764"/>
                  </a:cubicBezTo>
                  <a:cubicBezTo>
                    <a:pt x="1667" y="125470"/>
                    <a:pt x="411" y="131451"/>
                    <a:pt x="1" y="137522"/>
                  </a:cubicBezTo>
                  <a:lnTo>
                    <a:pt x="640" y="137522"/>
                  </a:lnTo>
                  <a:cubicBezTo>
                    <a:pt x="1073" y="131542"/>
                    <a:pt x="2306" y="125607"/>
                    <a:pt x="4406" y="119992"/>
                  </a:cubicBezTo>
                  <a:cubicBezTo>
                    <a:pt x="6939" y="113213"/>
                    <a:pt x="10614" y="106799"/>
                    <a:pt x="14175" y="100591"/>
                  </a:cubicBezTo>
                  <a:cubicBezTo>
                    <a:pt x="17553" y="94725"/>
                    <a:pt x="21023" y="88676"/>
                    <a:pt x="23556" y="82262"/>
                  </a:cubicBezTo>
                  <a:cubicBezTo>
                    <a:pt x="31363" y="62496"/>
                    <a:pt x="30267" y="38210"/>
                    <a:pt x="20543" y="15635"/>
                  </a:cubicBezTo>
                  <a:cubicBezTo>
                    <a:pt x="18284" y="10363"/>
                    <a:pt x="15567" y="5159"/>
                    <a:pt x="12395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5167225" y="2753900"/>
              <a:ext cx="1630900" cy="1414075"/>
            </a:xfrm>
            <a:custGeom>
              <a:avLst/>
              <a:gdLst/>
              <a:ahLst/>
              <a:cxnLst/>
              <a:rect l="l" t="t" r="r" b="b"/>
              <a:pathLst>
                <a:path w="65236" h="56563" extrusionOk="0">
                  <a:moveTo>
                    <a:pt x="39801" y="1"/>
                  </a:moveTo>
                  <a:cubicBezTo>
                    <a:pt x="35853" y="1"/>
                    <a:pt x="32199" y="1468"/>
                    <a:pt x="29902" y="4087"/>
                  </a:cubicBezTo>
                  <a:cubicBezTo>
                    <a:pt x="27642" y="6643"/>
                    <a:pt x="26798" y="10044"/>
                    <a:pt x="25976" y="13331"/>
                  </a:cubicBezTo>
                  <a:cubicBezTo>
                    <a:pt x="25177" y="16435"/>
                    <a:pt x="24378" y="19654"/>
                    <a:pt x="22393" y="22073"/>
                  </a:cubicBezTo>
                  <a:cubicBezTo>
                    <a:pt x="20338" y="24561"/>
                    <a:pt x="17417" y="25908"/>
                    <a:pt x="14335" y="27323"/>
                  </a:cubicBezTo>
                  <a:cubicBezTo>
                    <a:pt x="12623" y="28099"/>
                    <a:pt x="10889" y="28898"/>
                    <a:pt x="9291" y="29879"/>
                  </a:cubicBezTo>
                  <a:cubicBezTo>
                    <a:pt x="4589" y="32892"/>
                    <a:pt x="1416" y="37960"/>
                    <a:pt x="366" y="44168"/>
                  </a:cubicBezTo>
                  <a:cubicBezTo>
                    <a:pt x="115" y="45629"/>
                    <a:pt x="1" y="47135"/>
                    <a:pt x="1" y="48619"/>
                  </a:cubicBezTo>
                  <a:cubicBezTo>
                    <a:pt x="1" y="51335"/>
                    <a:pt x="389" y="54029"/>
                    <a:pt x="1188" y="56562"/>
                  </a:cubicBezTo>
                  <a:lnTo>
                    <a:pt x="1873" y="56562"/>
                  </a:lnTo>
                  <a:cubicBezTo>
                    <a:pt x="640" y="52659"/>
                    <a:pt x="321" y="48414"/>
                    <a:pt x="1005" y="44259"/>
                  </a:cubicBezTo>
                  <a:cubicBezTo>
                    <a:pt x="2010" y="38256"/>
                    <a:pt x="5091" y="33349"/>
                    <a:pt x="9656" y="30427"/>
                  </a:cubicBezTo>
                  <a:cubicBezTo>
                    <a:pt x="11185" y="29469"/>
                    <a:pt x="12920" y="28670"/>
                    <a:pt x="14586" y="27917"/>
                  </a:cubicBezTo>
                  <a:cubicBezTo>
                    <a:pt x="17622" y="26524"/>
                    <a:pt x="20749" y="25109"/>
                    <a:pt x="22872" y="22484"/>
                  </a:cubicBezTo>
                  <a:cubicBezTo>
                    <a:pt x="24972" y="19950"/>
                    <a:pt x="25794" y="16664"/>
                    <a:pt x="26592" y="13491"/>
                  </a:cubicBezTo>
                  <a:cubicBezTo>
                    <a:pt x="27414" y="10273"/>
                    <a:pt x="28236" y="6963"/>
                    <a:pt x="30404" y="4498"/>
                  </a:cubicBezTo>
                  <a:cubicBezTo>
                    <a:pt x="32572" y="2045"/>
                    <a:pt x="36055" y="653"/>
                    <a:pt x="39837" y="653"/>
                  </a:cubicBezTo>
                  <a:cubicBezTo>
                    <a:pt x="40594" y="653"/>
                    <a:pt x="41364" y="709"/>
                    <a:pt x="42137" y="823"/>
                  </a:cubicBezTo>
                  <a:cubicBezTo>
                    <a:pt x="45766" y="1348"/>
                    <a:pt x="49486" y="3037"/>
                    <a:pt x="53846" y="6141"/>
                  </a:cubicBezTo>
                  <a:cubicBezTo>
                    <a:pt x="58114" y="9177"/>
                    <a:pt x="61949" y="12829"/>
                    <a:pt x="65236" y="16892"/>
                  </a:cubicBezTo>
                  <a:lnTo>
                    <a:pt x="65236" y="15819"/>
                  </a:lnTo>
                  <a:cubicBezTo>
                    <a:pt x="61995" y="11939"/>
                    <a:pt x="58274" y="8515"/>
                    <a:pt x="54211" y="5616"/>
                  </a:cubicBezTo>
                  <a:cubicBezTo>
                    <a:pt x="49783" y="2466"/>
                    <a:pt x="45971" y="732"/>
                    <a:pt x="42228" y="184"/>
                  </a:cubicBezTo>
                  <a:cubicBezTo>
                    <a:pt x="41413" y="61"/>
                    <a:pt x="40601" y="1"/>
                    <a:pt x="3980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1641300" y="729900"/>
              <a:ext cx="2874300" cy="2584225"/>
            </a:xfrm>
            <a:custGeom>
              <a:avLst/>
              <a:gdLst/>
              <a:ahLst/>
              <a:cxnLst/>
              <a:rect l="l" t="t" r="r" b="b"/>
              <a:pathLst>
                <a:path w="114972" h="103369" extrusionOk="0">
                  <a:moveTo>
                    <a:pt x="3424" y="0"/>
                  </a:moveTo>
                  <a:cubicBezTo>
                    <a:pt x="2968" y="2283"/>
                    <a:pt x="2580" y="4656"/>
                    <a:pt x="2237" y="7099"/>
                  </a:cubicBezTo>
                  <a:cubicBezTo>
                    <a:pt x="1461" y="13010"/>
                    <a:pt x="1073" y="18945"/>
                    <a:pt x="1073" y="24902"/>
                  </a:cubicBezTo>
                  <a:cubicBezTo>
                    <a:pt x="1073" y="41063"/>
                    <a:pt x="3949" y="57223"/>
                    <a:pt x="9564" y="72425"/>
                  </a:cubicBezTo>
                  <a:cubicBezTo>
                    <a:pt x="14540" y="85914"/>
                    <a:pt x="20635" y="94519"/>
                    <a:pt x="28760" y="99518"/>
                  </a:cubicBezTo>
                  <a:cubicBezTo>
                    <a:pt x="32792" y="101996"/>
                    <a:pt x="37795" y="103369"/>
                    <a:pt x="42726" y="103369"/>
                  </a:cubicBezTo>
                  <a:cubicBezTo>
                    <a:pt x="49242" y="103369"/>
                    <a:pt x="55635" y="100974"/>
                    <a:pt x="59506" y="95569"/>
                  </a:cubicBezTo>
                  <a:cubicBezTo>
                    <a:pt x="61857" y="92260"/>
                    <a:pt x="62998" y="88265"/>
                    <a:pt x="64094" y="84408"/>
                  </a:cubicBezTo>
                  <a:cubicBezTo>
                    <a:pt x="65098" y="80870"/>
                    <a:pt x="66148" y="77195"/>
                    <a:pt x="68157" y="74091"/>
                  </a:cubicBezTo>
                  <a:cubicBezTo>
                    <a:pt x="72083" y="67996"/>
                    <a:pt x="78679" y="65075"/>
                    <a:pt x="85664" y="61948"/>
                  </a:cubicBezTo>
                  <a:cubicBezTo>
                    <a:pt x="89247" y="60373"/>
                    <a:pt x="92922" y="58729"/>
                    <a:pt x="96186" y="56629"/>
                  </a:cubicBezTo>
                  <a:cubicBezTo>
                    <a:pt x="104152" y="51539"/>
                    <a:pt x="109927" y="43117"/>
                    <a:pt x="112506" y="32914"/>
                  </a:cubicBezTo>
                  <a:cubicBezTo>
                    <a:pt x="114971" y="23031"/>
                    <a:pt x="114218" y="12600"/>
                    <a:pt x="110384" y="3515"/>
                  </a:cubicBezTo>
                  <a:cubicBezTo>
                    <a:pt x="109859" y="2283"/>
                    <a:pt x="109311" y="1118"/>
                    <a:pt x="108717" y="0"/>
                  </a:cubicBezTo>
                  <a:lnTo>
                    <a:pt x="107987" y="0"/>
                  </a:lnTo>
                  <a:cubicBezTo>
                    <a:pt x="108626" y="1210"/>
                    <a:pt x="109220" y="2465"/>
                    <a:pt x="109790" y="3766"/>
                  </a:cubicBezTo>
                  <a:cubicBezTo>
                    <a:pt x="112141" y="9313"/>
                    <a:pt x="113237" y="15270"/>
                    <a:pt x="113237" y="21159"/>
                  </a:cubicBezTo>
                  <a:cubicBezTo>
                    <a:pt x="113237" y="35242"/>
                    <a:pt x="106869" y="49006"/>
                    <a:pt x="95844" y="56082"/>
                  </a:cubicBezTo>
                  <a:cubicBezTo>
                    <a:pt x="92626" y="58159"/>
                    <a:pt x="88951" y="59779"/>
                    <a:pt x="85413" y="61354"/>
                  </a:cubicBezTo>
                  <a:cubicBezTo>
                    <a:pt x="78634" y="64367"/>
                    <a:pt x="71649" y="67494"/>
                    <a:pt x="67609" y="73748"/>
                  </a:cubicBezTo>
                  <a:cubicBezTo>
                    <a:pt x="65555" y="76921"/>
                    <a:pt x="64505" y="80642"/>
                    <a:pt x="63478" y="84225"/>
                  </a:cubicBezTo>
                  <a:cubicBezTo>
                    <a:pt x="62382" y="88037"/>
                    <a:pt x="61264" y="91963"/>
                    <a:pt x="58958" y="95181"/>
                  </a:cubicBezTo>
                  <a:cubicBezTo>
                    <a:pt x="55227" y="100403"/>
                    <a:pt x="49046" y="102719"/>
                    <a:pt x="42734" y="102719"/>
                  </a:cubicBezTo>
                  <a:cubicBezTo>
                    <a:pt x="37925" y="102719"/>
                    <a:pt x="33040" y="101375"/>
                    <a:pt x="29103" y="98948"/>
                  </a:cubicBezTo>
                  <a:cubicBezTo>
                    <a:pt x="21114" y="94040"/>
                    <a:pt x="15088" y="85526"/>
                    <a:pt x="10158" y="72196"/>
                  </a:cubicBezTo>
                  <a:cubicBezTo>
                    <a:pt x="2534" y="51517"/>
                    <a:pt x="0" y="29034"/>
                    <a:pt x="2899" y="7190"/>
                  </a:cubicBezTo>
                  <a:cubicBezTo>
                    <a:pt x="3219" y="4702"/>
                    <a:pt x="3630" y="2305"/>
                    <a:pt x="4086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3040500" y="2947975"/>
              <a:ext cx="1558400" cy="1220000"/>
            </a:xfrm>
            <a:custGeom>
              <a:avLst/>
              <a:gdLst/>
              <a:ahLst/>
              <a:cxnLst/>
              <a:rect l="l" t="t" r="r" b="b"/>
              <a:pathLst>
                <a:path w="62336" h="48800" extrusionOk="0">
                  <a:moveTo>
                    <a:pt x="42351" y="1"/>
                  </a:moveTo>
                  <a:cubicBezTo>
                    <a:pt x="32307" y="1"/>
                    <a:pt x="21177" y="4342"/>
                    <a:pt x="16138" y="8535"/>
                  </a:cubicBezTo>
                  <a:cubicBezTo>
                    <a:pt x="6117" y="16844"/>
                    <a:pt x="206" y="30699"/>
                    <a:pt x="206" y="45421"/>
                  </a:cubicBezTo>
                  <a:cubicBezTo>
                    <a:pt x="206" y="46540"/>
                    <a:pt x="251" y="47681"/>
                    <a:pt x="320" y="48799"/>
                  </a:cubicBezTo>
                  <a:lnTo>
                    <a:pt x="982" y="48799"/>
                  </a:lnTo>
                  <a:cubicBezTo>
                    <a:pt x="0" y="33027"/>
                    <a:pt x="5912" y="17871"/>
                    <a:pt x="16548" y="9038"/>
                  </a:cubicBezTo>
                  <a:cubicBezTo>
                    <a:pt x="21495" y="4919"/>
                    <a:pt x="32440" y="652"/>
                    <a:pt x="42296" y="652"/>
                  </a:cubicBezTo>
                  <a:cubicBezTo>
                    <a:pt x="44675" y="652"/>
                    <a:pt x="46991" y="900"/>
                    <a:pt x="49143" y="1460"/>
                  </a:cubicBezTo>
                  <a:cubicBezTo>
                    <a:pt x="54187" y="2761"/>
                    <a:pt x="57566" y="5591"/>
                    <a:pt x="59232" y="9836"/>
                  </a:cubicBezTo>
                  <a:cubicBezTo>
                    <a:pt x="59780" y="11297"/>
                    <a:pt x="60008" y="12941"/>
                    <a:pt x="60008" y="14744"/>
                  </a:cubicBezTo>
                  <a:cubicBezTo>
                    <a:pt x="60008" y="20724"/>
                    <a:pt x="57406" y="28165"/>
                    <a:pt x="55511" y="33506"/>
                  </a:cubicBezTo>
                  <a:cubicBezTo>
                    <a:pt x="55214" y="34328"/>
                    <a:pt x="54941" y="35104"/>
                    <a:pt x="54712" y="35812"/>
                  </a:cubicBezTo>
                  <a:cubicBezTo>
                    <a:pt x="53183" y="40285"/>
                    <a:pt x="51380" y="44622"/>
                    <a:pt x="49280" y="48799"/>
                  </a:cubicBezTo>
                  <a:lnTo>
                    <a:pt x="50010" y="48799"/>
                  </a:lnTo>
                  <a:cubicBezTo>
                    <a:pt x="52042" y="44691"/>
                    <a:pt x="53822" y="40400"/>
                    <a:pt x="55329" y="36017"/>
                  </a:cubicBezTo>
                  <a:cubicBezTo>
                    <a:pt x="55557" y="35309"/>
                    <a:pt x="55831" y="34533"/>
                    <a:pt x="56128" y="33712"/>
                  </a:cubicBezTo>
                  <a:cubicBezTo>
                    <a:pt x="58615" y="26704"/>
                    <a:pt x="62336" y="16091"/>
                    <a:pt x="59825" y="9608"/>
                  </a:cubicBezTo>
                  <a:cubicBezTo>
                    <a:pt x="58090" y="5134"/>
                    <a:pt x="54553" y="2190"/>
                    <a:pt x="49326" y="821"/>
                  </a:cubicBezTo>
                  <a:cubicBezTo>
                    <a:pt x="47131" y="253"/>
                    <a:pt x="44773" y="1"/>
                    <a:pt x="4235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810450" y="729900"/>
              <a:ext cx="1250300" cy="3438075"/>
            </a:xfrm>
            <a:custGeom>
              <a:avLst/>
              <a:gdLst/>
              <a:ahLst/>
              <a:cxnLst/>
              <a:rect l="l" t="t" r="r" b="b"/>
              <a:pathLst>
                <a:path w="50012" h="137523" extrusionOk="0">
                  <a:moveTo>
                    <a:pt x="5045" y="0"/>
                  </a:moveTo>
                  <a:cubicBezTo>
                    <a:pt x="2580" y="5250"/>
                    <a:pt x="1507" y="11139"/>
                    <a:pt x="1507" y="17096"/>
                  </a:cubicBezTo>
                  <a:cubicBezTo>
                    <a:pt x="1507" y="24925"/>
                    <a:pt x="3356" y="32868"/>
                    <a:pt x="6301" y="39670"/>
                  </a:cubicBezTo>
                  <a:cubicBezTo>
                    <a:pt x="10637" y="49645"/>
                    <a:pt x="17074" y="58638"/>
                    <a:pt x="23328" y="67335"/>
                  </a:cubicBezTo>
                  <a:cubicBezTo>
                    <a:pt x="26843" y="72265"/>
                    <a:pt x="30518" y="77378"/>
                    <a:pt x="33737" y="82582"/>
                  </a:cubicBezTo>
                  <a:cubicBezTo>
                    <a:pt x="41429" y="95044"/>
                    <a:pt x="49303" y="113464"/>
                    <a:pt x="43141" y="130652"/>
                  </a:cubicBezTo>
                  <a:cubicBezTo>
                    <a:pt x="42273" y="133094"/>
                    <a:pt x="41178" y="135377"/>
                    <a:pt x="39877" y="137522"/>
                  </a:cubicBezTo>
                  <a:lnTo>
                    <a:pt x="40630" y="137522"/>
                  </a:lnTo>
                  <a:cubicBezTo>
                    <a:pt x="41862" y="135445"/>
                    <a:pt x="42912" y="133231"/>
                    <a:pt x="43757" y="130857"/>
                  </a:cubicBezTo>
                  <a:cubicBezTo>
                    <a:pt x="50011" y="113442"/>
                    <a:pt x="42045" y="94816"/>
                    <a:pt x="34284" y="82262"/>
                  </a:cubicBezTo>
                  <a:cubicBezTo>
                    <a:pt x="31043" y="77012"/>
                    <a:pt x="27391" y="71900"/>
                    <a:pt x="23853" y="66969"/>
                  </a:cubicBezTo>
                  <a:cubicBezTo>
                    <a:pt x="17622" y="58296"/>
                    <a:pt x="11208" y="49325"/>
                    <a:pt x="6894" y="39396"/>
                  </a:cubicBezTo>
                  <a:cubicBezTo>
                    <a:pt x="1736" y="27504"/>
                    <a:pt x="1" y="11983"/>
                    <a:pt x="5753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686050" y="2588425"/>
              <a:ext cx="432000" cy="1269125"/>
            </a:xfrm>
            <a:custGeom>
              <a:avLst/>
              <a:gdLst/>
              <a:ahLst/>
              <a:cxnLst/>
              <a:rect l="l" t="t" r="r" b="b"/>
              <a:pathLst>
                <a:path w="17280" h="50765" extrusionOk="0">
                  <a:moveTo>
                    <a:pt x="1" y="1"/>
                  </a:moveTo>
                  <a:lnTo>
                    <a:pt x="1" y="891"/>
                  </a:lnTo>
                  <a:cubicBezTo>
                    <a:pt x="2534" y="3196"/>
                    <a:pt x="4863" y="5707"/>
                    <a:pt x="6871" y="8492"/>
                  </a:cubicBezTo>
                  <a:cubicBezTo>
                    <a:pt x="13673" y="17896"/>
                    <a:pt x="16572" y="32664"/>
                    <a:pt x="8926" y="42661"/>
                  </a:cubicBezTo>
                  <a:cubicBezTo>
                    <a:pt x="6483" y="45857"/>
                    <a:pt x="3174" y="48231"/>
                    <a:pt x="1" y="50034"/>
                  </a:cubicBezTo>
                  <a:lnTo>
                    <a:pt x="1" y="50764"/>
                  </a:lnTo>
                  <a:cubicBezTo>
                    <a:pt x="3333" y="48938"/>
                    <a:pt x="6848" y="46450"/>
                    <a:pt x="9428" y="43049"/>
                  </a:cubicBezTo>
                  <a:cubicBezTo>
                    <a:pt x="17280" y="32824"/>
                    <a:pt x="14335" y="17713"/>
                    <a:pt x="7396" y="8104"/>
                  </a:cubicBezTo>
                  <a:cubicBezTo>
                    <a:pt x="5251" y="5114"/>
                    <a:pt x="2740" y="2443"/>
                    <a:pt x="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2166275" y="729900"/>
              <a:ext cx="1541875" cy="1244050"/>
            </a:xfrm>
            <a:custGeom>
              <a:avLst/>
              <a:gdLst/>
              <a:ahLst/>
              <a:cxnLst/>
              <a:rect l="l" t="t" r="r" b="b"/>
              <a:pathLst>
                <a:path w="61675" h="49762" extrusionOk="0">
                  <a:moveTo>
                    <a:pt x="229" y="0"/>
                  </a:moveTo>
                  <a:cubicBezTo>
                    <a:pt x="46" y="1666"/>
                    <a:pt x="1" y="3333"/>
                    <a:pt x="1" y="4907"/>
                  </a:cubicBezTo>
                  <a:lnTo>
                    <a:pt x="1" y="5227"/>
                  </a:lnTo>
                  <a:cubicBezTo>
                    <a:pt x="24" y="13786"/>
                    <a:pt x="708" y="22414"/>
                    <a:pt x="2032" y="30860"/>
                  </a:cubicBezTo>
                  <a:cubicBezTo>
                    <a:pt x="2968" y="36886"/>
                    <a:pt x="4954" y="45263"/>
                    <a:pt x="11527" y="48504"/>
                  </a:cubicBezTo>
                  <a:cubicBezTo>
                    <a:pt x="13317" y="49386"/>
                    <a:pt x="15177" y="49762"/>
                    <a:pt x="17026" y="49762"/>
                  </a:cubicBezTo>
                  <a:cubicBezTo>
                    <a:pt x="21876" y="49762"/>
                    <a:pt x="26644" y="47175"/>
                    <a:pt x="29833" y="44350"/>
                  </a:cubicBezTo>
                  <a:cubicBezTo>
                    <a:pt x="32892" y="41610"/>
                    <a:pt x="35380" y="38255"/>
                    <a:pt x="37777" y="35014"/>
                  </a:cubicBezTo>
                  <a:cubicBezTo>
                    <a:pt x="39215" y="33074"/>
                    <a:pt x="40698" y="31088"/>
                    <a:pt x="42273" y="29239"/>
                  </a:cubicBezTo>
                  <a:cubicBezTo>
                    <a:pt x="44213" y="26979"/>
                    <a:pt x="46382" y="24880"/>
                    <a:pt x="48482" y="22825"/>
                  </a:cubicBezTo>
                  <a:cubicBezTo>
                    <a:pt x="51746" y="19675"/>
                    <a:pt x="55101" y="16411"/>
                    <a:pt x="57635" y="12577"/>
                  </a:cubicBezTo>
                  <a:cubicBezTo>
                    <a:pt x="59849" y="9267"/>
                    <a:pt x="61652" y="4542"/>
                    <a:pt x="61675" y="0"/>
                  </a:cubicBezTo>
                  <a:lnTo>
                    <a:pt x="61036" y="0"/>
                  </a:lnTo>
                  <a:cubicBezTo>
                    <a:pt x="61013" y="2168"/>
                    <a:pt x="60579" y="4405"/>
                    <a:pt x="59871" y="6482"/>
                  </a:cubicBezTo>
                  <a:cubicBezTo>
                    <a:pt x="59164" y="8605"/>
                    <a:pt x="58182" y="10591"/>
                    <a:pt x="57110" y="12212"/>
                  </a:cubicBezTo>
                  <a:cubicBezTo>
                    <a:pt x="54599" y="16001"/>
                    <a:pt x="51266" y="19242"/>
                    <a:pt x="48048" y="22369"/>
                  </a:cubicBezTo>
                  <a:cubicBezTo>
                    <a:pt x="45925" y="24423"/>
                    <a:pt x="43734" y="26546"/>
                    <a:pt x="41794" y="28805"/>
                  </a:cubicBezTo>
                  <a:cubicBezTo>
                    <a:pt x="40196" y="30677"/>
                    <a:pt x="38712" y="32686"/>
                    <a:pt x="37274" y="34626"/>
                  </a:cubicBezTo>
                  <a:cubicBezTo>
                    <a:pt x="34878" y="37844"/>
                    <a:pt x="32413" y="41177"/>
                    <a:pt x="29400" y="43847"/>
                  </a:cubicBezTo>
                  <a:cubicBezTo>
                    <a:pt x="26106" y="46781"/>
                    <a:pt x="21458" y="49067"/>
                    <a:pt x="16953" y="49067"/>
                  </a:cubicBezTo>
                  <a:cubicBezTo>
                    <a:pt x="15184" y="49067"/>
                    <a:pt x="13436" y="48715"/>
                    <a:pt x="11801" y="47910"/>
                  </a:cubicBezTo>
                  <a:cubicBezTo>
                    <a:pt x="5524" y="44829"/>
                    <a:pt x="3584" y="36635"/>
                    <a:pt x="2671" y="30746"/>
                  </a:cubicBezTo>
                  <a:cubicBezTo>
                    <a:pt x="1370" y="22346"/>
                    <a:pt x="685" y="13764"/>
                    <a:pt x="640" y="5227"/>
                  </a:cubicBezTo>
                  <a:cubicBezTo>
                    <a:pt x="640" y="3561"/>
                    <a:pt x="685" y="1780"/>
                    <a:pt x="891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24"/>
          <p:cNvSpPr/>
          <p:nvPr/>
        </p:nvSpPr>
        <p:spPr>
          <a:xfrm flipH="1">
            <a:off x="6134895" y="-139213"/>
            <a:ext cx="3093332" cy="2995400"/>
          </a:xfrm>
          <a:custGeom>
            <a:avLst/>
            <a:gdLst/>
            <a:ahLst/>
            <a:cxnLst/>
            <a:rect l="l" t="t" r="r" b="b"/>
            <a:pathLst>
              <a:path w="37175" h="35997" extrusionOk="0">
                <a:moveTo>
                  <a:pt x="0" y="0"/>
                </a:moveTo>
                <a:lnTo>
                  <a:pt x="0" y="35996"/>
                </a:lnTo>
                <a:cubicBezTo>
                  <a:pt x="482" y="35862"/>
                  <a:pt x="946" y="35693"/>
                  <a:pt x="1410" y="35497"/>
                </a:cubicBezTo>
                <a:cubicBezTo>
                  <a:pt x="4274" y="34257"/>
                  <a:pt x="6602" y="31821"/>
                  <a:pt x="7699" y="28895"/>
                </a:cubicBezTo>
                <a:cubicBezTo>
                  <a:pt x="8591" y="26513"/>
                  <a:pt x="8761" y="23748"/>
                  <a:pt x="10474" y="21874"/>
                </a:cubicBezTo>
                <a:cubicBezTo>
                  <a:pt x="12401" y="19769"/>
                  <a:pt x="15550" y="19528"/>
                  <a:pt x="18333" y="18939"/>
                </a:cubicBezTo>
                <a:cubicBezTo>
                  <a:pt x="23820" y="17771"/>
                  <a:pt x="28869" y="14639"/>
                  <a:pt x="32366" y="10250"/>
                </a:cubicBezTo>
                <a:cubicBezTo>
                  <a:pt x="34739" y="7271"/>
                  <a:pt x="36389" y="3729"/>
                  <a:pt x="371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4"/>
          <p:cNvSpPr/>
          <p:nvPr/>
        </p:nvSpPr>
        <p:spPr>
          <a:xfrm rot="-563209" flipH="1">
            <a:off x="5448542" y="4270796"/>
            <a:ext cx="4269527" cy="1115305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4"/>
          <p:cNvSpPr/>
          <p:nvPr/>
        </p:nvSpPr>
        <p:spPr>
          <a:xfrm rot="2312591" flipH="1">
            <a:off x="-1114873" y="3680630"/>
            <a:ext cx="3364483" cy="2054006"/>
          </a:xfrm>
          <a:custGeom>
            <a:avLst/>
            <a:gdLst/>
            <a:ahLst/>
            <a:cxnLst/>
            <a:rect l="l" t="t" r="r" b="b"/>
            <a:pathLst>
              <a:path w="26942" h="16448" extrusionOk="0">
                <a:moveTo>
                  <a:pt x="25136" y="0"/>
                </a:moveTo>
                <a:cubicBezTo>
                  <a:pt x="21713" y="0"/>
                  <a:pt x="18401" y="1629"/>
                  <a:pt x="17227" y="4859"/>
                </a:cubicBezTo>
                <a:cubicBezTo>
                  <a:pt x="17072" y="4855"/>
                  <a:pt x="16918" y="4853"/>
                  <a:pt x="16764" y="4853"/>
                </a:cubicBezTo>
                <a:cubicBezTo>
                  <a:pt x="12591" y="4853"/>
                  <a:pt x="8428" y="6359"/>
                  <a:pt x="5237" y="9043"/>
                </a:cubicBezTo>
                <a:cubicBezTo>
                  <a:pt x="2891" y="11015"/>
                  <a:pt x="1080" y="13593"/>
                  <a:pt x="0" y="16448"/>
                </a:cubicBezTo>
                <a:lnTo>
                  <a:pt x="26942" y="16448"/>
                </a:lnTo>
                <a:lnTo>
                  <a:pt x="26942" y="149"/>
                </a:lnTo>
                <a:cubicBezTo>
                  <a:pt x="26692" y="105"/>
                  <a:pt x="26433" y="69"/>
                  <a:pt x="26183" y="51"/>
                </a:cubicBezTo>
                <a:cubicBezTo>
                  <a:pt x="25835" y="17"/>
                  <a:pt x="25485" y="0"/>
                  <a:pt x="251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4"/>
          <p:cNvSpPr/>
          <p:nvPr/>
        </p:nvSpPr>
        <p:spPr>
          <a:xfrm rot="10044979" flipH="1">
            <a:off x="-1646698" y="-703887"/>
            <a:ext cx="7584970" cy="1981379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4"/>
          <p:cNvSpPr txBox="1">
            <a:spLocks noGrp="1"/>
          </p:cNvSpPr>
          <p:nvPr>
            <p:ph type="ctrTitle"/>
          </p:nvPr>
        </p:nvSpPr>
        <p:spPr>
          <a:xfrm>
            <a:off x="707400" y="654050"/>
            <a:ext cx="7729200" cy="18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24"/>
          <p:cNvSpPr txBox="1">
            <a:spLocks noGrp="1"/>
          </p:cNvSpPr>
          <p:nvPr>
            <p:ph type="subTitle" idx="1"/>
          </p:nvPr>
        </p:nvSpPr>
        <p:spPr>
          <a:xfrm>
            <a:off x="1705500" y="2618938"/>
            <a:ext cx="5733000" cy="18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25"/>
          <p:cNvGrpSpPr/>
          <p:nvPr/>
        </p:nvGrpSpPr>
        <p:grpSpPr>
          <a:xfrm rot="10800000">
            <a:off x="-5913" y="-21384"/>
            <a:ext cx="9144275" cy="5143704"/>
            <a:chOff x="686050" y="729900"/>
            <a:chExt cx="6112075" cy="3438075"/>
          </a:xfrm>
        </p:grpSpPr>
        <p:sp>
          <p:nvSpPr>
            <p:cNvPr id="388" name="Google Shape;388;p25"/>
            <p:cNvSpPr/>
            <p:nvPr/>
          </p:nvSpPr>
          <p:spPr>
            <a:xfrm>
              <a:off x="5528450" y="729900"/>
              <a:ext cx="1269675" cy="1596075"/>
            </a:xfrm>
            <a:custGeom>
              <a:avLst/>
              <a:gdLst/>
              <a:ahLst/>
              <a:cxnLst/>
              <a:rect l="l" t="t" r="r" b="b"/>
              <a:pathLst>
                <a:path w="50787" h="63843" extrusionOk="0">
                  <a:moveTo>
                    <a:pt x="388" y="0"/>
                  </a:moveTo>
                  <a:cubicBezTo>
                    <a:pt x="137" y="1917"/>
                    <a:pt x="0" y="3857"/>
                    <a:pt x="0" y="5798"/>
                  </a:cubicBezTo>
                  <a:cubicBezTo>
                    <a:pt x="0" y="11801"/>
                    <a:pt x="1233" y="17781"/>
                    <a:pt x="3858" y="23259"/>
                  </a:cubicBezTo>
                  <a:cubicBezTo>
                    <a:pt x="10705" y="37548"/>
                    <a:pt x="24401" y="46404"/>
                    <a:pt x="37639" y="54986"/>
                  </a:cubicBezTo>
                  <a:cubicBezTo>
                    <a:pt x="42045" y="57839"/>
                    <a:pt x="46518" y="60715"/>
                    <a:pt x="50787" y="63842"/>
                  </a:cubicBezTo>
                  <a:lnTo>
                    <a:pt x="50787" y="63021"/>
                  </a:lnTo>
                  <a:cubicBezTo>
                    <a:pt x="46633" y="60008"/>
                    <a:pt x="42273" y="57200"/>
                    <a:pt x="38005" y="54438"/>
                  </a:cubicBezTo>
                  <a:cubicBezTo>
                    <a:pt x="24218" y="45514"/>
                    <a:pt x="11208" y="37114"/>
                    <a:pt x="4451" y="22985"/>
                  </a:cubicBezTo>
                  <a:cubicBezTo>
                    <a:pt x="1028" y="15818"/>
                    <a:pt x="0" y="7806"/>
                    <a:pt x="1028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5"/>
            <p:cNvSpPr/>
            <p:nvPr/>
          </p:nvSpPr>
          <p:spPr>
            <a:xfrm>
              <a:off x="4701600" y="729900"/>
              <a:ext cx="784075" cy="3438075"/>
            </a:xfrm>
            <a:custGeom>
              <a:avLst/>
              <a:gdLst/>
              <a:ahLst/>
              <a:cxnLst/>
              <a:rect l="l" t="t" r="r" b="b"/>
              <a:pathLst>
                <a:path w="31363" h="137523" extrusionOk="0">
                  <a:moveTo>
                    <a:pt x="11641" y="0"/>
                  </a:moveTo>
                  <a:cubicBezTo>
                    <a:pt x="14883" y="5250"/>
                    <a:pt x="17645" y="10545"/>
                    <a:pt x="19950" y="15886"/>
                  </a:cubicBezTo>
                  <a:cubicBezTo>
                    <a:pt x="29605" y="38324"/>
                    <a:pt x="30701" y="62427"/>
                    <a:pt x="22940" y="82034"/>
                  </a:cubicBezTo>
                  <a:cubicBezTo>
                    <a:pt x="20452" y="88379"/>
                    <a:pt x="16983" y="94428"/>
                    <a:pt x="13627" y="100271"/>
                  </a:cubicBezTo>
                  <a:cubicBezTo>
                    <a:pt x="10044" y="106503"/>
                    <a:pt x="6346" y="112939"/>
                    <a:pt x="3812" y="119764"/>
                  </a:cubicBezTo>
                  <a:cubicBezTo>
                    <a:pt x="1667" y="125470"/>
                    <a:pt x="411" y="131451"/>
                    <a:pt x="1" y="137522"/>
                  </a:cubicBezTo>
                  <a:lnTo>
                    <a:pt x="640" y="137522"/>
                  </a:lnTo>
                  <a:cubicBezTo>
                    <a:pt x="1073" y="131542"/>
                    <a:pt x="2306" y="125607"/>
                    <a:pt x="4406" y="119992"/>
                  </a:cubicBezTo>
                  <a:cubicBezTo>
                    <a:pt x="6939" y="113213"/>
                    <a:pt x="10614" y="106799"/>
                    <a:pt x="14175" y="100591"/>
                  </a:cubicBezTo>
                  <a:cubicBezTo>
                    <a:pt x="17553" y="94725"/>
                    <a:pt x="21023" y="88676"/>
                    <a:pt x="23556" y="82262"/>
                  </a:cubicBezTo>
                  <a:cubicBezTo>
                    <a:pt x="31363" y="62496"/>
                    <a:pt x="30267" y="38210"/>
                    <a:pt x="20543" y="15635"/>
                  </a:cubicBezTo>
                  <a:cubicBezTo>
                    <a:pt x="18284" y="10363"/>
                    <a:pt x="15567" y="5159"/>
                    <a:pt x="12395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5"/>
            <p:cNvSpPr/>
            <p:nvPr/>
          </p:nvSpPr>
          <p:spPr>
            <a:xfrm>
              <a:off x="5167225" y="2753900"/>
              <a:ext cx="1630900" cy="1414075"/>
            </a:xfrm>
            <a:custGeom>
              <a:avLst/>
              <a:gdLst/>
              <a:ahLst/>
              <a:cxnLst/>
              <a:rect l="l" t="t" r="r" b="b"/>
              <a:pathLst>
                <a:path w="65236" h="56563" extrusionOk="0">
                  <a:moveTo>
                    <a:pt x="39801" y="1"/>
                  </a:moveTo>
                  <a:cubicBezTo>
                    <a:pt x="35853" y="1"/>
                    <a:pt x="32199" y="1468"/>
                    <a:pt x="29902" y="4087"/>
                  </a:cubicBezTo>
                  <a:cubicBezTo>
                    <a:pt x="27642" y="6643"/>
                    <a:pt x="26798" y="10044"/>
                    <a:pt x="25976" y="13331"/>
                  </a:cubicBezTo>
                  <a:cubicBezTo>
                    <a:pt x="25177" y="16435"/>
                    <a:pt x="24378" y="19654"/>
                    <a:pt x="22393" y="22073"/>
                  </a:cubicBezTo>
                  <a:cubicBezTo>
                    <a:pt x="20338" y="24561"/>
                    <a:pt x="17417" y="25908"/>
                    <a:pt x="14335" y="27323"/>
                  </a:cubicBezTo>
                  <a:cubicBezTo>
                    <a:pt x="12623" y="28099"/>
                    <a:pt x="10889" y="28898"/>
                    <a:pt x="9291" y="29879"/>
                  </a:cubicBezTo>
                  <a:cubicBezTo>
                    <a:pt x="4589" y="32892"/>
                    <a:pt x="1416" y="37960"/>
                    <a:pt x="366" y="44168"/>
                  </a:cubicBezTo>
                  <a:cubicBezTo>
                    <a:pt x="115" y="45629"/>
                    <a:pt x="1" y="47135"/>
                    <a:pt x="1" y="48619"/>
                  </a:cubicBezTo>
                  <a:cubicBezTo>
                    <a:pt x="1" y="51335"/>
                    <a:pt x="389" y="54029"/>
                    <a:pt x="1188" y="56562"/>
                  </a:cubicBezTo>
                  <a:lnTo>
                    <a:pt x="1873" y="56562"/>
                  </a:lnTo>
                  <a:cubicBezTo>
                    <a:pt x="640" y="52659"/>
                    <a:pt x="321" y="48414"/>
                    <a:pt x="1005" y="44259"/>
                  </a:cubicBezTo>
                  <a:cubicBezTo>
                    <a:pt x="2010" y="38256"/>
                    <a:pt x="5091" y="33349"/>
                    <a:pt x="9656" y="30427"/>
                  </a:cubicBezTo>
                  <a:cubicBezTo>
                    <a:pt x="11185" y="29469"/>
                    <a:pt x="12920" y="28670"/>
                    <a:pt x="14586" y="27917"/>
                  </a:cubicBezTo>
                  <a:cubicBezTo>
                    <a:pt x="17622" y="26524"/>
                    <a:pt x="20749" y="25109"/>
                    <a:pt x="22872" y="22484"/>
                  </a:cubicBezTo>
                  <a:cubicBezTo>
                    <a:pt x="24972" y="19950"/>
                    <a:pt x="25794" y="16664"/>
                    <a:pt x="26592" y="13491"/>
                  </a:cubicBezTo>
                  <a:cubicBezTo>
                    <a:pt x="27414" y="10273"/>
                    <a:pt x="28236" y="6963"/>
                    <a:pt x="30404" y="4498"/>
                  </a:cubicBezTo>
                  <a:cubicBezTo>
                    <a:pt x="32572" y="2045"/>
                    <a:pt x="36055" y="653"/>
                    <a:pt x="39837" y="653"/>
                  </a:cubicBezTo>
                  <a:cubicBezTo>
                    <a:pt x="40594" y="653"/>
                    <a:pt x="41364" y="709"/>
                    <a:pt x="42137" y="823"/>
                  </a:cubicBezTo>
                  <a:cubicBezTo>
                    <a:pt x="45766" y="1348"/>
                    <a:pt x="49486" y="3037"/>
                    <a:pt x="53846" y="6141"/>
                  </a:cubicBezTo>
                  <a:cubicBezTo>
                    <a:pt x="58114" y="9177"/>
                    <a:pt x="61949" y="12829"/>
                    <a:pt x="65236" y="16892"/>
                  </a:cubicBezTo>
                  <a:lnTo>
                    <a:pt x="65236" y="15819"/>
                  </a:lnTo>
                  <a:cubicBezTo>
                    <a:pt x="61995" y="11939"/>
                    <a:pt x="58274" y="8515"/>
                    <a:pt x="54211" y="5616"/>
                  </a:cubicBezTo>
                  <a:cubicBezTo>
                    <a:pt x="49783" y="2466"/>
                    <a:pt x="45971" y="732"/>
                    <a:pt x="42228" y="184"/>
                  </a:cubicBezTo>
                  <a:cubicBezTo>
                    <a:pt x="41413" y="61"/>
                    <a:pt x="40601" y="1"/>
                    <a:pt x="3980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5"/>
            <p:cNvSpPr/>
            <p:nvPr/>
          </p:nvSpPr>
          <p:spPr>
            <a:xfrm>
              <a:off x="1641300" y="729900"/>
              <a:ext cx="2874300" cy="2584225"/>
            </a:xfrm>
            <a:custGeom>
              <a:avLst/>
              <a:gdLst/>
              <a:ahLst/>
              <a:cxnLst/>
              <a:rect l="l" t="t" r="r" b="b"/>
              <a:pathLst>
                <a:path w="114972" h="103369" extrusionOk="0">
                  <a:moveTo>
                    <a:pt x="3424" y="0"/>
                  </a:moveTo>
                  <a:cubicBezTo>
                    <a:pt x="2968" y="2283"/>
                    <a:pt x="2580" y="4656"/>
                    <a:pt x="2237" y="7099"/>
                  </a:cubicBezTo>
                  <a:cubicBezTo>
                    <a:pt x="1461" y="13010"/>
                    <a:pt x="1073" y="18945"/>
                    <a:pt x="1073" y="24902"/>
                  </a:cubicBezTo>
                  <a:cubicBezTo>
                    <a:pt x="1073" y="41063"/>
                    <a:pt x="3949" y="57223"/>
                    <a:pt x="9564" y="72425"/>
                  </a:cubicBezTo>
                  <a:cubicBezTo>
                    <a:pt x="14540" y="85914"/>
                    <a:pt x="20635" y="94519"/>
                    <a:pt x="28760" y="99518"/>
                  </a:cubicBezTo>
                  <a:cubicBezTo>
                    <a:pt x="32792" y="101996"/>
                    <a:pt x="37795" y="103369"/>
                    <a:pt x="42726" y="103369"/>
                  </a:cubicBezTo>
                  <a:cubicBezTo>
                    <a:pt x="49242" y="103369"/>
                    <a:pt x="55635" y="100974"/>
                    <a:pt x="59506" y="95569"/>
                  </a:cubicBezTo>
                  <a:cubicBezTo>
                    <a:pt x="61857" y="92260"/>
                    <a:pt x="62998" y="88265"/>
                    <a:pt x="64094" y="84408"/>
                  </a:cubicBezTo>
                  <a:cubicBezTo>
                    <a:pt x="65098" y="80870"/>
                    <a:pt x="66148" y="77195"/>
                    <a:pt x="68157" y="74091"/>
                  </a:cubicBezTo>
                  <a:cubicBezTo>
                    <a:pt x="72083" y="67996"/>
                    <a:pt x="78679" y="65075"/>
                    <a:pt x="85664" y="61948"/>
                  </a:cubicBezTo>
                  <a:cubicBezTo>
                    <a:pt x="89247" y="60373"/>
                    <a:pt x="92922" y="58729"/>
                    <a:pt x="96186" y="56629"/>
                  </a:cubicBezTo>
                  <a:cubicBezTo>
                    <a:pt x="104152" y="51539"/>
                    <a:pt x="109927" y="43117"/>
                    <a:pt x="112506" y="32914"/>
                  </a:cubicBezTo>
                  <a:cubicBezTo>
                    <a:pt x="114971" y="23031"/>
                    <a:pt x="114218" y="12600"/>
                    <a:pt x="110384" y="3515"/>
                  </a:cubicBezTo>
                  <a:cubicBezTo>
                    <a:pt x="109859" y="2283"/>
                    <a:pt x="109311" y="1118"/>
                    <a:pt x="108717" y="0"/>
                  </a:cubicBezTo>
                  <a:lnTo>
                    <a:pt x="107987" y="0"/>
                  </a:lnTo>
                  <a:cubicBezTo>
                    <a:pt x="108626" y="1210"/>
                    <a:pt x="109220" y="2465"/>
                    <a:pt x="109790" y="3766"/>
                  </a:cubicBezTo>
                  <a:cubicBezTo>
                    <a:pt x="112141" y="9313"/>
                    <a:pt x="113237" y="15270"/>
                    <a:pt x="113237" y="21159"/>
                  </a:cubicBezTo>
                  <a:cubicBezTo>
                    <a:pt x="113237" y="35242"/>
                    <a:pt x="106869" y="49006"/>
                    <a:pt x="95844" y="56082"/>
                  </a:cubicBezTo>
                  <a:cubicBezTo>
                    <a:pt x="92626" y="58159"/>
                    <a:pt x="88951" y="59779"/>
                    <a:pt x="85413" y="61354"/>
                  </a:cubicBezTo>
                  <a:cubicBezTo>
                    <a:pt x="78634" y="64367"/>
                    <a:pt x="71649" y="67494"/>
                    <a:pt x="67609" y="73748"/>
                  </a:cubicBezTo>
                  <a:cubicBezTo>
                    <a:pt x="65555" y="76921"/>
                    <a:pt x="64505" y="80642"/>
                    <a:pt x="63478" y="84225"/>
                  </a:cubicBezTo>
                  <a:cubicBezTo>
                    <a:pt x="62382" y="88037"/>
                    <a:pt x="61264" y="91963"/>
                    <a:pt x="58958" y="95181"/>
                  </a:cubicBezTo>
                  <a:cubicBezTo>
                    <a:pt x="55227" y="100403"/>
                    <a:pt x="49046" y="102719"/>
                    <a:pt x="42734" y="102719"/>
                  </a:cubicBezTo>
                  <a:cubicBezTo>
                    <a:pt x="37925" y="102719"/>
                    <a:pt x="33040" y="101375"/>
                    <a:pt x="29103" y="98948"/>
                  </a:cubicBezTo>
                  <a:cubicBezTo>
                    <a:pt x="21114" y="94040"/>
                    <a:pt x="15088" y="85526"/>
                    <a:pt x="10158" y="72196"/>
                  </a:cubicBezTo>
                  <a:cubicBezTo>
                    <a:pt x="2534" y="51517"/>
                    <a:pt x="0" y="29034"/>
                    <a:pt x="2899" y="7190"/>
                  </a:cubicBezTo>
                  <a:cubicBezTo>
                    <a:pt x="3219" y="4702"/>
                    <a:pt x="3630" y="2305"/>
                    <a:pt x="4086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3040500" y="2947975"/>
              <a:ext cx="1558400" cy="1220000"/>
            </a:xfrm>
            <a:custGeom>
              <a:avLst/>
              <a:gdLst/>
              <a:ahLst/>
              <a:cxnLst/>
              <a:rect l="l" t="t" r="r" b="b"/>
              <a:pathLst>
                <a:path w="62336" h="48800" extrusionOk="0">
                  <a:moveTo>
                    <a:pt x="42351" y="1"/>
                  </a:moveTo>
                  <a:cubicBezTo>
                    <a:pt x="32307" y="1"/>
                    <a:pt x="21177" y="4342"/>
                    <a:pt x="16138" y="8535"/>
                  </a:cubicBezTo>
                  <a:cubicBezTo>
                    <a:pt x="6117" y="16844"/>
                    <a:pt x="206" y="30699"/>
                    <a:pt x="206" y="45421"/>
                  </a:cubicBezTo>
                  <a:cubicBezTo>
                    <a:pt x="206" y="46540"/>
                    <a:pt x="251" y="47681"/>
                    <a:pt x="320" y="48799"/>
                  </a:cubicBezTo>
                  <a:lnTo>
                    <a:pt x="982" y="48799"/>
                  </a:lnTo>
                  <a:cubicBezTo>
                    <a:pt x="0" y="33027"/>
                    <a:pt x="5912" y="17871"/>
                    <a:pt x="16548" y="9038"/>
                  </a:cubicBezTo>
                  <a:cubicBezTo>
                    <a:pt x="21495" y="4919"/>
                    <a:pt x="32440" y="652"/>
                    <a:pt x="42296" y="652"/>
                  </a:cubicBezTo>
                  <a:cubicBezTo>
                    <a:pt x="44675" y="652"/>
                    <a:pt x="46991" y="900"/>
                    <a:pt x="49143" y="1460"/>
                  </a:cubicBezTo>
                  <a:cubicBezTo>
                    <a:pt x="54187" y="2761"/>
                    <a:pt x="57566" y="5591"/>
                    <a:pt x="59232" y="9836"/>
                  </a:cubicBezTo>
                  <a:cubicBezTo>
                    <a:pt x="59780" y="11297"/>
                    <a:pt x="60008" y="12941"/>
                    <a:pt x="60008" y="14744"/>
                  </a:cubicBezTo>
                  <a:cubicBezTo>
                    <a:pt x="60008" y="20724"/>
                    <a:pt x="57406" y="28165"/>
                    <a:pt x="55511" y="33506"/>
                  </a:cubicBezTo>
                  <a:cubicBezTo>
                    <a:pt x="55214" y="34328"/>
                    <a:pt x="54941" y="35104"/>
                    <a:pt x="54712" y="35812"/>
                  </a:cubicBezTo>
                  <a:cubicBezTo>
                    <a:pt x="53183" y="40285"/>
                    <a:pt x="51380" y="44622"/>
                    <a:pt x="49280" y="48799"/>
                  </a:cubicBezTo>
                  <a:lnTo>
                    <a:pt x="50010" y="48799"/>
                  </a:lnTo>
                  <a:cubicBezTo>
                    <a:pt x="52042" y="44691"/>
                    <a:pt x="53822" y="40400"/>
                    <a:pt x="55329" y="36017"/>
                  </a:cubicBezTo>
                  <a:cubicBezTo>
                    <a:pt x="55557" y="35309"/>
                    <a:pt x="55831" y="34533"/>
                    <a:pt x="56128" y="33712"/>
                  </a:cubicBezTo>
                  <a:cubicBezTo>
                    <a:pt x="58615" y="26704"/>
                    <a:pt x="62336" y="16091"/>
                    <a:pt x="59825" y="9608"/>
                  </a:cubicBezTo>
                  <a:cubicBezTo>
                    <a:pt x="58090" y="5134"/>
                    <a:pt x="54553" y="2190"/>
                    <a:pt x="49326" y="821"/>
                  </a:cubicBezTo>
                  <a:cubicBezTo>
                    <a:pt x="47131" y="253"/>
                    <a:pt x="44773" y="1"/>
                    <a:pt x="4235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810450" y="729900"/>
              <a:ext cx="1250300" cy="3438075"/>
            </a:xfrm>
            <a:custGeom>
              <a:avLst/>
              <a:gdLst/>
              <a:ahLst/>
              <a:cxnLst/>
              <a:rect l="l" t="t" r="r" b="b"/>
              <a:pathLst>
                <a:path w="50012" h="137523" extrusionOk="0">
                  <a:moveTo>
                    <a:pt x="5045" y="0"/>
                  </a:moveTo>
                  <a:cubicBezTo>
                    <a:pt x="2580" y="5250"/>
                    <a:pt x="1507" y="11139"/>
                    <a:pt x="1507" y="17096"/>
                  </a:cubicBezTo>
                  <a:cubicBezTo>
                    <a:pt x="1507" y="24925"/>
                    <a:pt x="3356" y="32868"/>
                    <a:pt x="6301" y="39670"/>
                  </a:cubicBezTo>
                  <a:cubicBezTo>
                    <a:pt x="10637" y="49645"/>
                    <a:pt x="17074" y="58638"/>
                    <a:pt x="23328" y="67335"/>
                  </a:cubicBezTo>
                  <a:cubicBezTo>
                    <a:pt x="26843" y="72265"/>
                    <a:pt x="30518" y="77378"/>
                    <a:pt x="33737" y="82582"/>
                  </a:cubicBezTo>
                  <a:cubicBezTo>
                    <a:pt x="41429" y="95044"/>
                    <a:pt x="49303" y="113464"/>
                    <a:pt x="43141" y="130652"/>
                  </a:cubicBezTo>
                  <a:cubicBezTo>
                    <a:pt x="42273" y="133094"/>
                    <a:pt x="41178" y="135377"/>
                    <a:pt x="39877" y="137522"/>
                  </a:cubicBezTo>
                  <a:lnTo>
                    <a:pt x="40630" y="137522"/>
                  </a:lnTo>
                  <a:cubicBezTo>
                    <a:pt x="41862" y="135445"/>
                    <a:pt x="42912" y="133231"/>
                    <a:pt x="43757" y="130857"/>
                  </a:cubicBezTo>
                  <a:cubicBezTo>
                    <a:pt x="50011" y="113442"/>
                    <a:pt x="42045" y="94816"/>
                    <a:pt x="34284" y="82262"/>
                  </a:cubicBezTo>
                  <a:cubicBezTo>
                    <a:pt x="31043" y="77012"/>
                    <a:pt x="27391" y="71900"/>
                    <a:pt x="23853" y="66969"/>
                  </a:cubicBezTo>
                  <a:cubicBezTo>
                    <a:pt x="17622" y="58296"/>
                    <a:pt x="11208" y="49325"/>
                    <a:pt x="6894" y="39396"/>
                  </a:cubicBezTo>
                  <a:cubicBezTo>
                    <a:pt x="1736" y="27504"/>
                    <a:pt x="1" y="11983"/>
                    <a:pt x="5753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686050" y="2588425"/>
              <a:ext cx="432000" cy="1269125"/>
            </a:xfrm>
            <a:custGeom>
              <a:avLst/>
              <a:gdLst/>
              <a:ahLst/>
              <a:cxnLst/>
              <a:rect l="l" t="t" r="r" b="b"/>
              <a:pathLst>
                <a:path w="17280" h="50765" extrusionOk="0">
                  <a:moveTo>
                    <a:pt x="1" y="1"/>
                  </a:moveTo>
                  <a:lnTo>
                    <a:pt x="1" y="891"/>
                  </a:lnTo>
                  <a:cubicBezTo>
                    <a:pt x="2534" y="3196"/>
                    <a:pt x="4863" y="5707"/>
                    <a:pt x="6871" y="8492"/>
                  </a:cubicBezTo>
                  <a:cubicBezTo>
                    <a:pt x="13673" y="17896"/>
                    <a:pt x="16572" y="32664"/>
                    <a:pt x="8926" y="42661"/>
                  </a:cubicBezTo>
                  <a:cubicBezTo>
                    <a:pt x="6483" y="45857"/>
                    <a:pt x="3174" y="48231"/>
                    <a:pt x="1" y="50034"/>
                  </a:cubicBezTo>
                  <a:lnTo>
                    <a:pt x="1" y="50764"/>
                  </a:lnTo>
                  <a:cubicBezTo>
                    <a:pt x="3333" y="48938"/>
                    <a:pt x="6848" y="46450"/>
                    <a:pt x="9428" y="43049"/>
                  </a:cubicBezTo>
                  <a:cubicBezTo>
                    <a:pt x="17280" y="32824"/>
                    <a:pt x="14335" y="17713"/>
                    <a:pt x="7396" y="8104"/>
                  </a:cubicBezTo>
                  <a:cubicBezTo>
                    <a:pt x="5251" y="5114"/>
                    <a:pt x="2740" y="2443"/>
                    <a:pt x="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2166275" y="729900"/>
              <a:ext cx="1541875" cy="1244050"/>
            </a:xfrm>
            <a:custGeom>
              <a:avLst/>
              <a:gdLst/>
              <a:ahLst/>
              <a:cxnLst/>
              <a:rect l="l" t="t" r="r" b="b"/>
              <a:pathLst>
                <a:path w="61675" h="49762" extrusionOk="0">
                  <a:moveTo>
                    <a:pt x="229" y="0"/>
                  </a:moveTo>
                  <a:cubicBezTo>
                    <a:pt x="46" y="1666"/>
                    <a:pt x="1" y="3333"/>
                    <a:pt x="1" y="4907"/>
                  </a:cubicBezTo>
                  <a:lnTo>
                    <a:pt x="1" y="5227"/>
                  </a:lnTo>
                  <a:cubicBezTo>
                    <a:pt x="24" y="13786"/>
                    <a:pt x="708" y="22414"/>
                    <a:pt x="2032" y="30860"/>
                  </a:cubicBezTo>
                  <a:cubicBezTo>
                    <a:pt x="2968" y="36886"/>
                    <a:pt x="4954" y="45263"/>
                    <a:pt x="11527" y="48504"/>
                  </a:cubicBezTo>
                  <a:cubicBezTo>
                    <a:pt x="13317" y="49386"/>
                    <a:pt x="15177" y="49762"/>
                    <a:pt x="17026" y="49762"/>
                  </a:cubicBezTo>
                  <a:cubicBezTo>
                    <a:pt x="21876" y="49762"/>
                    <a:pt x="26644" y="47175"/>
                    <a:pt x="29833" y="44350"/>
                  </a:cubicBezTo>
                  <a:cubicBezTo>
                    <a:pt x="32892" y="41610"/>
                    <a:pt x="35380" y="38255"/>
                    <a:pt x="37777" y="35014"/>
                  </a:cubicBezTo>
                  <a:cubicBezTo>
                    <a:pt x="39215" y="33074"/>
                    <a:pt x="40698" y="31088"/>
                    <a:pt x="42273" y="29239"/>
                  </a:cubicBezTo>
                  <a:cubicBezTo>
                    <a:pt x="44213" y="26979"/>
                    <a:pt x="46382" y="24880"/>
                    <a:pt x="48482" y="22825"/>
                  </a:cubicBezTo>
                  <a:cubicBezTo>
                    <a:pt x="51746" y="19675"/>
                    <a:pt x="55101" y="16411"/>
                    <a:pt x="57635" y="12577"/>
                  </a:cubicBezTo>
                  <a:cubicBezTo>
                    <a:pt x="59849" y="9267"/>
                    <a:pt x="61652" y="4542"/>
                    <a:pt x="61675" y="0"/>
                  </a:cubicBezTo>
                  <a:lnTo>
                    <a:pt x="61036" y="0"/>
                  </a:lnTo>
                  <a:cubicBezTo>
                    <a:pt x="61013" y="2168"/>
                    <a:pt x="60579" y="4405"/>
                    <a:pt x="59871" y="6482"/>
                  </a:cubicBezTo>
                  <a:cubicBezTo>
                    <a:pt x="59164" y="8605"/>
                    <a:pt x="58182" y="10591"/>
                    <a:pt x="57110" y="12212"/>
                  </a:cubicBezTo>
                  <a:cubicBezTo>
                    <a:pt x="54599" y="16001"/>
                    <a:pt x="51266" y="19242"/>
                    <a:pt x="48048" y="22369"/>
                  </a:cubicBezTo>
                  <a:cubicBezTo>
                    <a:pt x="45925" y="24423"/>
                    <a:pt x="43734" y="26546"/>
                    <a:pt x="41794" y="28805"/>
                  </a:cubicBezTo>
                  <a:cubicBezTo>
                    <a:pt x="40196" y="30677"/>
                    <a:pt x="38712" y="32686"/>
                    <a:pt x="37274" y="34626"/>
                  </a:cubicBezTo>
                  <a:cubicBezTo>
                    <a:pt x="34878" y="37844"/>
                    <a:pt x="32413" y="41177"/>
                    <a:pt x="29400" y="43847"/>
                  </a:cubicBezTo>
                  <a:cubicBezTo>
                    <a:pt x="26106" y="46781"/>
                    <a:pt x="21458" y="49067"/>
                    <a:pt x="16953" y="49067"/>
                  </a:cubicBezTo>
                  <a:cubicBezTo>
                    <a:pt x="15184" y="49067"/>
                    <a:pt x="13436" y="48715"/>
                    <a:pt x="11801" y="47910"/>
                  </a:cubicBezTo>
                  <a:cubicBezTo>
                    <a:pt x="5524" y="44829"/>
                    <a:pt x="3584" y="36635"/>
                    <a:pt x="2671" y="30746"/>
                  </a:cubicBezTo>
                  <a:cubicBezTo>
                    <a:pt x="1370" y="22346"/>
                    <a:pt x="685" y="13764"/>
                    <a:pt x="640" y="5227"/>
                  </a:cubicBezTo>
                  <a:cubicBezTo>
                    <a:pt x="640" y="3561"/>
                    <a:pt x="685" y="1780"/>
                    <a:pt x="891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6" name="Google Shape;396;p25"/>
          <p:cNvSpPr/>
          <p:nvPr/>
        </p:nvSpPr>
        <p:spPr>
          <a:xfrm rot="-10286106" flipH="1">
            <a:off x="-489671" y="2700593"/>
            <a:ext cx="3093350" cy="2995417"/>
          </a:xfrm>
          <a:custGeom>
            <a:avLst/>
            <a:gdLst/>
            <a:ahLst/>
            <a:cxnLst/>
            <a:rect l="l" t="t" r="r" b="b"/>
            <a:pathLst>
              <a:path w="37175" h="35997" extrusionOk="0">
                <a:moveTo>
                  <a:pt x="0" y="0"/>
                </a:moveTo>
                <a:lnTo>
                  <a:pt x="0" y="35996"/>
                </a:lnTo>
                <a:cubicBezTo>
                  <a:pt x="482" y="35862"/>
                  <a:pt x="946" y="35693"/>
                  <a:pt x="1410" y="35497"/>
                </a:cubicBezTo>
                <a:cubicBezTo>
                  <a:pt x="4274" y="34257"/>
                  <a:pt x="6602" y="31821"/>
                  <a:pt x="7699" y="28895"/>
                </a:cubicBezTo>
                <a:cubicBezTo>
                  <a:pt x="8591" y="26513"/>
                  <a:pt x="8761" y="23748"/>
                  <a:pt x="10474" y="21874"/>
                </a:cubicBezTo>
                <a:cubicBezTo>
                  <a:pt x="12401" y="19769"/>
                  <a:pt x="15550" y="19528"/>
                  <a:pt x="18333" y="18939"/>
                </a:cubicBezTo>
                <a:cubicBezTo>
                  <a:pt x="23820" y="17771"/>
                  <a:pt x="28869" y="14639"/>
                  <a:pt x="32366" y="10250"/>
                </a:cubicBezTo>
                <a:cubicBezTo>
                  <a:pt x="34739" y="7271"/>
                  <a:pt x="36389" y="3729"/>
                  <a:pt x="371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5"/>
          <p:cNvSpPr/>
          <p:nvPr/>
        </p:nvSpPr>
        <p:spPr>
          <a:xfrm rot="10800000" flipH="1">
            <a:off x="-47803" y="-209800"/>
            <a:ext cx="4103296" cy="1071881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5"/>
          <p:cNvSpPr/>
          <p:nvPr/>
        </p:nvSpPr>
        <p:spPr>
          <a:xfrm rot="10800000" flipH="1">
            <a:off x="7067866" y="-209804"/>
            <a:ext cx="2707200" cy="1652736"/>
          </a:xfrm>
          <a:custGeom>
            <a:avLst/>
            <a:gdLst/>
            <a:ahLst/>
            <a:cxnLst/>
            <a:rect l="l" t="t" r="r" b="b"/>
            <a:pathLst>
              <a:path w="26942" h="16448" extrusionOk="0">
                <a:moveTo>
                  <a:pt x="25136" y="0"/>
                </a:moveTo>
                <a:cubicBezTo>
                  <a:pt x="21713" y="0"/>
                  <a:pt x="18401" y="1629"/>
                  <a:pt x="17227" y="4859"/>
                </a:cubicBezTo>
                <a:cubicBezTo>
                  <a:pt x="17072" y="4855"/>
                  <a:pt x="16918" y="4853"/>
                  <a:pt x="16764" y="4853"/>
                </a:cubicBezTo>
                <a:cubicBezTo>
                  <a:pt x="12591" y="4853"/>
                  <a:pt x="8428" y="6359"/>
                  <a:pt x="5237" y="9043"/>
                </a:cubicBezTo>
                <a:cubicBezTo>
                  <a:pt x="2891" y="11015"/>
                  <a:pt x="1080" y="13593"/>
                  <a:pt x="0" y="16448"/>
                </a:cubicBezTo>
                <a:lnTo>
                  <a:pt x="26942" y="16448"/>
                </a:lnTo>
                <a:lnTo>
                  <a:pt x="26942" y="149"/>
                </a:lnTo>
                <a:cubicBezTo>
                  <a:pt x="26692" y="105"/>
                  <a:pt x="26433" y="69"/>
                  <a:pt x="26183" y="51"/>
                </a:cubicBezTo>
                <a:cubicBezTo>
                  <a:pt x="25835" y="17"/>
                  <a:pt x="25485" y="0"/>
                  <a:pt x="251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5"/>
          <p:cNvSpPr/>
          <p:nvPr/>
        </p:nvSpPr>
        <p:spPr>
          <a:xfrm rot="-755021" flipH="1">
            <a:off x="3302002" y="3883652"/>
            <a:ext cx="7584970" cy="1981379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5"/>
          <p:cNvSpPr txBox="1">
            <a:spLocks noGrp="1"/>
          </p:cNvSpPr>
          <p:nvPr>
            <p:ph type="ctrTitle"/>
          </p:nvPr>
        </p:nvSpPr>
        <p:spPr>
          <a:xfrm>
            <a:off x="1702000" y="539500"/>
            <a:ext cx="5740200" cy="11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01" name="Google Shape;401;p25"/>
          <p:cNvSpPr txBox="1">
            <a:spLocks noGrp="1"/>
          </p:cNvSpPr>
          <p:nvPr>
            <p:ph type="subTitle" idx="1"/>
          </p:nvPr>
        </p:nvSpPr>
        <p:spPr>
          <a:xfrm>
            <a:off x="1701824" y="2872097"/>
            <a:ext cx="2676300" cy="11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25"/>
          <p:cNvSpPr txBox="1">
            <a:spLocks noGrp="1"/>
          </p:cNvSpPr>
          <p:nvPr>
            <p:ph type="subTitle" idx="2"/>
          </p:nvPr>
        </p:nvSpPr>
        <p:spPr>
          <a:xfrm>
            <a:off x="1701824" y="2308795"/>
            <a:ext cx="26763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18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2400"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2400"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2400"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2400"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2400"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2400"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2400"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2400"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403" name="Google Shape;403;p25"/>
          <p:cNvSpPr txBox="1">
            <a:spLocks noGrp="1"/>
          </p:cNvSpPr>
          <p:nvPr>
            <p:ph type="subTitle" idx="3"/>
          </p:nvPr>
        </p:nvSpPr>
        <p:spPr>
          <a:xfrm>
            <a:off x="4765876" y="2872098"/>
            <a:ext cx="2676300" cy="11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25"/>
          <p:cNvSpPr txBox="1">
            <a:spLocks noGrp="1"/>
          </p:cNvSpPr>
          <p:nvPr>
            <p:ph type="subTitle" idx="4"/>
          </p:nvPr>
        </p:nvSpPr>
        <p:spPr>
          <a:xfrm>
            <a:off x="4765774" y="2308795"/>
            <a:ext cx="26763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18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2400"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2400"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2400"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2400"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2400"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2400"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2400"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2400"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6"/>
          <p:cNvGrpSpPr/>
          <p:nvPr/>
        </p:nvGrpSpPr>
        <p:grpSpPr>
          <a:xfrm flipH="1">
            <a:off x="416" y="-9692"/>
            <a:ext cx="9144275" cy="5143704"/>
            <a:chOff x="686050" y="729900"/>
            <a:chExt cx="6112075" cy="3438075"/>
          </a:xfrm>
        </p:grpSpPr>
        <p:sp>
          <p:nvSpPr>
            <p:cNvPr id="407" name="Google Shape;407;p26"/>
            <p:cNvSpPr/>
            <p:nvPr/>
          </p:nvSpPr>
          <p:spPr>
            <a:xfrm>
              <a:off x="5528450" y="729900"/>
              <a:ext cx="1269675" cy="1596075"/>
            </a:xfrm>
            <a:custGeom>
              <a:avLst/>
              <a:gdLst/>
              <a:ahLst/>
              <a:cxnLst/>
              <a:rect l="l" t="t" r="r" b="b"/>
              <a:pathLst>
                <a:path w="50787" h="63843" extrusionOk="0">
                  <a:moveTo>
                    <a:pt x="388" y="0"/>
                  </a:moveTo>
                  <a:cubicBezTo>
                    <a:pt x="137" y="1917"/>
                    <a:pt x="0" y="3857"/>
                    <a:pt x="0" y="5798"/>
                  </a:cubicBezTo>
                  <a:cubicBezTo>
                    <a:pt x="0" y="11801"/>
                    <a:pt x="1233" y="17781"/>
                    <a:pt x="3858" y="23259"/>
                  </a:cubicBezTo>
                  <a:cubicBezTo>
                    <a:pt x="10705" y="37548"/>
                    <a:pt x="24401" y="46404"/>
                    <a:pt x="37639" y="54986"/>
                  </a:cubicBezTo>
                  <a:cubicBezTo>
                    <a:pt x="42045" y="57839"/>
                    <a:pt x="46518" y="60715"/>
                    <a:pt x="50787" y="63842"/>
                  </a:cubicBezTo>
                  <a:lnTo>
                    <a:pt x="50787" y="63021"/>
                  </a:lnTo>
                  <a:cubicBezTo>
                    <a:pt x="46633" y="60008"/>
                    <a:pt x="42273" y="57200"/>
                    <a:pt x="38005" y="54438"/>
                  </a:cubicBezTo>
                  <a:cubicBezTo>
                    <a:pt x="24218" y="45514"/>
                    <a:pt x="11208" y="37114"/>
                    <a:pt x="4451" y="22985"/>
                  </a:cubicBezTo>
                  <a:cubicBezTo>
                    <a:pt x="1028" y="15818"/>
                    <a:pt x="0" y="7806"/>
                    <a:pt x="1028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701600" y="729900"/>
              <a:ext cx="784075" cy="3438075"/>
            </a:xfrm>
            <a:custGeom>
              <a:avLst/>
              <a:gdLst/>
              <a:ahLst/>
              <a:cxnLst/>
              <a:rect l="l" t="t" r="r" b="b"/>
              <a:pathLst>
                <a:path w="31363" h="137523" extrusionOk="0">
                  <a:moveTo>
                    <a:pt x="11641" y="0"/>
                  </a:moveTo>
                  <a:cubicBezTo>
                    <a:pt x="14883" y="5250"/>
                    <a:pt x="17645" y="10545"/>
                    <a:pt x="19950" y="15886"/>
                  </a:cubicBezTo>
                  <a:cubicBezTo>
                    <a:pt x="29605" y="38324"/>
                    <a:pt x="30701" y="62427"/>
                    <a:pt x="22940" y="82034"/>
                  </a:cubicBezTo>
                  <a:cubicBezTo>
                    <a:pt x="20452" y="88379"/>
                    <a:pt x="16983" y="94428"/>
                    <a:pt x="13627" y="100271"/>
                  </a:cubicBezTo>
                  <a:cubicBezTo>
                    <a:pt x="10044" y="106503"/>
                    <a:pt x="6346" y="112939"/>
                    <a:pt x="3812" y="119764"/>
                  </a:cubicBezTo>
                  <a:cubicBezTo>
                    <a:pt x="1667" y="125470"/>
                    <a:pt x="411" y="131451"/>
                    <a:pt x="1" y="137522"/>
                  </a:cubicBezTo>
                  <a:lnTo>
                    <a:pt x="640" y="137522"/>
                  </a:lnTo>
                  <a:cubicBezTo>
                    <a:pt x="1073" y="131542"/>
                    <a:pt x="2306" y="125607"/>
                    <a:pt x="4406" y="119992"/>
                  </a:cubicBezTo>
                  <a:cubicBezTo>
                    <a:pt x="6939" y="113213"/>
                    <a:pt x="10614" y="106799"/>
                    <a:pt x="14175" y="100591"/>
                  </a:cubicBezTo>
                  <a:cubicBezTo>
                    <a:pt x="17553" y="94725"/>
                    <a:pt x="21023" y="88676"/>
                    <a:pt x="23556" y="82262"/>
                  </a:cubicBezTo>
                  <a:cubicBezTo>
                    <a:pt x="31363" y="62496"/>
                    <a:pt x="30267" y="38210"/>
                    <a:pt x="20543" y="15635"/>
                  </a:cubicBezTo>
                  <a:cubicBezTo>
                    <a:pt x="18284" y="10363"/>
                    <a:pt x="15567" y="5159"/>
                    <a:pt x="12395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5167225" y="2753900"/>
              <a:ext cx="1630900" cy="1414075"/>
            </a:xfrm>
            <a:custGeom>
              <a:avLst/>
              <a:gdLst/>
              <a:ahLst/>
              <a:cxnLst/>
              <a:rect l="l" t="t" r="r" b="b"/>
              <a:pathLst>
                <a:path w="65236" h="56563" extrusionOk="0">
                  <a:moveTo>
                    <a:pt x="39801" y="1"/>
                  </a:moveTo>
                  <a:cubicBezTo>
                    <a:pt x="35853" y="1"/>
                    <a:pt x="32199" y="1468"/>
                    <a:pt x="29902" y="4087"/>
                  </a:cubicBezTo>
                  <a:cubicBezTo>
                    <a:pt x="27642" y="6643"/>
                    <a:pt x="26798" y="10044"/>
                    <a:pt x="25976" y="13331"/>
                  </a:cubicBezTo>
                  <a:cubicBezTo>
                    <a:pt x="25177" y="16435"/>
                    <a:pt x="24378" y="19654"/>
                    <a:pt x="22393" y="22073"/>
                  </a:cubicBezTo>
                  <a:cubicBezTo>
                    <a:pt x="20338" y="24561"/>
                    <a:pt x="17417" y="25908"/>
                    <a:pt x="14335" y="27323"/>
                  </a:cubicBezTo>
                  <a:cubicBezTo>
                    <a:pt x="12623" y="28099"/>
                    <a:pt x="10889" y="28898"/>
                    <a:pt x="9291" y="29879"/>
                  </a:cubicBezTo>
                  <a:cubicBezTo>
                    <a:pt x="4589" y="32892"/>
                    <a:pt x="1416" y="37960"/>
                    <a:pt x="366" y="44168"/>
                  </a:cubicBezTo>
                  <a:cubicBezTo>
                    <a:pt x="115" y="45629"/>
                    <a:pt x="1" y="47135"/>
                    <a:pt x="1" y="48619"/>
                  </a:cubicBezTo>
                  <a:cubicBezTo>
                    <a:pt x="1" y="51335"/>
                    <a:pt x="389" y="54029"/>
                    <a:pt x="1188" y="56562"/>
                  </a:cubicBezTo>
                  <a:lnTo>
                    <a:pt x="1873" y="56562"/>
                  </a:lnTo>
                  <a:cubicBezTo>
                    <a:pt x="640" y="52659"/>
                    <a:pt x="321" y="48414"/>
                    <a:pt x="1005" y="44259"/>
                  </a:cubicBezTo>
                  <a:cubicBezTo>
                    <a:pt x="2010" y="38256"/>
                    <a:pt x="5091" y="33349"/>
                    <a:pt x="9656" y="30427"/>
                  </a:cubicBezTo>
                  <a:cubicBezTo>
                    <a:pt x="11185" y="29469"/>
                    <a:pt x="12920" y="28670"/>
                    <a:pt x="14586" y="27917"/>
                  </a:cubicBezTo>
                  <a:cubicBezTo>
                    <a:pt x="17622" y="26524"/>
                    <a:pt x="20749" y="25109"/>
                    <a:pt x="22872" y="22484"/>
                  </a:cubicBezTo>
                  <a:cubicBezTo>
                    <a:pt x="24972" y="19950"/>
                    <a:pt x="25794" y="16664"/>
                    <a:pt x="26592" y="13491"/>
                  </a:cubicBezTo>
                  <a:cubicBezTo>
                    <a:pt x="27414" y="10273"/>
                    <a:pt x="28236" y="6963"/>
                    <a:pt x="30404" y="4498"/>
                  </a:cubicBezTo>
                  <a:cubicBezTo>
                    <a:pt x="32572" y="2045"/>
                    <a:pt x="36055" y="653"/>
                    <a:pt x="39837" y="653"/>
                  </a:cubicBezTo>
                  <a:cubicBezTo>
                    <a:pt x="40594" y="653"/>
                    <a:pt x="41364" y="709"/>
                    <a:pt x="42137" y="823"/>
                  </a:cubicBezTo>
                  <a:cubicBezTo>
                    <a:pt x="45766" y="1348"/>
                    <a:pt x="49486" y="3037"/>
                    <a:pt x="53846" y="6141"/>
                  </a:cubicBezTo>
                  <a:cubicBezTo>
                    <a:pt x="58114" y="9177"/>
                    <a:pt x="61949" y="12829"/>
                    <a:pt x="65236" y="16892"/>
                  </a:cubicBezTo>
                  <a:lnTo>
                    <a:pt x="65236" y="15819"/>
                  </a:lnTo>
                  <a:cubicBezTo>
                    <a:pt x="61995" y="11939"/>
                    <a:pt x="58274" y="8515"/>
                    <a:pt x="54211" y="5616"/>
                  </a:cubicBezTo>
                  <a:cubicBezTo>
                    <a:pt x="49783" y="2466"/>
                    <a:pt x="45971" y="732"/>
                    <a:pt x="42228" y="184"/>
                  </a:cubicBezTo>
                  <a:cubicBezTo>
                    <a:pt x="41413" y="61"/>
                    <a:pt x="40601" y="1"/>
                    <a:pt x="3980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1641300" y="729900"/>
              <a:ext cx="2874300" cy="2584225"/>
            </a:xfrm>
            <a:custGeom>
              <a:avLst/>
              <a:gdLst/>
              <a:ahLst/>
              <a:cxnLst/>
              <a:rect l="l" t="t" r="r" b="b"/>
              <a:pathLst>
                <a:path w="114972" h="103369" extrusionOk="0">
                  <a:moveTo>
                    <a:pt x="3424" y="0"/>
                  </a:moveTo>
                  <a:cubicBezTo>
                    <a:pt x="2968" y="2283"/>
                    <a:pt x="2580" y="4656"/>
                    <a:pt x="2237" y="7099"/>
                  </a:cubicBezTo>
                  <a:cubicBezTo>
                    <a:pt x="1461" y="13010"/>
                    <a:pt x="1073" y="18945"/>
                    <a:pt x="1073" y="24902"/>
                  </a:cubicBezTo>
                  <a:cubicBezTo>
                    <a:pt x="1073" y="41063"/>
                    <a:pt x="3949" y="57223"/>
                    <a:pt x="9564" y="72425"/>
                  </a:cubicBezTo>
                  <a:cubicBezTo>
                    <a:pt x="14540" y="85914"/>
                    <a:pt x="20635" y="94519"/>
                    <a:pt x="28760" y="99518"/>
                  </a:cubicBezTo>
                  <a:cubicBezTo>
                    <a:pt x="32792" y="101996"/>
                    <a:pt x="37795" y="103369"/>
                    <a:pt x="42726" y="103369"/>
                  </a:cubicBezTo>
                  <a:cubicBezTo>
                    <a:pt x="49242" y="103369"/>
                    <a:pt x="55635" y="100974"/>
                    <a:pt x="59506" y="95569"/>
                  </a:cubicBezTo>
                  <a:cubicBezTo>
                    <a:pt x="61857" y="92260"/>
                    <a:pt x="62998" y="88265"/>
                    <a:pt x="64094" y="84408"/>
                  </a:cubicBezTo>
                  <a:cubicBezTo>
                    <a:pt x="65098" y="80870"/>
                    <a:pt x="66148" y="77195"/>
                    <a:pt x="68157" y="74091"/>
                  </a:cubicBezTo>
                  <a:cubicBezTo>
                    <a:pt x="72083" y="67996"/>
                    <a:pt x="78679" y="65075"/>
                    <a:pt x="85664" y="61948"/>
                  </a:cubicBezTo>
                  <a:cubicBezTo>
                    <a:pt x="89247" y="60373"/>
                    <a:pt x="92922" y="58729"/>
                    <a:pt x="96186" y="56629"/>
                  </a:cubicBezTo>
                  <a:cubicBezTo>
                    <a:pt x="104152" y="51539"/>
                    <a:pt x="109927" y="43117"/>
                    <a:pt x="112506" y="32914"/>
                  </a:cubicBezTo>
                  <a:cubicBezTo>
                    <a:pt x="114971" y="23031"/>
                    <a:pt x="114218" y="12600"/>
                    <a:pt x="110384" y="3515"/>
                  </a:cubicBezTo>
                  <a:cubicBezTo>
                    <a:pt x="109859" y="2283"/>
                    <a:pt x="109311" y="1118"/>
                    <a:pt x="108717" y="0"/>
                  </a:cubicBezTo>
                  <a:lnTo>
                    <a:pt x="107987" y="0"/>
                  </a:lnTo>
                  <a:cubicBezTo>
                    <a:pt x="108626" y="1210"/>
                    <a:pt x="109220" y="2465"/>
                    <a:pt x="109790" y="3766"/>
                  </a:cubicBezTo>
                  <a:cubicBezTo>
                    <a:pt x="112141" y="9313"/>
                    <a:pt x="113237" y="15270"/>
                    <a:pt x="113237" y="21159"/>
                  </a:cubicBezTo>
                  <a:cubicBezTo>
                    <a:pt x="113237" y="35242"/>
                    <a:pt x="106869" y="49006"/>
                    <a:pt x="95844" y="56082"/>
                  </a:cubicBezTo>
                  <a:cubicBezTo>
                    <a:pt x="92626" y="58159"/>
                    <a:pt x="88951" y="59779"/>
                    <a:pt x="85413" y="61354"/>
                  </a:cubicBezTo>
                  <a:cubicBezTo>
                    <a:pt x="78634" y="64367"/>
                    <a:pt x="71649" y="67494"/>
                    <a:pt x="67609" y="73748"/>
                  </a:cubicBezTo>
                  <a:cubicBezTo>
                    <a:pt x="65555" y="76921"/>
                    <a:pt x="64505" y="80642"/>
                    <a:pt x="63478" y="84225"/>
                  </a:cubicBezTo>
                  <a:cubicBezTo>
                    <a:pt x="62382" y="88037"/>
                    <a:pt x="61264" y="91963"/>
                    <a:pt x="58958" y="95181"/>
                  </a:cubicBezTo>
                  <a:cubicBezTo>
                    <a:pt x="55227" y="100403"/>
                    <a:pt x="49046" y="102719"/>
                    <a:pt x="42734" y="102719"/>
                  </a:cubicBezTo>
                  <a:cubicBezTo>
                    <a:pt x="37925" y="102719"/>
                    <a:pt x="33040" y="101375"/>
                    <a:pt x="29103" y="98948"/>
                  </a:cubicBezTo>
                  <a:cubicBezTo>
                    <a:pt x="21114" y="94040"/>
                    <a:pt x="15088" y="85526"/>
                    <a:pt x="10158" y="72196"/>
                  </a:cubicBezTo>
                  <a:cubicBezTo>
                    <a:pt x="2534" y="51517"/>
                    <a:pt x="0" y="29034"/>
                    <a:pt x="2899" y="7190"/>
                  </a:cubicBezTo>
                  <a:cubicBezTo>
                    <a:pt x="3219" y="4702"/>
                    <a:pt x="3630" y="2305"/>
                    <a:pt x="4086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3040500" y="2947975"/>
              <a:ext cx="1558400" cy="1220000"/>
            </a:xfrm>
            <a:custGeom>
              <a:avLst/>
              <a:gdLst/>
              <a:ahLst/>
              <a:cxnLst/>
              <a:rect l="l" t="t" r="r" b="b"/>
              <a:pathLst>
                <a:path w="62336" h="48800" extrusionOk="0">
                  <a:moveTo>
                    <a:pt x="42351" y="1"/>
                  </a:moveTo>
                  <a:cubicBezTo>
                    <a:pt x="32307" y="1"/>
                    <a:pt x="21177" y="4342"/>
                    <a:pt x="16138" y="8535"/>
                  </a:cubicBezTo>
                  <a:cubicBezTo>
                    <a:pt x="6117" y="16844"/>
                    <a:pt x="206" y="30699"/>
                    <a:pt x="206" y="45421"/>
                  </a:cubicBezTo>
                  <a:cubicBezTo>
                    <a:pt x="206" y="46540"/>
                    <a:pt x="251" y="47681"/>
                    <a:pt x="320" y="48799"/>
                  </a:cubicBezTo>
                  <a:lnTo>
                    <a:pt x="982" y="48799"/>
                  </a:lnTo>
                  <a:cubicBezTo>
                    <a:pt x="0" y="33027"/>
                    <a:pt x="5912" y="17871"/>
                    <a:pt x="16548" y="9038"/>
                  </a:cubicBezTo>
                  <a:cubicBezTo>
                    <a:pt x="21495" y="4919"/>
                    <a:pt x="32440" y="652"/>
                    <a:pt x="42296" y="652"/>
                  </a:cubicBezTo>
                  <a:cubicBezTo>
                    <a:pt x="44675" y="652"/>
                    <a:pt x="46991" y="900"/>
                    <a:pt x="49143" y="1460"/>
                  </a:cubicBezTo>
                  <a:cubicBezTo>
                    <a:pt x="54187" y="2761"/>
                    <a:pt x="57566" y="5591"/>
                    <a:pt x="59232" y="9836"/>
                  </a:cubicBezTo>
                  <a:cubicBezTo>
                    <a:pt x="59780" y="11297"/>
                    <a:pt x="60008" y="12941"/>
                    <a:pt x="60008" y="14744"/>
                  </a:cubicBezTo>
                  <a:cubicBezTo>
                    <a:pt x="60008" y="20724"/>
                    <a:pt x="57406" y="28165"/>
                    <a:pt x="55511" y="33506"/>
                  </a:cubicBezTo>
                  <a:cubicBezTo>
                    <a:pt x="55214" y="34328"/>
                    <a:pt x="54941" y="35104"/>
                    <a:pt x="54712" y="35812"/>
                  </a:cubicBezTo>
                  <a:cubicBezTo>
                    <a:pt x="53183" y="40285"/>
                    <a:pt x="51380" y="44622"/>
                    <a:pt x="49280" y="48799"/>
                  </a:cubicBezTo>
                  <a:lnTo>
                    <a:pt x="50010" y="48799"/>
                  </a:lnTo>
                  <a:cubicBezTo>
                    <a:pt x="52042" y="44691"/>
                    <a:pt x="53822" y="40400"/>
                    <a:pt x="55329" y="36017"/>
                  </a:cubicBezTo>
                  <a:cubicBezTo>
                    <a:pt x="55557" y="35309"/>
                    <a:pt x="55831" y="34533"/>
                    <a:pt x="56128" y="33712"/>
                  </a:cubicBezTo>
                  <a:cubicBezTo>
                    <a:pt x="58615" y="26704"/>
                    <a:pt x="62336" y="16091"/>
                    <a:pt x="59825" y="9608"/>
                  </a:cubicBezTo>
                  <a:cubicBezTo>
                    <a:pt x="58090" y="5134"/>
                    <a:pt x="54553" y="2190"/>
                    <a:pt x="49326" y="821"/>
                  </a:cubicBezTo>
                  <a:cubicBezTo>
                    <a:pt x="47131" y="253"/>
                    <a:pt x="44773" y="1"/>
                    <a:pt x="4235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810450" y="729900"/>
              <a:ext cx="1250300" cy="3438075"/>
            </a:xfrm>
            <a:custGeom>
              <a:avLst/>
              <a:gdLst/>
              <a:ahLst/>
              <a:cxnLst/>
              <a:rect l="l" t="t" r="r" b="b"/>
              <a:pathLst>
                <a:path w="50012" h="137523" extrusionOk="0">
                  <a:moveTo>
                    <a:pt x="5045" y="0"/>
                  </a:moveTo>
                  <a:cubicBezTo>
                    <a:pt x="2580" y="5250"/>
                    <a:pt x="1507" y="11139"/>
                    <a:pt x="1507" y="17096"/>
                  </a:cubicBezTo>
                  <a:cubicBezTo>
                    <a:pt x="1507" y="24925"/>
                    <a:pt x="3356" y="32868"/>
                    <a:pt x="6301" y="39670"/>
                  </a:cubicBezTo>
                  <a:cubicBezTo>
                    <a:pt x="10637" y="49645"/>
                    <a:pt x="17074" y="58638"/>
                    <a:pt x="23328" y="67335"/>
                  </a:cubicBezTo>
                  <a:cubicBezTo>
                    <a:pt x="26843" y="72265"/>
                    <a:pt x="30518" y="77378"/>
                    <a:pt x="33737" y="82582"/>
                  </a:cubicBezTo>
                  <a:cubicBezTo>
                    <a:pt x="41429" y="95044"/>
                    <a:pt x="49303" y="113464"/>
                    <a:pt x="43141" y="130652"/>
                  </a:cubicBezTo>
                  <a:cubicBezTo>
                    <a:pt x="42273" y="133094"/>
                    <a:pt x="41178" y="135377"/>
                    <a:pt x="39877" y="137522"/>
                  </a:cubicBezTo>
                  <a:lnTo>
                    <a:pt x="40630" y="137522"/>
                  </a:lnTo>
                  <a:cubicBezTo>
                    <a:pt x="41862" y="135445"/>
                    <a:pt x="42912" y="133231"/>
                    <a:pt x="43757" y="130857"/>
                  </a:cubicBezTo>
                  <a:cubicBezTo>
                    <a:pt x="50011" y="113442"/>
                    <a:pt x="42045" y="94816"/>
                    <a:pt x="34284" y="82262"/>
                  </a:cubicBezTo>
                  <a:cubicBezTo>
                    <a:pt x="31043" y="77012"/>
                    <a:pt x="27391" y="71900"/>
                    <a:pt x="23853" y="66969"/>
                  </a:cubicBezTo>
                  <a:cubicBezTo>
                    <a:pt x="17622" y="58296"/>
                    <a:pt x="11208" y="49325"/>
                    <a:pt x="6894" y="39396"/>
                  </a:cubicBezTo>
                  <a:cubicBezTo>
                    <a:pt x="1736" y="27504"/>
                    <a:pt x="1" y="11983"/>
                    <a:pt x="5753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686050" y="2588425"/>
              <a:ext cx="432000" cy="1269125"/>
            </a:xfrm>
            <a:custGeom>
              <a:avLst/>
              <a:gdLst/>
              <a:ahLst/>
              <a:cxnLst/>
              <a:rect l="l" t="t" r="r" b="b"/>
              <a:pathLst>
                <a:path w="17280" h="50765" extrusionOk="0">
                  <a:moveTo>
                    <a:pt x="1" y="1"/>
                  </a:moveTo>
                  <a:lnTo>
                    <a:pt x="1" y="891"/>
                  </a:lnTo>
                  <a:cubicBezTo>
                    <a:pt x="2534" y="3196"/>
                    <a:pt x="4863" y="5707"/>
                    <a:pt x="6871" y="8492"/>
                  </a:cubicBezTo>
                  <a:cubicBezTo>
                    <a:pt x="13673" y="17896"/>
                    <a:pt x="16572" y="32664"/>
                    <a:pt x="8926" y="42661"/>
                  </a:cubicBezTo>
                  <a:cubicBezTo>
                    <a:pt x="6483" y="45857"/>
                    <a:pt x="3174" y="48231"/>
                    <a:pt x="1" y="50034"/>
                  </a:cubicBezTo>
                  <a:lnTo>
                    <a:pt x="1" y="50764"/>
                  </a:lnTo>
                  <a:cubicBezTo>
                    <a:pt x="3333" y="48938"/>
                    <a:pt x="6848" y="46450"/>
                    <a:pt x="9428" y="43049"/>
                  </a:cubicBezTo>
                  <a:cubicBezTo>
                    <a:pt x="17280" y="32824"/>
                    <a:pt x="14335" y="17713"/>
                    <a:pt x="7396" y="8104"/>
                  </a:cubicBezTo>
                  <a:cubicBezTo>
                    <a:pt x="5251" y="5114"/>
                    <a:pt x="2740" y="2443"/>
                    <a:pt x="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2166275" y="729900"/>
              <a:ext cx="1541875" cy="1244050"/>
            </a:xfrm>
            <a:custGeom>
              <a:avLst/>
              <a:gdLst/>
              <a:ahLst/>
              <a:cxnLst/>
              <a:rect l="l" t="t" r="r" b="b"/>
              <a:pathLst>
                <a:path w="61675" h="49762" extrusionOk="0">
                  <a:moveTo>
                    <a:pt x="229" y="0"/>
                  </a:moveTo>
                  <a:cubicBezTo>
                    <a:pt x="46" y="1666"/>
                    <a:pt x="1" y="3333"/>
                    <a:pt x="1" y="4907"/>
                  </a:cubicBezTo>
                  <a:lnTo>
                    <a:pt x="1" y="5227"/>
                  </a:lnTo>
                  <a:cubicBezTo>
                    <a:pt x="24" y="13786"/>
                    <a:pt x="708" y="22414"/>
                    <a:pt x="2032" y="30860"/>
                  </a:cubicBezTo>
                  <a:cubicBezTo>
                    <a:pt x="2968" y="36886"/>
                    <a:pt x="4954" y="45263"/>
                    <a:pt x="11527" y="48504"/>
                  </a:cubicBezTo>
                  <a:cubicBezTo>
                    <a:pt x="13317" y="49386"/>
                    <a:pt x="15177" y="49762"/>
                    <a:pt x="17026" y="49762"/>
                  </a:cubicBezTo>
                  <a:cubicBezTo>
                    <a:pt x="21876" y="49762"/>
                    <a:pt x="26644" y="47175"/>
                    <a:pt x="29833" y="44350"/>
                  </a:cubicBezTo>
                  <a:cubicBezTo>
                    <a:pt x="32892" y="41610"/>
                    <a:pt x="35380" y="38255"/>
                    <a:pt x="37777" y="35014"/>
                  </a:cubicBezTo>
                  <a:cubicBezTo>
                    <a:pt x="39215" y="33074"/>
                    <a:pt x="40698" y="31088"/>
                    <a:pt x="42273" y="29239"/>
                  </a:cubicBezTo>
                  <a:cubicBezTo>
                    <a:pt x="44213" y="26979"/>
                    <a:pt x="46382" y="24880"/>
                    <a:pt x="48482" y="22825"/>
                  </a:cubicBezTo>
                  <a:cubicBezTo>
                    <a:pt x="51746" y="19675"/>
                    <a:pt x="55101" y="16411"/>
                    <a:pt x="57635" y="12577"/>
                  </a:cubicBezTo>
                  <a:cubicBezTo>
                    <a:pt x="59849" y="9267"/>
                    <a:pt x="61652" y="4542"/>
                    <a:pt x="61675" y="0"/>
                  </a:cubicBezTo>
                  <a:lnTo>
                    <a:pt x="61036" y="0"/>
                  </a:lnTo>
                  <a:cubicBezTo>
                    <a:pt x="61013" y="2168"/>
                    <a:pt x="60579" y="4405"/>
                    <a:pt x="59871" y="6482"/>
                  </a:cubicBezTo>
                  <a:cubicBezTo>
                    <a:pt x="59164" y="8605"/>
                    <a:pt x="58182" y="10591"/>
                    <a:pt x="57110" y="12212"/>
                  </a:cubicBezTo>
                  <a:cubicBezTo>
                    <a:pt x="54599" y="16001"/>
                    <a:pt x="51266" y="19242"/>
                    <a:pt x="48048" y="22369"/>
                  </a:cubicBezTo>
                  <a:cubicBezTo>
                    <a:pt x="45925" y="24423"/>
                    <a:pt x="43734" y="26546"/>
                    <a:pt x="41794" y="28805"/>
                  </a:cubicBezTo>
                  <a:cubicBezTo>
                    <a:pt x="40196" y="30677"/>
                    <a:pt x="38712" y="32686"/>
                    <a:pt x="37274" y="34626"/>
                  </a:cubicBezTo>
                  <a:cubicBezTo>
                    <a:pt x="34878" y="37844"/>
                    <a:pt x="32413" y="41177"/>
                    <a:pt x="29400" y="43847"/>
                  </a:cubicBezTo>
                  <a:cubicBezTo>
                    <a:pt x="26106" y="46781"/>
                    <a:pt x="21458" y="49067"/>
                    <a:pt x="16953" y="49067"/>
                  </a:cubicBezTo>
                  <a:cubicBezTo>
                    <a:pt x="15184" y="49067"/>
                    <a:pt x="13436" y="48715"/>
                    <a:pt x="11801" y="47910"/>
                  </a:cubicBezTo>
                  <a:cubicBezTo>
                    <a:pt x="5524" y="44829"/>
                    <a:pt x="3584" y="36635"/>
                    <a:pt x="2671" y="30746"/>
                  </a:cubicBezTo>
                  <a:cubicBezTo>
                    <a:pt x="1370" y="22346"/>
                    <a:pt x="685" y="13764"/>
                    <a:pt x="640" y="5227"/>
                  </a:cubicBezTo>
                  <a:cubicBezTo>
                    <a:pt x="640" y="3561"/>
                    <a:pt x="685" y="1780"/>
                    <a:pt x="891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" name="Google Shape;415;p26"/>
          <p:cNvSpPr/>
          <p:nvPr/>
        </p:nvSpPr>
        <p:spPr>
          <a:xfrm flipH="1">
            <a:off x="6209597" y="-197150"/>
            <a:ext cx="3093332" cy="2995400"/>
          </a:xfrm>
          <a:custGeom>
            <a:avLst/>
            <a:gdLst/>
            <a:ahLst/>
            <a:cxnLst/>
            <a:rect l="l" t="t" r="r" b="b"/>
            <a:pathLst>
              <a:path w="37175" h="35997" extrusionOk="0">
                <a:moveTo>
                  <a:pt x="0" y="0"/>
                </a:moveTo>
                <a:lnTo>
                  <a:pt x="0" y="35996"/>
                </a:lnTo>
                <a:cubicBezTo>
                  <a:pt x="482" y="35862"/>
                  <a:pt x="946" y="35693"/>
                  <a:pt x="1410" y="35497"/>
                </a:cubicBezTo>
                <a:cubicBezTo>
                  <a:pt x="4274" y="34257"/>
                  <a:pt x="6602" y="31821"/>
                  <a:pt x="7699" y="28895"/>
                </a:cubicBezTo>
                <a:cubicBezTo>
                  <a:pt x="8591" y="26513"/>
                  <a:pt x="8761" y="23748"/>
                  <a:pt x="10474" y="21874"/>
                </a:cubicBezTo>
                <a:cubicBezTo>
                  <a:pt x="12401" y="19769"/>
                  <a:pt x="15550" y="19528"/>
                  <a:pt x="18333" y="18939"/>
                </a:cubicBezTo>
                <a:cubicBezTo>
                  <a:pt x="23820" y="17771"/>
                  <a:pt x="28869" y="14639"/>
                  <a:pt x="32366" y="10250"/>
                </a:cubicBezTo>
                <a:cubicBezTo>
                  <a:pt x="34739" y="7271"/>
                  <a:pt x="36389" y="3729"/>
                  <a:pt x="371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 flipH="1">
            <a:off x="4832074" y="4031900"/>
            <a:ext cx="4334706" cy="1132331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6"/>
          <p:cNvSpPr/>
          <p:nvPr/>
        </p:nvSpPr>
        <p:spPr>
          <a:xfrm flipH="1">
            <a:off x="-72873" y="3440000"/>
            <a:ext cx="2842448" cy="1735305"/>
          </a:xfrm>
          <a:custGeom>
            <a:avLst/>
            <a:gdLst/>
            <a:ahLst/>
            <a:cxnLst/>
            <a:rect l="l" t="t" r="r" b="b"/>
            <a:pathLst>
              <a:path w="26942" h="16448" extrusionOk="0">
                <a:moveTo>
                  <a:pt x="25136" y="0"/>
                </a:moveTo>
                <a:cubicBezTo>
                  <a:pt x="21713" y="0"/>
                  <a:pt x="18401" y="1629"/>
                  <a:pt x="17227" y="4859"/>
                </a:cubicBezTo>
                <a:cubicBezTo>
                  <a:pt x="17072" y="4855"/>
                  <a:pt x="16918" y="4853"/>
                  <a:pt x="16764" y="4853"/>
                </a:cubicBezTo>
                <a:cubicBezTo>
                  <a:pt x="12591" y="4853"/>
                  <a:pt x="8428" y="6359"/>
                  <a:pt x="5237" y="9043"/>
                </a:cubicBezTo>
                <a:cubicBezTo>
                  <a:pt x="2891" y="11015"/>
                  <a:pt x="1080" y="13593"/>
                  <a:pt x="0" y="16448"/>
                </a:cubicBezTo>
                <a:lnTo>
                  <a:pt x="26942" y="16448"/>
                </a:lnTo>
                <a:lnTo>
                  <a:pt x="26942" y="149"/>
                </a:lnTo>
                <a:cubicBezTo>
                  <a:pt x="26692" y="105"/>
                  <a:pt x="26433" y="69"/>
                  <a:pt x="26183" y="51"/>
                </a:cubicBezTo>
                <a:cubicBezTo>
                  <a:pt x="25835" y="17"/>
                  <a:pt x="25485" y="0"/>
                  <a:pt x="251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6"/>
          <p:cNvSpPr/>
          <p:nvPr/>
        </p:nvSpPr>
        <p:spPr>
          <a:xfrm rot="10044979" flipH="1">
            <a:off x="-1571996" y="-761824"/>
            <a:ext cx="7584970" cy="1981379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6"/>
          <p:cNvSpPr txBox="1">
            <a:spLocks noGrp="1"/>
          </p:cNvSpPr>
          <p:nvPr>
            <p:ph type="ctrTitle"/>
          </p:nvPr>
        </p:nvSpPr>
        <p:spPr>
          <a:xfrm>
            <a:off x="1447550" y="539500"/>
            <a:ext cx="6249000" cy="11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20" name="Google Shape;420;p26"/>
          <p:cNvSpPr txBox="1">
            <a:spLocks noGrp="1"/>
          </p:cNvSpPr>
          <p:nvPr>
            <p:ph type="subTitle" idx="1"/>
          </p:nvPr>
        </p:nvSpPr>
        <p:spPr>
          <a:xfrm>
            <a:off x="2002150" y="2045075"/>
            <a:ext cx="59061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21" name="Google Shape;421;p26"/>
          <p:cNvSpPr txBox="1">
            <a:spLocks noGrp="1"/>
          </p:cNvSpPr>
          <p:nvPr>
            <p:ph type="title" idx="2" hasCustomPrompt="1"/>
          </p:nvPr>
        </p:nvSpPr>
        <p:spPr>
          <a:xfrm>
            <a:off x="1235738" y="2298425"/>
            <a:ext cx="587400" cy="52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2" name="Google Shape;422;p26"/>
          <p:cNvSpPr txBox="1">
            <a:spLocks noGrp="1"/>
          </p:cNvSpPr>
          <p:nvPr>
            <p:ph type="subTitle" idx="3"/>
          </p:nvPr>
        </p:nvSpPr>
        <p:spPr>
          <a:xfrm>
            <a:off x="2002163" y="3317788"/>
            <a:ext cx="59061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23" name="Google Shape;423;p26"/>
          <p:cNvSpPr txBox="1">
            <a:spLocks noGrp="1"/>
          </p:cNvSpPr>
          <p:nvPr>
            <p:ph type="title" idx="4" hasCustomPrompt="1"/>
          </p:nvPr>
        </p:nvSpPr>
        <p:spPr>
          <a:xfrm>
            <a:off x="1235747" y="3317788"/>
            <a:ext cx="587400" cy="52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4" name="Google Shape;424;p26"/>
          <p:cNvSpPr txBox="1">
            <a:spLocks noGrp="1"/>
          </p:cNvSpPr>
          <p:nvPr>
            <p:ph type="subTitle" idx="5"/>
          </p:nvPr>
        </p:nvSpPr>
        <p:spPr>
          <a:xfrm>
            <a:off x="2002163" y="4083800"/>
            <a:ext cx="59061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25" name="Google Shape;425;p26"/>
          <p:cNvSpPr txBox="1">
            <a:spLocks noGrp="1"/>
          </p:cNvSpPr>
          <p:nvPr>
            <p:ph type="title" idx="6" hasCustomPrompt="1"/>
          </p:nvPr>
        </p:nvSpPr>
        <p:spPr>
          <a:xfrm>
            <a:off x="1235747" y="4083800"/>
            <a:ext cx="587400" cy="52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2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27"/>
          <p:cNvGrpSpPr/>
          <p:nvPr/>
        </p:nvGrpSpPr>
        <p:grpSpPr>
          <a:xfrm flipH="1">
            <a:off x="416" y="-9692"/>
            <a:ext cx="9144275" cy="5143704"/>
            <a:chOff x="686050" y="729900"/>
            <a:chExt cx="6112075" cy="3438075"/>
          </a:xfrm>
        </p:grpSpPr>
        <p:sp>
          <p:nvSpPr>
            <p:cNvPr id="428" name="Google Shape;428;p27"/>
            <p:cNvSpPr/>
            <p:nvPr/>
          </p:nvSpPr>
          <p:spPr>
            <a:xfrm>
              <a:off x="5528450" y="729900"/>
              <a:ext cx="1269675" cy="1596075"/>
            </a:xfrm>
            <a:custGeom>
              <a:avLst/>
              <a:gdLst/>
              <a:ahLst/>
              <a:cxnLst/>
              <a:rect l="l" t="t" r="r" b="b"/>
              <a:pathLst>
                <a:path w="50787" h="63843" extrusionOk="0">
                  <a:moveTo>
                    <a:pt x="388" y="0"/>
                  </a:moveTo>
                  <a:cubicBezTo>
                    <a:pt x="137" y="1917"/>
                    <a:pt x="0" y="3857"/>
                    <a:pt x="0" y="5798"/>
                  </a:cubicBezTo>
                  <a:cubicBezTo>
                    <a:pt x="0" y="11801"/>
                    <a:pt x="1233" y="17781"/>
                    <a:pt x="3858" y="23259"/>
                  </a:cubicBezTo>
                  <a:cubicBezTo>
                    <a:pt x="10705" y="37548"/>
                    <a:pt x="24401" y="46404"/>
                    <a:pt x="37639" y="54986"/>
                  </a:cubicBezTo>
                  <a:cubicBezTo>
                    <a:pt x="42045" y="57839"/>
                    <a:pt x="46518" y="60715"/>
                    <a:pt x="50787" y="63842"/>
                  </a:cubicBezTo>
                  <a:lnTo>
                    <a:pt x="50787" y="63021"/>
                  </a:lnTo>
                  <a:cubicBezTo>
                    <a:pt x="46633" y="60008"/>
                    <a:pt x="42273" y="57200"/>
                    <a:pt x="38005" y="54438"/>
                  </a:cubicBezTo>
                  <a:cubicBezTo>
                    <a:pt x="24218" y="45514"/>
                    <a:pt x="11208" y="37114"/>
                    <a:pt x="4451" y="22985"/>
                  </a:cubicBezTo>
                  <a:cubicBezTo>
                    <a:pt x="1028" y="15818"/>
                    <a:pt x="0" y="7806"/>
                    <a:pt x="1028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4701600" y="729900"/>
              <a:ext cx="784075" cy="3438075"/>
            </a:xfrm>
            <a:custGeom>
              <a:avLst/>
              <a:gdLst/>
              <a:ahLst/>
              <a:cxnLst/>
              <a:rect l="l" t="t" r="r" b="b"/>
              <a:pathLst>
                <a:path w="31363" h="137523" extrusionOk="0">
                  <a:moveTo>
                    <a:pt x="11641" y="0"/>
                  </a:moveTo>
                  <a:cubicBezTo>
                    <a:pt x="14883" y="5250"/>
                    <a:pt x="17645" y="10545"/>
                    <a:pt x="19950" y="15886"/>
                  </a:cubicBezTo>
                  <a:cubicBezTo>
                    <a:pt x="29605" y="38324"/>
                    <a:pt x="30701" y="62427"/>
                    <a:pt x="22940" y="82034"/>
                  </a:cubicBezTo>
                  <a:cubicBezTo>
                    <a:pt x="20452" y="88379"/>
                    <a:pt x="16983" y="94428"/>
                    <a:pt x="13627" y="100271"/>
                  </a:cubicBezTo>
                  <a:cubicBezTo>
                    <a:pt x="10044" y="106503"/>
                    <a:pt x="6346" y="112939"/>
                    <a:pt x="3812" y="119764"/>
                  </a:cubicBezTo>
                  <a:cubicBezTo>
                    <a:pt x="1667" y="125470"/>
                    <a:pt x="411" y="131451"/>
                    <a:pt x="1" y="137522"/>
                  </a:cubicBezTo>
                  <a:lnTo>
                    <a:pt x="640" y="137522"/>
                  </a:lnTo>
                  <a:cubicBezTo>
                    <a:pt x="1073" y="131542"/>
                    <a:pt x="2306" y="125607"/>
                    <a:pt x="4406" y="119992"/>
                  </a:cubicBezTo>
                  <a:cubicBezTo>
                    <a:pt x="6939" y="113213"/>
                    <a:pt x="10614" y="106799"/>
                    <a:pt x="14175" y="100591"/>
                  </a:cubicBezTo>
                  <a:cubicBezTo>
                    <a:pt x="17553" y="94725"/>
                    <a:pt x="21023" y="88676"/>
                    <a:pt x="23556" y="82262"/>
                  </a:cubicBezTo>
                  <a:cubicBezTo>
                    <a:pt x="31363" y="62496"/>
                    <a:pt x="30267" y="38210"/>
                    <a:pt x="20543" y="15635"/>
                  </a:cubicBezTo>
                  <a:cubicBezTo>
                    <a:pt x="18284" y="10363"/>
                    <a:pt x="15567" y="5159"/>
                    <a:pt x="12395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5167225" y="2753900"/>
              <a:ext cx="1630900" cy="1414075"/>
            </a:xfrm>
            <a:custGeom>
              <a:avLst/>
              <a:gdLst/>
              <a:ahLst/>
              <a:cxnLst/>
              <a:rect l="l" t="t" r="r" b="b"/>
              <a:pathLst>
                <a:path w="65236" h="56563" extrusionOk="0">
                  <a:moveTo>
                    <a:pt x="39801" y="1"/>
                  </a:moveTo>
                  <a:cubicBezTo>
                    <a:pt x="35853" y="1"/>
                    <a:pt x="32199" y="1468"/>
                    <a:pt x="29902" y="4087"/>
                  </a:cubicBezTo>
                  <a:cubicBezTo>
                    <a:pt x="27642" y="6643"/>
                    <a:pt x="26798" y="10044"/>
                    <a:pt x="25976" y="13331"/>
                  </a:cubicBezTo>
                  <a:cubicBezTo>
                    <a:pt x="25177" y="16435"/>
                    <a:pt x="24378" y="19654"/>
                    <a:pt x="22393" y="22073"/>
                  </a:cubicBezTo>
                  <a:cubicBezTo>
                    <a:pt x="20338" y="24561"/>
                    <a:pt x="17417" y="25908"/>
                    <a:pt x="14335" y="27323"/>
                  </a:cubicBezTo>
                  <a:cubicBezTo>
                    <a:pt x="12623" y="28099"/>
                    <a:pt x="10889" y="28898"/>
                    <a:pt x="9291" y="29879"/>
                  </a:cubicBezTo>
                  <a:cubicBezTo>
                    <a:pt x="4589" y="32892"/>
                    <a:pt x="1416" y="37960"/>
                    <a:pt x="366" y="44168"/>
                  </a:cubicBezTo>
                  <a:cubicBezTo>
                    <a:pt x="115" y="45629"/>
                    <a:pt x="1" y="47135"/>
                    <a:pt x="1" y="48619"/>
                  </a:cubicBezTo>
                  <a:cubicBezTo>
                    <a:pt x="1" y="51335"/>
                    <a:pt x="389" y="54029"/>
                    <a:pt x="1188" y="56562"/>
                  </a:cubicBezTo>
                  <a:lnTo>
                    <a:pt x="1873" y="56562"/>
                  </a:lnTo>
                  <a:cubicBezTo>
                    <a:pt x="640" y="52659"/>
                    <a:pt x="321" y="48414"/>
                    <a:pt x="1005" y="44259"/>
                  </a:cubicBezTo>
                  <a:cubicBezTo>
                    <a:pt x="2010" y="38256"/>
                    <a:pt x="5091" y="33349"/>
                    <a:pt x="9656" y="30427"/>
                  </a:cubicBezTo>
                  <a:cubicBezTo>
                    <a:pt x="11185" y="29469"/>
                    <a:pt x="12920" y="28670"/>
                    <a:pt x="14586" y="27917"/>
                  </a:cubicBezTo>
                  <a:cubicBezTo>
                    <a:pt x="17622" y="26524"/>
                    <a:pt x="20749" y="25109"/>
                    <a:pt x="22872" y="22484"/>
                  </a:cubicBezTo>
                  <a:cubicBezTo>
                    <a:pt x="24972" y="19950"/>
                    <a:pt x="25794" y="16664"/>
                    <a:pt x="26592" y="13491"/>
                  </a:cubicBezTo>
                  <a:cubicBezTo>
                    <a:pt x="27414" y="10273"/>
                    <a:pt x="28236" y="6963"/>
                    <a:pt x="30404" y="4498"/>
                  </a:cubicBezTo>
                  <a:cubicBezTo>
                    <a:pt x="32572" y="2045"/>
                    <a:pt x="36055" y="653"/>
                    <a:pt x="39837" y="653"/>
                  </a:cubicBezTo>
                  <a:cubicBezTo>
                    <a:pt x="40594" y="653"/>
                    <a:pt x="41364" y="709"/>
                    <a:pt x="42137" y="823"/>
                  </a:cubicBezTo>
                  <a:cubicBezTo>
                    <a:pt x="45766" y="1348"/>
                    <a:pt x="49486" y="3037"/>
                    <a:pt x="53846" y="6141"/>
                  </a:cubicBezTo>
                  <a:cubicBezTo>
                    <a:pt x="58114" y="9177"/>
                    <a:pt x="61949" y="12829"/>
                    <a:pt x="65236" y="16892"/>
                  </a:cubicBezTo>
                  <a:lnTo>
                    <a:pt x="65236" y="15819"/>
                  </a:lnTo>
                  <a:cubicBezTo>
                    <a:pt x="61995" y="11939"/>
                    <a:pt x="58274" y="8515"/>
                    <a:pt x="54211" y="5616"/>
                  </a:cubicBezTo>
                  <a:cubicBezTo>
                    <a:pt x="49783" y="2466"/>
                    <a:pt x="45971" y="732"/>
                    <a:pt x="42228" y="184"/>
                  </a:cubicBezTo>
                  <a:cubicBezTo>
                    <a:pt x="41413" y="61"/>
                    <a:pt x="40601" y="1"/>
                    <a:pt x="3980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1641300" y="729900"/>
              <a:ext cx="2874300" cy="2584225"/>
            </a:xfrm>
            <a:custGeom>
              <a:avLst/>
              <a:gdLst/>
              <a:ahLst/>
              <a:cxnLst/>
              <a:rect l="l" t="t" r="r" b="b"/>
              <a:pathLst>
                <a:path w="114972" h="103369" extrusionOk="0">
                  <a:moveTo>
                    <a:pt x="3424" y="0"/>
                  </a:moveTo>
                  <a:cubicBezTo>
                    <a:pt x="2968" y="2283"/>
                    <a:pt x="2580" y="4656"/>
                    <a:pt x="2237" y="7099"/>
                  </a:cubicBezTo>
                  <a:cubicBezTo>
                    <a:pt x="1461" y="13010"/>
                    <a:pt x="1073" y="18945"/>
                    <a:pt x="1073" y="24902"/>
                  </a:cubicBezTo>
                  <a:cubicBezTo>
                    <a:pt x="1073" y="41063"/>
                    <a:pt x="3949" y="57223"/>
                    <a:pt x="9564" y="72425"/>
                  </a:cubicBezTo>
                  <a:cubicBezTo>
                    <a:pt x="14540" y="85914"/>
                    <a:pt x="20635" y="94519"/>
                    <a:pt x="28760" y="99518"/>
                  </a:cubicBezTo>
                  <a:cubicBezTo>
                    <a:pt x="32792" y="101996"/>
                    <a:pt x="37795" y="103369"/>
                    <a:pt x="42726" y="103369"/>
                  </a:cubicBezTo>
                  <a:cubicBezTo>
                    <a:pt x="49242" y="103369"/>
                    <a:pt x="55635" y="100974"/>
                    <a:pt x="59506" y="95569"/>
                  </a:cubicBezTo>
                  <a:cubicBezTo>
                    <a:pt x="61857" y="92260"/>
                    <a:pt x="62998" y="88265"/>
                    <a:pt x="64094" y="84408"/>
                  </a:cubicBezTo>
                  <a:cubicBezTo>
                    <a:pt x="65098" y="80870"/>
                    <a:pt x="66148" y="77195"/>
                    <a:pt x="68157" y="74091"/>
                  </a:cubicBezTo>
                  <a:cubicBezTo>
                    <a:pt x="72083" y="67996"/>
                    <a:pt x="78679" y="65075"/>
                    <a:pt x="85664" y="61948"/>
                  </a:cubicBezTo>
                  <a:cubicBezTo>
                    <a:pt x="89247" y="60373"/>
                    <a:pt x="92922" y="58729"/>
                    <a:pt x="96186" y="56629"/>
                  </a:cubicBezTo>
                  <a:cubicBezTo>
                    <a:pt x="104152" y="51539"/>
                    <a:pt x="109927" y="43117"/>
                    <a:pt x="112506" y="32914"/>
                  </a:cubicBezTo>
                  <a:cubicBezTo>
                    <a:pt x="114971" y="23031"/>
                    <a:pt x="114218" y="12600"/>
                    <a:pt x="110384" y="3515"/>
                  </a:cubicBezTo>
                  <a:cubicBezTo>
                    <a:pt x="109859" y="2283"/>
                    <a:pt x="109311" y="1118"/>
                    <a:pt x="108717" y="0"/>
                  </a:cubicBezTo>
                  <a:lnTo>
                    <a:pt x="107987" y="0"/>
                  </a:lnTo>
                  <a:cubicBezTo>
                    <a:pt x="108626" y="1210"/>
                    <a:pt x="109220" y="2465"/>
                    <a:pt x="109790" y="3766"/>
                  </a:cubicBezTo>
                  <a:cubicBezTo>
                    <a:pt x="112141" y="9313"/>
                    <a:pt x="113237" y="15270"/>
                    <a:pt x="113237" y="21159"/>
                  </a:cubicBezTo>
                  <a:cubicBezTo>
                    <a:pt x="113237" y="35242"/>
                    <a:pt x="106869" y="49006"/>
                    <a:pt x="95844" y="56082"/>
                  </a:cubicBezTo>
                  <a:cubicBezTo>
                    <a:pt x="92626" y="58159"/>
                    <a:pt x="88951" y="59779"/>
                    <a:pt x="85413" y="61354"/>
                  </a:cubicBezTo>
                  <a:cubicBezTo>
                    <a:pt x="78634" y="64367"/>
                    <a:pt x="71649" y="67494"/>
                    <a:pt x="67609" y="73748"/>
                  </a:cubicBezTo>
                  <a:cubicBezTo>
                    <a:pt x="65555" y="76921"/>
                    <a:pt x="64505" y="80642"/>
                    <a:pt x="63478" y="84225"/>
                  </a:cubicBezTo>
                  <a:cubicBezTo>
                    <a:pt x="62382" y="88037"/>
                    <a:pt x="61264" y="91963"/>
                    <a:pt x="58958" y="95181"/>
                  </a:cubicBezTo>
                  <a:cubicBezTo>
                    <a:pt x="55227" y="100403"/>
                    <a:pt x="49046" y="102719"/>
                    <a:pt x="42734" y="102719"/>
                  </a:cubicBezTo>
                  <a:cubicBezTo>
                    <a:pt x="37925" y="102719"/>
                    <a:pt x="33040" y="101375"/>
                    <a:pt x="29103" y="98948"/>
                  </a:cubicBezTo>
                  <a:cubicBezTo>
                    <a:pt x="21114" y="94040"/>
                    <a:pt x="15088" y="85526"/>
                    <a:pt x="10158" y="72196"/>
                  </a:cubicBezTo>
                  <a:cubicBezTo>
                    <a:pt x="2534" y="51517"/>
                    <a:pt x="0" y="29034"/>
                    <a:pt x="2899" y="7190"/>
                  </a:cubicBezTo>
                  <a:cubicBezTo>
                    <a:pt x="3219" y="4702"/>
                    <a:pt x="3630" y="2305"/>
                    <a:pt x="4086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3040500" y="2947975"/>
              <a:ext cx="1558400" cy="1220000"/>
            </a:xfrm>
            <a:custGeom>
              <a:avLst/>
              <a:gdLst/>
              <a:ahLst/>
              <a:cxnLst/>
              <a:rect l="l" t="t" r="r" b="b"/>
              <a:pathLst>
                <a:path w="62336" h="48800" extrusionOk="0">
                  <a:moveTo>
                    <a:pt x="42351" y="1"/>
                  </a:moveTo>
                  <a:cubicBezTo>
                    <a:pt x="32307" y="1"/>
                    <a:pt x="21177" y="4342"/>
                    <a:pt x="16138" y="8535"/>
                  </a:cubicBezTo>
                  <a:cubicBezTo>
                    <a:pt x="6117" y="16844"/>
                    <a:pt x="206" y="30699"/>
                    <a:pt x="206" y="45421"/>
                  </a:cubicBezTo>
                  <a:cubicBezTo>
                    <a:pt x="206" y="46540"/>
                    <a:pt x="251" y="47681"/>
                    <a:pt x="320" y="48799"/>
                  </a:cubicBezTo>
                  <a:lnTo>
                    <a:pt x="982" y="48799"/>
                  </a:lnTo>
                  <a:cubicBezTo>
                    <a:pt x="0" y="33027"/>
                    <a:pt x="5912" y="17871"/>
                    <a:pt x="16548" y="9038"/>
                  </a:cubicBezTo>
                  <a:cubicBezTo>
                    <a:pt x="21495" y="4919"/>
                    <a:pt x="32440" y="652"/>
                    <a:pt x="42296" y="652"/>
                  </a:cubicBezTo>
                  <a:cubicBezTo>
                    <a:pt x="44675" y="652"/>
                    <a:pt x="46991" y="900"/>
                    <a:pt x="49143" y="1460"/>
                  </a:cubicBezTo>
                  <a:cubicBezTo>
                    <a:pt x="54187" y="2761"/>
                    <a:pt x="57566" y="5591"/>
                    <a:pt x="59232" y="9836"/>
                  </a:cubicBezTo>
                  <a:cubicBezTo>
                    <a:pt x="59780" y="11297"/>
                    <a:pt x="60008" y="12941"/>
                    <a:pt x="60008" y="14744"/>
                  </a:cubicBezTo>
                  <a:cubicBezTo>
                    <a:pt x="60008" y="20724"/>
                    <a:pt x="57406" y="28165"/>
                    <a:pt x="55511" y="33506"/>
                  </a:cubicBezTo>
                  <a:cubicBezTo>
                    <a:pt x="55214" y="34328"/>
                    <a:pt x="54941" y="35104"/>
                    <a:pt x="54712" y="35812"/>
                  </a:cubicBezTo>
                  <a:cubicBezTo>
                    <a:pt x="53183" y="40285"/>
                    <a:pt x="51380" y="44622"/>
                    <a:pt x="49280" y="48799"/>
                  </a:cubicBezTo>
                  <a:lnTo>
                    <a:pt x="50010" y="48799"/>
                  </a:lnTo>
                  <a:cubicBezTo>
                    <a:pt x="52042" y="44691"/>
                    <a:pt x="53822" y="40400"/>
                    <a:pt x="55329" y="36017"/>
                  </a:cubicBezTo>
                  <a:cubicBezTo>
                    <a:pt x="55557" y="35309"/>
                    <a:pt x="55831" y="34533"/>
                    <a:pt x="56128" y="33712"/>
                  </a:cubicBezTo>
                  <a:cubicBezTo>
                    <a:pt x="58615" y="26704"/>
                    <a:pt x="62336" y="16091"/>
                    <a:pt x="59825" y="9608"/>
                  </a:cubicBezTo>
                  <a:cubicBezTo>
                    <a:pt x="58090" y="5134"/>
                    <a:pt x="54553" y="2190"/>
                    <a:pt x="49326" y="821"/>
                  </a:cubicBezTo>
                  <a:cubicBezTo>
                    <a:pt x="47131" y="253"/>
                    <a:pt x="44773" y="1"/>
                    <a:pt x="4235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810450" y="729900"/>
              <a:ext cx="1250300" cy="3438075"/>
            </a:xfrm>
            <a:custGeom>
              <a:avLst/>
              <a:gdLst/>
              <a:ahLst/>
              <a:cxnLst/>
              <a:rect l="l" t="t" r="r" b="b"/>
              <a:pathLst>
                <a:path w="50012" h="137523" extrusionOk="0">
                  <a:moveTo>
                    <a:pt x="5045" y="0"/>
                  </a:moveTo>
                  <a:cubicBezTo>
                    <a:pt x="2580" y="5250"/>
                    <a:pt x="1507" y="11139"/>
                    <a:pt x="1507" y="17096"/>
                  </a:cubicBezTo>
                  <a:cubicBezTo>
                    <a:pt x="1507" y="24925"/>
                    <a:pt x="3356" y="32868"/>
                    <a:pt x="6301" y="39670"/>
                  </a:cubicBezTo>
                  <a:cubicBezTo>
                    <a:pt x="10637" y="49645"/>
                    <a:pt x="17074" y="58638"/>
                    <a:pt x="23328" y="67335"/>
                  </a:cubicBezTo>
                  <a:cubicBezTo>
                    <a:pt x="26843" y="72265"/>
                    <a:pt x="30518" y="77378"/>
                    <a:pt x="33737" y="82582"/>
                  </a:cubicBezTo>
                  <a:cubicBezTo>
                    <a:pt x="41429" y="95044"/>
                    <a:pt x="49303" y="113464"/>
                    <a:pt x="43141" y="130652"/>
                  </a:cubicBezTo>
                  <a:cubicBezTo>
                    <a:pt x="42273" y="133094"/>
                    <a:pt x="41178" y="135377"/>
                    <a:pt x="39877" y="137522"/>
                  </a:cubicBezTo>
                  <a:lnTo>
                    <a:pt x="40630" y="137522"/>
                  </a:lnTo>
                  <a:cubicBezTo>
                    <a:pt x="41862" y="135445"/>
                    <a:pt x="42912" y="133231"/>
                    <a:pt x="43757" y="130857"/>
                  </a:cubicBezTo>
                  <a:cubicBezTo>
                    <a:pt x="50011" y="113442"/>
                    <a:pt x="42045" y="94816"/>
                    <a:pt x="34284" y="82262"/>
                  </a:cubicBezTo>
                  <a:cubicBezTo>
                    <a:pt x="31043" y="77012"/>
                    <a:pt x="27391" y="71900"/>
                    <a:pt x="23853" y="66969"/>
                  </a:cubicBezTo>
                  <a:cubicBezTo>
                    <a:pt x="17622" y="58296"/>
                    <a:pt x="11208" y="49325"/>
                    <a:pt x="6894" y="39396"/>
                  </a:cubicBezTo>
                  <a:cubicBezTo>
                    <a:pt x="1736" y="27504"/>
                    <a:pt x="1" y="11983"/>
                    <a:pt x="5753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686050" y="2588425"/>
              <a:ext cx="432000" cy="1269125"/>
            </a:xfrm>
            <a:custGeom>
              <a:avLst/>
              <a:gdLst/>
              <a:ahLst/>
              <a:cxnLst/>
              <a:rect l="l" t="t" r="r" b="b"/>
              <a:pathLst>
                <a:path w="17280" h="50765" extrusionOk="0">
                  <a:moveTo>
                    <a:pt x="1" y="1"/>
                  </a:moveTo>
                  <a:lnTo>
                    <a:pt x="1" y="891"/>
                  </a:lnTo>
                  <a:cubicBezTo>
                    <a:pt x="2534" y="3196"/>
                    <a:pt x="4863" y="5707"/>
                    <a:pt x="6871" y="8492"/>
                  </a:cubicBezTo>
                  <a:cubicBezTo>
                    <a:pt x="13673" y="17896"/>
                    <a:pt x="16572" y="32664"/>
                    <a:pt x="8926" y="42661"/>
                  </a:cubicBezTo>
                  <a:cubicBezTo>
                    <a:pt x="6483" y="45857"/>
                    <a:pt x="3174" y="48231"/>
                    <a:pt x="1" y="50034"/>
                  </a:cubicBezTo>
                  <a:lnTo>
                    <a:pt x="1" y="50764"/>
                  </a:lnTo>
                  <a:cubicBezTo>
                    <a:pt x="3333" y="48938"/>
                    <a:pt x="6848" y="46450"/>
                    <a:pt x="9428" y="43049"/>
                  </a:cubicBezTo>
                  <a:cubicBezTo>
                    <a:pt x="17280" y="32824"/>
                    <a:pt x="14335" y="17713"/>
                    <a:pt x="7396" y="8104"/>
                  </a:cubicBezTo>
                  <a:cubicBezTo>
                    <a:pt x="5251" y="5114"/>
                    <a:pt x="2740" y="2443"/>
                    <a:pt x="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2166275" y="729900"/>
              <a:ext cx="1541875" cy="1244050"/>
            </a:xfrm>
            <a:custGeom>
              <a:avLst/>
              <a:gdLst/>
              <a:ahLst/>
              <a:cxnLst/>
              <a:rect l="l" t="t" r="r" b="b"/>
              <a:pathLst>
                <a:path w="61675" h="49762" extrusionOk="0">
                  <a:moveTo>
                    <a:pt x="229" y="0"/>
                  </a:moveTo>
                  <a:cubicBezTo>
                    <a:pt x="46" y="1666"/>
                    <a:pt x="1" y="3333"/>
                    <a:pt x="1" y="4907"/>
                  </a:cubicBezTo>
                  <a:lnTo>
                    <a:pt x="1" y="5227"/>
                  </a:lnTo>
                  <a:cubicBezTo>
                    <a:pt x="24" y="13786"/>
                    <a:pt x="708" y="22414"/>
                    <a:pt x="2032" y="30860"/>
                  </a:cubicBezTo>
                  <a:cubicBezTo>
                    <a:pt x="2968" y="36886"/>
                    <a:pt x="4954" y="45263"/>
                    <a:pt x="11527" y="48504"/>
                  </a:cubicBezTo>
                  <a:cubicBezTo>
                    <a:pt x="13317" y="49386"/>
                    <a:pt x="15177" y="49762"/>
                    <a:pt x="17026" y="49762"/>
                  </a:cubicBezTo>
                  <a:cubicBezTo>
                    <a:pt x="21876" y="49762"/>
                    <a:pt x="26644" y="47175"/>
                    <a:pt x="29833" y="44350"/>
                  </a:cubicBezTo>
                  <a:cubicBezTo>
                    <a:pt x="32892" y="41610"/>
                    <a:pt x="35380" y="38255"/>
                    <a:pt x="37777" y="35014"/>
                  </a:cubicBezTo>
                  <a:cubicBezTo>
                    <a:pt x="39215" y="33074"/>
                    <a:pt x="40698" y="31088"/>
                    <a:pt x="42273" y="29239"/>
                  </a:cubicBezTo>
                  <a:cubicBezTo>
                    <a:pt x="44213" y="26979"/>
                    <a:pt x="46382" y="24880"/>
                    <a:pt x="48482" y="22825"/>
                  </a:cubicBezTo>
                  <a:cubicBezTo>
                    <a:pt x="51746" y="19675"/>
                    <a:pt x="55101" y="16411"/>
                    <a:pt x="57635" y="12577"/>
                  </a:cubicBezTo>
                  <a:cubicBezTo>
                    <a:pt x="59849" y="9267"/>
                    <a:pt x="61652" y="4542"/>
                    <a:pt x="61675" y="0"/>
                  </a:cubicBezTo>
                  <a:lnTo>
                    <a:pt x="61036" y="0"/>
                  </a:lnTo>
                  <a:cubicBezTo>
                    <a:pt x="61013" y="2168"/>
                    <a:pt x="60579" y="4405"/>
                    <a:pt x="59871" y="6482"/>
                  </a:cubicBezTo>
                  <a:cubicBezTo>
                    <a:pt x="59164" y="8605"/>
                    <a:pt x="58182" y="10591"/>
                    <a:pt x="57110" y="12212"/>
                  </a:cubicBezTo>
                  <a:cubicBezTo>
                    <a:pt x="54599" y="16001"/>
                    <a:pt x="51266" y="19242"/>
                    <a:pt x="48048" y="22369"/>
                  </a:cubicBezTo>
                  <a:cubicBezTo>
                    <a:pt x="45925" y="24423"/>
                    <a:pt x="43734" y="26546"/>
                    <a:pt x="41794" y="28805"/>
                  </a:cubicBezTo>
                  <a:cubicBezTo>
                    <a:pt x="40196" y="30677"/>
                    <a:pt x="38712" y="32686"/>
                    <a:pt x="37274" y="34626"/>
                  </a:cubicBezTo>
                  <a:cubicBezTo>
                    <a:pt x="34878" y="37844"/>
                    <a:pt x="32413" y="41177"/>
                    <a:pt x="29400" y="43847"/>
                  </a:cubicBezTo>
                  <a:cubicBezTo>
                    <a:pt x="26106" y="46781"/>
                    <a:pt x="21458" y="49067"/>
                    <a:pt x="16953" y="49067"/>
                  </a:cubicBezTo>
                  <a:cubicBezTo>
                    <a:pt x="15184" y="49067"/>
                    <a:pt x="13436" y="48715"/>
                    <a:pt x="11801" y="47910"/>
                  </a:cubicBezTo>
                  <a:cubicBezTo>
                    <a:pt x="5524" y="44829"/>
                    <a:pt x="3584" y="36635"/>
                    <a:pt x="2671" y="30746"/>
                  </a:cubicBezTo>
                  <a:cubicBezTo>
                    <a:pt x="1370" y="22346"/>
                    <a:pt x="685" y="13764"/>
                    <a:pt x="640" y="5227"/>
                  </a:cubicBezTo>
                  <a:cubicBezTo>
                    <a:pt x="640" y="3561"/>
                    <a:pt x="685" y="1780"/>
                    <a:pt x="891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27"/>
          <p:cNvSpPr/>
          <p:nvPr/>
        </p:nvSpPr>
        <p:spPr>
          <a:xfrm>
            <a:off x="-36571" y="-958206"/>
            <a:ext cx="3093332" cy="2995400"/>
          </a:xfrm>
          <a:custGeom>
            <a:avLst/>
            <a:gdLst/>
            <a:ahLst/>
            <a:cxnLst/>
            <a:rect l="l" t="t" r="r" b="b"/>
            <a:pathLst>
              <a:path w="37175" h="35997" extrusionOk="0">
                <a:moveTo>
                  <a:pt x="0" y="0"/>
                </a:moveTo>
                <a:lnTo>
                  <a:pt x="0" y="35996"/>
                </a:lnTo>
                <a:cubicBezTo>
                  <a:pt x="482" y="35862"/>
                  <a:pt x="946" y="35693"/>
                  <a:pt x="1410" y="35497"/>
                </a:cubicBezTo>
                <a:cubicBezTo>
                  <a:pt x="4274" y="34257"/>
                  <a:pt x="6602" y="31821"/>
                  <a:pt x="7699" y="28895"/>
                </a:cubicBezTo>
                <a:cubicBezTo>
                  <a:pt x="8591" y="26513"/>
                  <a:pt x="8761" y="23748"/>
                  <a:pt x="10474" y="21874"/>
                </a:cubicBezTo>
                <a:cubicBezTo>
                  <a:pt x="12401" y="19769"/>
                  <a:pt x="15550" y="19528"/>
                  <a:pt x="18333" y="18939"/>
                </a:cubicBezTo>
                <a:cubicBezTo>
                  <a:pt x="23820" y="17771"/>
                  <a:pt x="28869" y="14639"/>
                  <a:pt x="32366" y="10250"/>
                </a:cubicBezTo>
                <a:cubicBezTo>
                  <a:pt x="34739" y="7271"/>
                  <a:pt x="36389" y="3729"/>
                  <a:pt x="371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7"/>
          <p:cNvSpPr/>
          <p:nvPr/>
        </p:nvSpPr>
        <p:spPr>
          <a:xfrm>
            <a:off x="-1454135" y="4146618"/>
            <a:ext cx="4334706" cy="1132331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7"/>
          <p:cNvSpPr/>
          <p:nvPr/>
        </p:nvSpPr>
        <p:spPr>
          <a:xfrm>
            <a:off x="7943220" y="3554719"/>
            <a:ext cx="2842448" cy="1735305"/>
          </a:xfrm>
          <a:custGeom>
            <a:avLst/>
            <a:gdLst/>
            <a:ahLst/>
            <a:cxnLst/>
            <a:rect l="l" t="t" r="r" b="b"/>
            <a:pathLst>
              <a:path w="26942" h="16448" extrusionOk="0">
                <a:moveTo>
                  <a:pt x="25136" y="0"/>
                </a:moveTo>
                <a:cubicBezTo>
                  <a:pt x="21713" y="0"/>
                  <a:pt x="18401" y="1629"/>
                  <a:pt x="17227" y="4859"/>
                </a:cubicBezTo>
                <a:cubicBezTo>
                  <a:pt x="17072" y="4855"/>
                  <a:pt x="16918" y="4853"/>
                  <a:pt x="16764" y="4853"/>
                </a:cubicBezTo>
                <a:cubicBezTo>
                  <a:pt x="12591" y="4853"/>
                  <a:pt x="8428" y="6359"/>
                  <a:pt x="5237" y="9043"/>
                </a:cubicBezTo>
                <a:cubicBezTo>
                  <a:pt x="2891" y="11015"/>
                  <a:pt x="1080" y="13593"/>
                  <a:pt x="0" y="16448"/>
                </a:cubicBezTo>
                <a:lnTo>
                  <a:pt x="26942" y="16448"/>
                </a:lnTo>
                <a:lnTo>
                  <a:pt x="26942" y="149"/>
                </a:lnTo>
                <a:cubicBezTo>
                  <a:pt x="26692" y="105"/>
                  <a:pt x="26433" y="69"/>
                  <a:pt x="26183" y="51"/>
                </a:cubicBezTo>
                <a:cubicBezTo>
                  <a:pt x="25835" y="17"/>
                  <a:pt x="25485" y="0"/>
                  <a:pt x="251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7"/>
          <p:cNvSpPr/>
          <p:nvPr/>
        </p:nvSpPr>
        <p:spPr>
          <a:xfrm rot="-10044979">
            <a:off x="3757797" y="-647105"/>
            <a:ext cx="7584970" cy="1981379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7"/>
          <p:cNvSpPr txBox="1">
            <a:spLocks noGrp="1"/>
          </p:cNvSpPr>
          <p:nvPr>
            <p:ph type="ctrTitle"/>
          </p:nvPr>
        </p:nvSpPr>
        <p:spPr>
          <a:xfrm>
            <a:off x="1702000" y="539500"/>
            <a:ext cx="5740200" cy="11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41" name="Google Shape;441;p27"/>
          <p:cNvSpPr txBox="1">
            <a:spLocks noGrp="1"/>
          </p:cNvSpPr>
          <p:nvPr>
            <p:ph type="subTitle" idx="1"/>
          </p:nvPr>
        </p:nvSpPr>
        <p:spPr>
          <a:xfrm>
            <a:off x="713788" y="2409708"/>
            <a:ext cx="3758400" cy="7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27"/>
          <p:cNvSpPr txBox="1">
            <a:spLocks noGrp="1"/>
          </p:cNvSpPr>
          <p:nvPr>
            <p:ph type="subTitle" idx="2"/>
          </p:nvPr>
        </p:nvSpPr>
        <p:spPr>
          <a:xfrm>
            <a:off x="713663" y="2081894"/>
            <a:ext cx="3758400" cy="4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18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2400"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2400"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2400"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2400"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2400"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2400"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2400"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2400"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443" name="Google Shape;443;p27"/>
          <p:cNvSpPr txBox="1">
            <a:spLocks noGrp="1"/>
          </p:cNvSpPr>
          <p:nvPr>
            <p:ph type="subTitle" idx="3"/>
          </p:nvPr>
        </p:nvSpPr>
        <p:spPr>
          <a:xfrm>
            <a:off x="1392227" y="3744051"/>
            <a:ext cx="6359700" cy="7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27"/>
          <p:cNvSpPr txBox="1">
            <a:spLocks noGrp="1"/>
          </p:cNvSpPr>
          <p:nvPr>
            <p:ph type="subTitle" idx="4"/>
          </p:nvPr>
        </p:nvSpPr>
        <p:spPr>
          <a:xfrm>
            <a:off x="1392000" y="3416150"/>
            <a:ext cx="6359700" cy="4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18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2400"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2400"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2400"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2400"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2400"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2400"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2400"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2400"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445" name="Google Shape;445;p27"/>
          <p:cNvSpPr txBox="1">
            <a:spLocks noGrp="1"/>
          </p:cNvSpPr>
          <p:nvPr>
            <p:ph type="subTitle" idx="5"/>
          </p:nvPr>
        </p:nvSpPr>
        <p:spPr>
          <a:xfrm>
            <a:off x="4671938" y="2409708"/>
            <a:ext cx="3758400" cy="7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27"/>
          <p:cNvSpPr txBox="1">
            <a:spLocks noGrp="1"/>
          </p:cNvSpPr>
          <p:nvPr>
            <p:ph type="subTitle" idx="6"/>
          </p:nvPr>
        </p:nvSpPr>
        <p:spPr>
          <a:xfrm>
            <a:off x="4671812" y="2081894"/>
            <a:ext cx="3758400" cy="4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18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2400"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2400"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2400"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2400"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2400"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2400"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2400"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Black"/>
              <a:buNone/>
              <a:defRPr sz="2400"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28"/>
          <p:cNvGrpSpPr/>
          <p:nvPr/>
        </p:nvGrpSpPr>
        <p:grpSpPr>
          <a:xfrm>
            <a:off x="-5913" y="-9692"/>
            <a:ext cx="9144275" cy="5143704"/>
            <a:chOff x="686050" y="729900"/>
            <a:chExt cx="6112075" cy="3438075"/>
          </a:xfrm>
        </p:grpSpPr>
        <p:sp>
          <p:nvSpPr>
            <p:cNvPr id="449" name="Google Shape;449;p28"/>
            <p:cNvSpPr/>
            <p:nvPr/>
          </p:nvSpPr>
          <p:spPr>
            <a:xfrm>
              <a:off x="5528450" y="729900"/>
              <a:ext cx="1269675" cy="1596075"/>
            </a:xfrm>
            <a:custGeom>
              <a:avLst/>
              <a:gdLst/>
              <a:ahLst/>
              <a:cxnLst/>
              <a:rect l="l" t="t" r="r" b="b"/>
              <a:pathLst>
                <a:path w="50787" h="63843" extrusionOk="0">
                  <a:moveTo>
                    <a:pt x="388" y="0"/>
                  </a:moveTo>
                  <a:cubicBezTo>
                    <a:pt x="137" y="1917"/>
                    <a:pt x="0" y="3857"/>
                    <a:pt x="0" y="5798"/>
                  </a:cubicBezTo>
                  <a:cubicBezTo>
                    <a:pt x="0" y="11801"/>
                    <a:pt x="1233" y="17781"/>
                    <a:pt x="3858" y="23259"/>
                  </a:cubicBezTo>
                  <a:cubicBezTo>
                    <a:pt x="10705" y="37548"/>
                    <a:pt x="24401" y="46404"/>
                    <a:pt x="37639" y="54986"/>
                  </a:cubicBezTo>
                  <a:cubicBezTo>
                    <a:pt x="42045" y="57839"/>
                    <a:pt x="46518" y="60715"/>
                    <a:pt x="50787" y="63842"/>
                  </a:cubicBezTo>
                  <a:lnTo>
                    <a:pt x="50787" y="63021"/>
                  </a:lnTo>
                  <a:cubicBezTo>
                    <a:pt x="46633" y="60008"/>
                    <a:pt x="42273" y="57200"/>
                    <a:pt x="38005" y="54438"/>
                  </a:cubicBezTo>
                  <a:cubicBezTo>
                    <a:pt x="24218" y="45514"/>
                    <a:pt x="11208" y="37114"/>
                    <a:pt x="4451" y="22985"/>
                  </a:cubicBezTo>
                  <a:cubicBezTo>
                    <a:pt x="1028" y="15818"/>
                    <a:pt x="0" y="7806"/>
                    <a:pt x="1028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4701600" y="729900"/>
              <a:ext cx="784075" cy="3438075"/>
            </a:xfrm>
            <a:custGeom>
              <a:avLst/>
              <a:gdLst/>
              <a:ahLst/>
              <a:cxnLst/>
              <a:rect l="l" t="t" r="r" b="b"/>
              <a:pathLst>
                <a:path w="31363" h="137523" extrusionOk="0">
                  <a:moveTo>
                    <a:pt x="11641" y="0"/>
                  </a:moveTo>
                  <a:cubicBezTo>
                    <a:pt x="14883" y="5250"/>
                    <a:pt x="17645" y="10545"/>
                    <a:pt x="19950" y="15886"/>
                  </a:cubicBezTo>
                  <a:cubicBezTo>
                    <a:pt x="29605" y="38324"/>
                    <a:pt x="30701" y="62427"/>
                    <a:pt x="22940" y="82034"/>
                  </a:cubicBezTo>
                  <a:cubicBezTo>
                    <a:pt x="20452" y="88379"/>
                    <a:pt x="16983" y="94428"/>
                    <a:pt x="13627" y="100271"/>
                  </a:cubicBezTo>
                  <a:cubicBezTo>
                    <a:pt x="10044" y="106503"/>
                    <a:pt x="6346" y="112939"/>
                    <a:pt x="3812" y="119764"/>
                  </a:cubicBezTo>
                  <a:cubicBezTo>
                    <a:pt x="1667" y="125470"/>
                    <a:pt x="411" y="131451"/>
                    <a:pt x="1" y="137522"/>
                  </a:cubicBezTo>
                  <a:lnTo>
                    <a:pt x="640" y="137522"/>
                  </a:lnTo>
                  <a:cubicBezTo>
                    <a:pt x="1073" y="131542"/>
                    <a:pt x="2306" y="125607"/>
                    <a:pt x="4406" y="119992"/>
                  </a:cubicBezTo>
                  <a:cubicBezTo>
                    <a:pt x="6939" y="113213"/>
                    <a:pt x="10614" y="106799"/>
                    <a:pt x="14175" y="100591"/>
                  </a:cubicBezTo>
                  <a:cubicBezTo>
                    <a:pt x="17553" y="94725"/>
                    <a:pt x="21023" y="88676"/>
                    <a:pt x="23556" y="82262"/>
                  </a:cubicBezTo>
                  <a:cubicBezTo>
                    <a:pt x="31363" y="62496"/>
                    <a:pt x="30267" y="38210"/>
                    <a:pt x="20543" y="15635"/>
                  </a:cubicBezTo>
                  <a:cubicBezTo>
                    <a:pt x="18284" y="10363"/>
                    <a:pt x="15567" y="5159"/>
                    <a:pt x="12395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5167225" y="2753900"/>
              <a:ext cx="1630900" cy="1414075"/>
            </a:xfrm>
            <a:custGeom>
              <a:avLst/>
              <a:gdLst/>
              <a:ahLst/>
              <a:cxnLst/>
              <a:rect l="l" t="t" r="r" b="b"/>
              <a:pathLst>
                <a:path w="65236" h="56563" extrusionOk="0">
                  <a:moveTo>
                    <a:pt x="39801" y="1"/>
                  </a:moveTo>
                  <a:cubicBezTo>
                    <a:pt x="35853" y="1"/>
                    <a:pt x="32199" y="1468"/>
                    <a:pt x="29902" y="4087"/>
                  </a:cubicBezTo>
                  <a:cubicBezTo>
                    <a:pt x="27642" y="6643"/>
                    <a:pt x="26798" y="10044"/>
                    <a:pt x="25976" y="13331"/>
                  </a:cubicBezTo>
                  <a:cubicBezTo>
                    <a:pt x="25177" y="16435"/>
                    <a:pt x="24378" y="19654"/>
                    <a:pt x="22393" y="22073"/>
                  </a:cubicBezTo>
                  <a:cubicBezTo>
                    <a:pt x="20338" y="24561"/>
                    <a:pt x="17417" y="25908"/>
                    <a:pt x="14335" y="27323"/>
                  </a:cubicBezTo>
                  <a:cubicBezTo>
                    <a:pt x="12623" y="28099"/>
                    <a:pt x="10889" y="28898"/>
                    <a:pt x="9291" y="29879"/>
                  </a:cubicBezTo>
                  <a:cubicBezTo>
                    <a:pt x="4589" y="32892"/>
                    <a:pt x="1416" y="37960"/>
                    <a:pt x="366" y="44168"/>
                  </a:cubicBezTo>
                  <a:cubicBezTo>
                    <a:pt x="115" y="45629"/>
                    <a:pt x="1" y="47135"/>
                    <a:pt x="1" y="48619"/>
                  </a:cubicBezTo>
                  <a:cubicBezTo>
                    <a:pt x="1" y="51335"/>
                    <a:pt x="389" y="54029"/>
                    <a:pt x="1188" y="56562"/>
                  </a:cubicBezTo>
                  <a:lnTo>
                    <a:pt x="1873" y="56562"/>
                  </a:lnTo>
                  <a:cubicBezTo>
                    <a:pt x="640" y="52659"/>
                    <a:pt x="321" y="48414"/>
                    <a:pt x="1005" y="44259"/>
                  </a:cubicBezTo>
                  <a:cubicBezTo>
                    <a:pt x="2010" y="38256"/>
                    <a:pt x="5091" y="33349"/>
                    <a:pt x="9656" y="30427"/>
                  </a:cubicBezTo>
                  <a:cubicBezTo>
                    <a:pt x="11185" y="29469"/>
                    <a:pt x="12920" y="28670"/>
                    <a:pt x="14586" y="27917"/>
                  </a:cubicBezTo>
                  <a:cubicBezTo>
                    <a:pt x="17622" y="26524"/>
                    <a:pt x="20749" y="25109"/>
                    <a:pt x="22872" y="22484"/>
                  </a:cubicBezTo>
                  <a:cubicBezTo>
                    <a:pt x="24972" y="19950"/>
                    <a:pt x="25794" y="16664"/>
                    <a:pt x="26592" y="13491"/>
                  </a:cubicBezTo>
                  <a:cubicBezTo>
                    <a:pt x="27414" y="10273"/>
                    <a:pt x="28236" y="6963"/>
                    <a:pt x="30404" y="4498"/>
                  </a:cubicBezTo>
                  <a:cubicBezTo>
                    <a:pt x="32572" y="2045"/>
                    <a:pt x="36055" y="653"/>
                    <a:pt x="39837" y="653"/>
                  </a:cubicBezTo>
                  <a:cubicBezTo>
                    <a:pt x="40594" y="653"/>
                    <a:pt x="41364" y="709"/>
                    <a:pt x="42137" y="823"/>
                  </a:cubicBezTo>
                  <a:cubicBezTo>
                    <a:pt x="45766" y="1348"/>
                    <a:pt x="49486" y="3037"/>
                    <a:pt x="53846" y="6141"/>
                  </a:cubicBezTo>
                  <a:cubicBezTo>
                    <a:pt x="58114" y="9177"/>
                    <a:pt x="61949" y="12829"/>
                    <a:pt x="65236" y="16892"/>
                  </a:cubicBezTo>
                  <a:lnTo>
                    <a:pt x="65236" y="15819"/>
                  </a:lnTo>
                  <a:cubicBezTo>
                    <a:pt x="61995" y="11939"/>
                    <a:pt x="58274" y="8515"/>
                    <a:pt x="54211" y="5616"/>
                  </a:cubicBezTo>
                  <a:cubicBezTo>
                    <a:pt x="49783" y="2466"/>
                    <a:pt x="45971" y="732"/>
                    <a:pt x="42228" y="184"/>
                  </a:cubicBezTo>
                  <a:cubicBezTo>
                    <a:pt x="41413" y="61"/>
                    <a:pt x="40601" y="1"/>
                    <a:pt x="3980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1641300" y="729900"/>
              <a:ext cx="2874300" cy="2584225"/>
            </a:xfrm>
            <a:custGeom>
              <a:avLst/>
              <a:gdLst/>
              <a:ahLst/>
              <a:cxnLst/>
              <a:rect l="l" t="t" r="r" b="b"/>
              <a:pathLst>
                <a:path w="114972" h="103369" extrusionOk="0">
                  <a:moveTo>
                    <a:pt x="3424" y="0"/>
                  </a:moveTo>
                  <a:cubicBezTo>
                    <a:pt x="2968" y="2283"/>
                    <a:pt x="2580" y="4656"/>
                    <a:pt x="2237" y="7099"/>
                  </a:cubicBezTo>
                  <a:cubicBezTo>
                    <a:pt x="1461" y="13010"/>
                    <a:pt x="1073" y="18945"/>
                    <a:pt x="1073" y="24902"/>
                  </a:cubicBezTo>
                  <a:cubicBezTo>
                    <a:pt x="1073" y="41063"/>
                    <a:pt x="3949" y="57223"/>
                    <a:pt x="9564" y="72425"/>
                  </a:cubicBezTo>
                  <a:cubicBezTo>
                    <a:pt x="14540" y="85914"/>
                    <a:pt x="20635" y="94519"/>
                    <a:pt x="28760" y="99518"/>
                  </a:cubicBezTo>
                  <a:cubicBezTo>
                    <a:pt x="32792" y="101996"/>
                    <a:pt x="37795" y="103369"/>
                    <a:pt x="42726" y="103369"/>
                  </a:cubicBezTo>
                  <a:cubicBezTo>
                    <a:pt x="49242" y="103369"/>
                    <a:pt x="55635" y="100974"/>
                    <a:pt x="59506" y="95569"/>
                  </a:cubicBezTo>
                  <a:cubicBezTo>
                    <a:pt x="61857" y="92260"/>
                    <a:pt x="62998" y="88265"/>
                    <a:pt x="64094" y="84408"/>
                  </a:cubicBezTo>
                  <a:cubicBezTo>
                    <a:pt x="65098" y="80870"/>
                    <a:pt x="66148" y="77195"/>
                    <a:pt x="68157" y="74091"/>
                  </a:cubicBezTo>
                  <a:cubicBezTo>
                    <a:pt x="72083" y="67996"/>
                    <a:pt x="78679" y="65075"/>
                    <a:pt x="85664" y="61948"/>
                  </a:cubicBezTo>
                  <a:cubicBezTo>
                    <a:pt x="89247" y="60373"/>
                    <a:pt x="92922" y="58729"/>
                    <a:pt x="96186" y="56629"/>
                  </a:cubicBezTo>
                  <a:cubicBezTo>
                    <a:pt x="104152" y="51539"/>
                    <a:pt x="109927" y="43117"/>
                    <a:pt x="112506" y="32914"/>
                  </a:cubicBezTo>
                  <a:cubicBezTo>
                    <a:pt x="114971" y="23031"/>
                    <a:pt x="114218" y="12600"/>
                    <a:pt x="110384" y="3515"/>
                  </a:cubicBezTo>
                  <a:cubicBezTo>
                    <a:pt x="109859" y="2283"/>
                    <a:pt x="109311" y="1118"/>
                    <a:pt x="108717" y="0"/>
                  </a:cubicBezTo>
                  <a:lnTo>
                    <a:pt x="107987" y="0"/>
                  </a:lnTo>
                  <a:cubicBezTo>
                    <a:pt x="108626" y="1210"/>
                    <a:pt x="109220" y="2465"/>
                    <a:pt x="109790" y="3766"/>
                  </a:cubicBezTo>
                  <a:cubicBezTo>
                    <a:pt x="112141" y="9313"/>
                    <a:pt x="113237" y="15270"/>
                    <a:pt x="113237" y="21159"/>
                  </a:cubicBezTo>
                  <a:cubicBezTo>
                    <a:pt x="113237" y="35242"/>
                    <a:pt x="106869" y="49006"/>
                    <a:pt x="95844" y="56082"/>
                  </a:cubicBezTo>
                  <a:cubicBezTo>
                    <a:pt x="92626" y="58159"/>
                    <a:pt x="88951" y="59779"/>
                    <a:pt x="85413" y="61354"/>
                  </a:cubicBezTo>
                  <a:cubicBezTo>
                    <a:pt x="78634" y="64367"/>
                    <a:pt x="71649" y="67494"/>
                    <a:pt x="67609" y="73748"/>
                  </a:cubicBezTo>
                  <a:cubicBezTo>
                    <a:pt x="65555" y="76921"/>
                    <a:pt x="64505" y="80642"/>
                    <a:pt x="63478" y="84225"/>
                  </a:cubicBezTo>
                  <a:cubicBezTo>
                    <a:pt x="62382" y="88037"/>
                    <a:pt x="61264" y="91963"/>
                    <a:pt x="58958" y="95181"/>
                  </a:cubicBezTo>
                  <a:cubicBezTo>
                    <a:pt x="55227" y="100403"/>
                    <a:pt x="49046" y="102719"/>
                    <a:pt x="42734" y="102719"/>
                  </a:cubicBezTo>
                  <a:cubicBezTo>
                    <a:pt x="37925" y="102719"/>
                    <a:pt x="33040" y="101375"/>
                    <a:pt x="29103" y="98948"/>
                  </a:cubicBezTo>
                  <a:cubicBezTo>
                    <a:pt x="21114" y="94040"/>
                    <a:pt x="15088" y="85526"/>
                    <a:pt x="10158" y="72196"/>
                  </a:cubicBezTo>
                  <a:cubicBezTo>
                    <a:pt x="2534" y="51517"/>
                    <a:pt x="0" y="29034"/>
                    <a:pt x="2899" y="7190"/>
                  </a:cubicBezTo>
                  <a:cubicBezTo>
                    <a:pt x="3219" y="4702"/>
                    <a:pt x="3630" y="2305"/>
                    <a:pt x="4086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3040500" y="2947975"/>
              <a:ext cx="1558400" cy="1220000"/>
            </a:xfrm>
            <a:custGeom>
              <a:avLst/>
              <a:gdLst/>
              <a:ahLst/>
              <a:cxnLst/>
              <a:rect l="l" t="t" r="r" b="b"/>
              <a:pathLst>
                <a:path w="62336" h="48800" extrusionOk="0">
                  <a:moveTo>
                    <a:pt x="42351" y="1"/>
                  </a:moveTo>
                  <a:cubicBezTo>
                    <a:pt x="32307" y="1"/>
                    <a:pt x="21177" y="4342"/>
                    <a:pt x="16138" y="8535"/>
                  </a:cubicBezTo>
                  <a:cubicBezTo>
                    <a:pt x="6117" y="16844"/>
                    <a:pt x="206" y="30699"/>
                    <a:pt x="206" y="45421"/>
                  </a:cubicBezTo>
                  <a:cubicBezTo>
                    <a:pt x="206" y="46540"/>
                    <a:pt x="251" y="47681"/>
                    <a:pt x="320" y="48799"/>
                  </a:cubicBezTo>
                  <a:lnTo>
                    <a:pt x="982" y="48799"/>
                  </a:lnTo>
                  <a:cubicBezTo>
                    <a:pt x="0" y="33027"/>
                    <a:pt x="5912" y="17871"/>
                    <a:pt x="16548" y="9038"/>
                  </a:cubicBezTo>
                  <a:cubicBezTo>
                    <a:pt x="21495" y="4919"/>
                    <a:pt x="32440" y="652"/>
                    <a:pt x="42296" y="652"/>
                  </a:cubicBezTo>
                  <a:cubicBezTo>
                    <a:pt x="44675" y="652"/>
                    <a:pt x="46991" y="900"/>
                    <a:pt x="49143" y="1460"/>
                  </a:cubicBezTo>
                  <a:cubicBezTo>
                    <a:pt x="54187" y="2761"/>
                    <a:pt x="57566" y="5591"/>
                    <a:pt x="59232" y="9836"/>
                  </a:cubicBezTo>
                  <a:cubicBezTo>
                    <a:pt x="59780" y="11297"/>
                    <a:pt x="60008" y="12941"/>
                    <a:pt x="60008" y="14744"/>
                  </a:cubicBezTo>
                  <a:cubicBezTo>
                    <a:pt x="60008" y="20724"/>
                    <a:pt x="57406" y="28165"/>
                    <a:pt x="55511" y="33506"/>
                  </a:cubicBezTo>
                  <a:cubicBezTo>
                    <a:pt x="55214" y="34328"/>
                    <a:pt x="54941" y="35104"/>
                    <a:pt x="54712" y="35812"/>
                  </a:cubicBezTo>
                  <a:cubicBezTo>
                    <a:pt x="53183" y="40285"/>
                    <a:pt x="51380" y="44622"/>
                    <a:pt x="49280" y="48799"/>
                  </a:cubicBezTo>
                  <a:lnTo>
                    <a:pt x="50010" y="48799"/>
                  </a:lnTo>
                  <a:cubicBezTo>
                    <a:pt x="52042" y="44691"/>
                    <a:pt x="53822" y="40400"/>
                    <a:pt x="55329" y="36017"/>
                  </a:cubicBezTo>
                  <a:cubicBezTo>
                    <a:pt x="55557" y="35309"/>
                    <a:pt x="55831" y="34533"/>
                    <a:pt x="56128" y="33712"/>
                  </a:cubicBezTo>
                  <a:cubicBezTo>
                    <a:pt x="58615" y="26704"/>
                    <a:pt x="62336" y="16091"/>
                    <a:pt x="59825" y="9608"/>
                  </a:cubicBezTo>
                  <a:cubicBezTo>
                    <a:pt x="58090" y="5134"/>
                    <a:pt x="54553" y="2190"/>
                    <a:pt x="49326" y="821"/>
                  </a:cubicBezTo>
                  <a:cubicBezTo>
                    <a:pt x="47131" y="253"/>
                    <a:pt x="44773" y="1"/>
                    <a:pt x="4235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810450" y="729900"/>
              <a:ext cx="1250300" cy="3438075"/>
            </a:xfrm>
            <a:custGeom>
              <a:avLst/>
              <a:gdLst/>
              <a:ahLst/>
              <a:cxnLst/>
              <a:rect l="l" t="t" r="r" b="b"/>
              <a:pathLst>
                <a:path w="50012" h="137523" extrusionOk="0">
                  <a:moveTo>
                    <a:pt x="5045" y="0"/>
                  </a:moveTo>
                  <a:cubicBezTo>
                    <a:pt x="2580" y="5250"/>
                    <a:pt x="1507" y="11139"/>
                    <a:pt x="1507" y="17096"/>
                  </a:cubicBezTo>
                  <a:cubicBezTo>
                    <a:pt x="1507" y="24925"/>
                    <a:pt x="3356" y="32868"/>
                    <a:pt x="6301" y="39670"/>
                  </a:cubicBezTo>
                  <a:cubicBezTo>
                    <a:pt x="10637" y="49645"/>
                    <a:pt x="17074" y="58638"/>
                    <a:pt x="23328" y="67335"/>
                  </a:cubicBezTo>
                  <a:cubicBezTo>
                    <a:pt x="26843" y="72265"/>
                    <a:pt x="30518" y="77378"/>
                    <a:pt x="33737" y="82582"/>
                  </a:cubicBezTo>
                  <a:cubicBezTo>
                    <a:pt x="41429" y="95044"/>
                    <a:pt x="49303" y="113464"/>
                    <a:pt x="43141" y="130652"/>
                  </a:cubicBezTo>
                  <a:cubicBezTo>
                    <a:pt x="42273" y="133094"/>
                    <a:pt x="41178" y="135377"/>
                    <a:pt x="39877" y="137522"/>
                  </a:cubicBezTo>
                  <a:lnTo>
                    <a:pt x="40630" y="137522"/>
                  </a:lnTo>
                  <a:cubicBezTo>
                    <a:pt x="41862" y="135445"/>
                    <a:pt x="42912" y="133231"/>
                    <a:pt x="43757" y="130857"/>
                  </a:cubicBezTo>
                  <a:cubicBezTo>
                    <a:pt x="50011" y="113442"/>
                    <a:pt x="42045" y="94816"/>
                    <a:pt x="34284" y="82262"/>
                  </a:cubicBezTo>
                  <a:cubicBezTo>
                    <a:pt x="31043" y="77012"/>
                    <a:pt x="27391" y="71900"/>
                    <a:pt x="23853" y="66969"/>
                  </a:cubicBezTo>
                  <a:cubicBezTo>
                    <a:pt x="17622" y="58296"/>
                    <a:pt x="11208" y="49325"/>
                    <a:pt x="6894" y="39396"/>
                  </a:cubicBezTo>
                  <a:cubicBezTo>
                    <a:pt x="1736" y="27504"/>
                    <a:pt x="1" y="11983"/>
                    <a:pt x="5753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686050" y="2588425"/>
              <a:ext cx="432000" cy="1269125"/>
            </a:xfrm>
            <a:custGeom>
              <a:avLst/>
              <a:gdLst/>
              <a:ahLst/>
              <a:cxnLst/>
              <a:rect l="l" t="t" r="r" b="b"/>
              <a:pathLst>
                <a:path w="17280" h="50765" extrusionOk="0">
                  <a:moveTo>
                    <a:pt x="1" y="1"/>
                  </a:moveTo>
                  <a:lnTo>
                    <a:pt x="1" y="891"/>
                  </a:lnTo>
                  <a:cubicBezTo>
                    <a:pt x="2534" y="3196"/>
                    <a:pt x="4863" y="5707"/>
                    <a:pt x="6871" y="8492"/>
                  </a:cubicBezTo>
                  <a:cubicBezTo>
                    <a:pt x="13673" y="17896"/>
                    <a:pt x="16572" y="32664"/>
                    <a:pt x="8926" y="42661"/>
                  </a:cubicBezTo>
                  <a:cubicBezTo>
                    <a:pt x="6483" y="45857"/>
                    <a:pt x="3174" y="48231"/>
                    <a:pt x="1" y="50034"/>
                  </a:cubicBezTo>
                  <a:lnTo>
                    <a:pt x="1" y="50764"/>
                  </a:lnTo>
                  <a:cubicBezTo>
                    <a:pt x="3333" y="48938"/>
                    <a:pt x="6848" y="46450"/>
                    <a:pt x="9428" y="43049"/>
                  </a:cubicBezTo>
                  <a:cubicBezTo>
                    <a:pt x="17280" y="32824"/>
                    <a:pt x="14335" y="17713"/>
                    <a:pt x="7396" y="8104"/>
                  </a:cubicBezTo>
                  <a:cubicBezTo>
                    <a:pt x="5251" y="5114"/>
                    <a:pt x="2740" y="2443"/>
                    <a:pt x="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2166275" y="729900"/>
              <a:ext cx="1541875" cy="1244050"/>
            </a:xfrm>
            <a:custGeom>
              <a:avLst/>
              <a:gdLst/>
              <a:ahLst/>
              <a:cxnLst/>
              <a:rect l="l" t="t" r="r" b="b"/>
              <a:pathLst>
                <a:path w="61675" h="49762" extrusionOk="0">
                  <a:moveTo>
                    <a:pt x="229" y="0"/>
                  </a:moveTo>
                  <a:cubicBezTo>
                    <a:pt x="46" y="1666"/>
                    <a:pt x="1" y="3333"/>
                    <a:pt x="1" y="4907"/>
                  </a:cubicBezTo>
                  <a:lnTo>
                    <a:pt x="1" y="5227"/>
                  </a:lnTo>
                  <a:cubicBezTo>
                    <a:pt x="24" y="13786"/>
                    <a:pt x="708" y="22414"/>
                    <a:pt x="2032" y="30860"/>
                  </a:cubicBezTo>
                  <a:cubicBezTo>
                    <a:pt x="2968" y="36886"/>
                    <a:pt x="4954" y="45263"/>
                    <a:pt x="11527" y="48504"/>
                  </a:cubicBezTo>
                  <a:cubicBezTo>
                    <a:pt x="13317" y="49386"/>
                    <a:pt x="15177" y="49762"/>
                    <a:pt x="17026" y="49762"/>
                  </a:cubicBezTo>
                  <a:cubicBezTo>
                    <a:pt x="21876" y="49762"/>
                    <a:pt x="26644" y="47175"/>
                    <a:pt x="29833" y="44350"/>
                  </a:cubicBezTo>
                  <a:cubicBezTo>
                    <a:pt x="32892" y="41610"/>
                    <a:pt x="35380" y="38255"/>
                    <a:pt x="37777" y="35014"/>
                  </a:cubicBezTo>
                  <a:cubicBezTo>
                    <a:pt x="39215" y="33074"/>
                    <a:pt x="40698" y="31088"/>
                    <a:pt x="42273" y="29239"/>
                  </a:cubicBezTo>
                  <a:cubicBezTo>
                    <a:pt x="44213" y="26979"/>
                    <a:pt x="46382" y="24880"/>
                    <a:pt x="48482" y="22825"/>
                  </a:cubicBezTo>
                  <a:cubicBezTo>
                    <a:pt x="51746" y="19675"/>
                    <a:pt x="55101" y="16411"/>
                    <a:pt x="57635" y="12577"/>
                  </a:cubicBezTo>
                  <a:cubicBezTo>
                    <a:pt x="59849" y="9267"/>
                    <a:pt x="61652" y="4542"/>
                    <a:pt x="61675" y="0"/>
                  </a:cubicBezTo>
                  <a:lnTo>
                    <a:pt x="61036" y="0"/>
                  </a:lnTo>
                  <a:cubicBezTo>
                    <a:pt x="61013" y="2168"/>
                    <a:pt x="60579" y="4405"/>
                    <a:pt x="59871" y="6482"/>
                  </a:cubicBezTo>
                  <a:cubicBezTo>
                    <a:pt x="59164" y="8605"/>
                    <a:pt x="58182" y="10591"/>
                    <a:pt x="57110" y="12212"/>
                  </a:cubicBezTo>
                  <a:cubicBezTo>
                    <a:pt x="54599" y="16001"/>
                    <a:pt x="51266" y="19242"/>
                    <a:pt x="48048" y="22369"/>
                  </a:cubicBezTo>
                  <a:cubicBezTo>
                    <a:pt x="45925" y="24423"/>
                    <a:pt x="43734" y="26546"/>
                    <a:pt x="41794" y="28805"/>
                  </a:cubicBezTo>
                  <a:cubicBezTo>
                    <a:pt x="40196" y="30677"/>
                    <a:pt x="38712" y="32686"/>
                    <a:pt x="37274" y="34626"/>
                  </a:cubicBezTo>
                  <a:cubicBezTo>
                    <a:pt x="34878" y="37844"/>
                    <a:pt x="32413" y="41177"/>
                    <a:pt x="29400" y="43847"/>
                  </a:cubicBezTo>
                  <a:cubicBezTo>
                    <a:pt x="26106" y="46781"/>
                    <a:pt x="21458" y="49067"/>
                    <a:pt x="16953" y="49067"/>
                  </a:cubicBezTo>
                  <a:cubicBezTo>
                    <a:pt x="15184" y="49067"/>
                    <a:pt x="13436" y="48715"/>
                    <a:pt x="11801" y="47910"/>
                  </a:cubicBezTo>
                  <a:cubicBezTo>
                    <a:pt x="5524" y="44829"/>
                    <a:pt x="3584" y="36635"/>
                    <a:pt x="2671" y="30746"/>
                  </a:cubicBezTo>
                  <a:cubicBezTo>
                    <a:pt x="1370" y="22346"/>
                    <a:pt x="685" y="13764"/>
                    <a:pt x="640" y="5227"/>
                  </a:cubicBezTo>
                  <a:cubicBezTo>
                    <a:pt x="640" y="3561"/>
                    <a:pt x="685" y="1780"/>
                    <a:pt x="891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" name="Google Shape;457;p28"/>
          <p:cNvSpPr/>
          <p:nvPr/>
        </p:nvSpPr>
        <p:spPr>
          <a:xfrm>
            <a:off x="-366575" y="-423650"/>
            <a:ext cx="3093332" cy="2995400"/>
          </a:xfrm>
          <a:custGeom>
            <a:avLst/>
            <a:gdLst/>
            <a:ahLst/>
            <a:cxnLst/>
            <a:rect l="l" t="t" r="r" b="b"/>
            <a:pathLst>
              <a:path w="37175" h="35997" extrusionOk="0">
                <a:moveTo>
                  <a:pt x="0" y="0"/>
                </a:moveTo>
                <a:lnTo>
                  <a:pt x="0" y="35996"/>
                </a:lnTo>
                <a:cubicBezTo>
                  <a:pt x="482" y="35862"/>
                  <a:pt x="946" y="35693"/>
                  <a:pt x="1410" y="35497"/>
                </a:cubicBezTo>
                <a:cubicBezTo>
                  <a:pt x="4274" y="34257"/>
                  <a:pt x="6602" y="31821"/>
                  <a:pt x="7699" y="28895"/>
                </a:cubicBezTo>
                <a:cubicBezTo>
                  <a:pt x="8591" y="26513"/>
                  <a:pt x="8761" y="23748"/>
                  <a:pt x="10474" y="21874"/>
                </a:cubicBezTo>
                <a:cubicBezTo>
                  <a:pt x="12401" y="19769"/>
                  <a:pt x="15550" y="19528"/>
                  <a:pt x="18333" y="18939"/>
                </a:cubicBezTo>
                <a:cubicBezTo>
                  <a:pt x="23820" y="17771"/>
                  <a:pt x="28869" y="14639"/>
                  <a:pt x="32366" y="10250"/>
                </a:cubicBezTo>
                <a:cubicBezTo>
                  <a:pt x="34739" y="7271"/>
                  <a:pt x="36389" y="3729"/>
                  <a:pt x="371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8"/>
          <p:cNvSpPr/>
          <p:nvPr/>
        </p:nvSpPr>
        <p:spPr>
          <a:xfrm>
            <a:off x="2099" y="4062126"/>
            <a:ext cx="4103296" cy="1071881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8"/>
          <p:cNvSpPr/>
          <p:nvPr/>
        </p:nvSpPr>
        <p:spPr>
          <a:xfrm>
            <a:off x="6970494" y="3481275"/>
            <a:ext cx="2707200" cy="1652736"/>
          </a:xfrm>
          <a:custGeom>
            <a:avLst/>
            <a:gdLst/>
            <a:ahLst/>
            <a:cxnLst/>
            <a:rect l="l" t="t" r="r" b="b"/>
            <a:pathLst>
              <a:path w="26942" h="16448" extrusionOk="0">
                <a:moveTo>
                  <a:pt x="25136" y="0"/>
                </a:moveTo>
                <a:cubicBezTo>
                  <a:pt x="21713" y="0"/>
                  <a:pt x="18401" y="1629"/>
                  <a:pt x="17227" y="4859"/>
                </a:cubicBezTo>
                <a:cubicBezTo>
                  <a:pt x="17072" y="4855"/>
                  <a:pt x="16918" y="4853"/>
                  <a:pt x="16764" y="4853"/>
                </a:cubicBezTo>
                <a:cubicBezTo>
                  <a:pt x="12591" y="4853"/>
                  <a:pt x="8428" y="6359"/>
                  <a:pt x="5237" y="9043"/>
                </a:cubicBezTo>
                <a:cubicBezTo>
                  <a:pt x="2891" y="11015"/>
                  <a:pt x="1080" y="13593"/>
                  <a:pt x="0" y="16448"/>
                </a:cubicBezTo>
                <a:lnTo>
                  <a:pt x="26942" y="16448"/>
                </a:lnTo>
                <a:lnTo>
                  <a:pt x="26942" y="149"/>
                </a:lnTo>
                <a:cubicBezTo>
                  <a:pt x="26692" y="105"/>
                  <a:pt x="26433" y="69"/>
                  <a:pt x="26183" y="51"/>
                </a:cubicBezTo>
                <a:cubicBezTo>
                  <a:pt x="25835" y="17"/>
                  <a:pt x="25485" y="0"/>
                  <a:pt x="251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8"/>
          <p:cNvSpPr/>
          <p:nvPr/>
        </p:nvSpPr>
        <p:spPr>
          <a:xfrm rot="-10044979">
            <a:off x="3125805" y="-761824"/>
            <a:ext cx="7584970" cy="1981379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8"/>
          <p:cNvSpPr txBox="1">
            <a:spLocks noGrp="1"/>
          </p:cNvSpPr>
          <p:nvPr>
            <p:ph type="ctrTitle"/>
          </p:nvPr>
        </p:nvSpPr>
        <p:spPr>
          <a:xfrm>
            <a:off x="2347950" y="539500"/>
            <a:ext cx="4448100" cy="7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63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63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63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63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63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63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63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6300"/>
            </a:lvl9pPr>
          </a:lstStyle>
          <a:p>
            <a:endParaRPr/>
          </a:p>
        </p:txBody>
      </p:sp>
      <p:grpSp>
        <p:nvGrpSpPr>
          <p:cNvPr id="462" name="Google Shape;462;p28"/>
          <p:cNvGrpSpPr/>
          <p:nvPr/>
        </p:nvGrpSpPr>
        <p:grpSpPr>
          <a:xfrm>
            <a:off x="-2513789" y="3014733"/>
            <a:ext cx="7139498" cy="3427419"/>
            <a:chOff x="-2294257" y="2852149"/>
            <a:chExt cx="7930132" cy="3806974"/>
          </a:xfrm>
        </p:grpSpPr>
        <p:sp>
          <p:nvSpPr>
            <p:cNvPr id="463" name="Google Shape;463;p28"/>
            <p:cNvSpPr/>
            <p:nvPr/>
          </p:nvSpPr>
          <p:spPr>
            <a:xfrm rot="981063" flipH="1">
              <a:off x="-2196492" y="3850123"/>
              <a:ext cx="1874888" cy="906324"/>
            </a:xfrm>
            <a:custGeom>
              <a:avLst/>
              <a:gdLst/>
              <a:ahLst/>
              <a:cxnLst/>
              <a:rect l="l" t="t" r="r" b="b"/>
              <a:pathLst>
                <a:path w="16086" h="7776" extrusionOk="0">
                  <a:moveTo>
                    <a:pt x="15026" y="1"/>
                  </a:moveTo>
                  <a:cubicBezTo>
                    <a:pt x="12975" y="1"/>
                    <a:pt x="10993" y="773"/>
                    <a:pt x="10287" y="2298"/>
                  </a:cubicBezTo>
                  <a:cubicBezTo>
                    <a:pt x="10198" y="2297"/>
                    <a:pt x="10108" y="2296"/>
                    <a:pt x="10019" y="2296"/>
                  </a:cubicBezTo>
                  <a:cubicBezTo>
                    <a:pt x="7529" y="2296"/>
                    <a:pt x="5035" y="3013"/>
                    <a:pt x="3123" y="4279"/>
                  </a:cubicBezTo>
                  <a:cubicBezTo>
                    <a:pt x="1732" y="5207"/>
                    <a:pt x="652" y="6429"/>
                    <a:pt x="1" y="7776"/>
                  </a:cubicBezTo>
                  <a:lnTo>
                    <a:pt x="16086" y="7776"/>
                  </a:lnTo>
                  <a:lnTo>
                    <a:pt x="16086" y="77"/>
                  </a:lnTo>
                  <a:cubicBezTo>
                    <a:pt x="15934" y="59"/>
                    <a:pt x="15782" y="41"/>
                    <a:pt x="15639" y="24"/>
                  </a:cubicBezTo>
                  <a:cubicBezTo>
                    <a:pt x="15435" y="8"/>
                    <a:pt x="15230" y="1"/>
                    <a:pt x="15026" y="1"/>
                  </a:cubicBezTo>
                  <a:close/>
                </a:path>
              </a:pathLst>
            </a:custGeom>
            <a:solidFill>
              <a:srgbClr val="216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 rot="981063" flipH="1">
              <a:off x="-2205238" y="3910270"/>
              <a:ext cx="7760052" cy="1690733"/>
            </a:xfrm>
            <a:custGeom>
              <a:avLst/>
              <a:gdLst/>
              <a:ahLst/>
              <a:cxnLst/>
              <a:rect l="l" t="t" r="r" b="b"/>
              <a:pathLst>
                <a:path w="66579" h="14506" extrusionOk="0">
                  <a:moveTo>
                    <a:pt x="62011" y="0"/>
                  </a:moveTo>
                  <a:cubicBezTo>
                    <a:pt x="61520" y="0"/>
                    <a:pt x="61039" y="9"/>
                    <a:pt x="60548" y="18"/>
                  </a:cubicBezTo>
                  <a:cubicBezTo>
                    <a:pt x="59201" y="63"/>
                    <a:pt x="57854" y="161"/>
                    <a:pt x="56525" y="321"/>
                  </a:cubicBezTo>
                  <a:cubicBezTo>
                    <a:pt x="56489" y="321"/>
                    <a:pt x="56444" y="330"/>
                    <a:pt x="56409" y="330"/>
                  </a:cubicBezTo>
                  <a:cubicBezTo>
                    <a:pt x="55258" y="473"/>
                    <a:pt x="54107" y="660"/>
                    <a:pt x="52974" y="884"/>
                  </a:cubicBezTo>
                  <a:cubicBezTo>
                    <a:pt x="52938" y="892"/>
                    <a:pt x="52903" y="892"/>
                    <a:pt x="52867" y="901"/>
                  </a:cubicBezTo>
                  <a:cubicBezTo>
                    <a:pt x="51315" y="1214"/>
                    <a:pt x="49789" y="1615"/>
                    <a:pt x="48317" y="2079"/>
                  </a:cubicBezTo>
                  <a:cubicBezTo>
                    <a:pt x="47300" y="2400"/>
                    <a:pt x="46301" y="2757"/>
                    <a:pt x="45302" y="3123"/>
                  </a:cubicBezTo>
                  <a:lnTo>
                    <a:pt x="45204" y="3158"/>
                  </a:lnTo>
                  <a:cubicBezTo>
                    <a:pt x="44526" y="3408"/>
                    <a:pt x="43857" y="3667"/>
                    <a:pt x="43179" y="3917"/>
                  </a:cubicBezTo>
                  <a:cubicBezTo>
                    <a:pt x="43143" y="3926"/>
                    <a:pt x="43107" y="3943"/>
                    <a:pt x="43080" y="3952"/>
                  </a:cubicBezTo>
                  <a:cubicBezTo>
                    <a:pt x="41751" y="4443"/>
                    <a:pt x="40431" y="4925"/>
                    <a:pt x="39075" y="5335"/>
                  </a:cubicBezTo>
                  <a:cubicBezTo>
                    <a:pt x="39039" y="5344"/>
                    <a:pt x="39012" y="5353"/>
                    <a:pt x="38977" y="5371"/>
                  </a:cubicBezTo>
                  <a:cubicBezTo>
                    <a:pt x="37487" y="5817"/>
                    <a:pt x="35970" y="6183"/>
                    <a:pt x="34409" y="6388"/>
                  </a:cubicBezTo>
                  <a:cubicBezTo>
                    <a:pt x="34356" y="6397"/>
                    <a:pt x="34302" y="6406"/>
                    <a:pt x="34258" y="6406"/>
                  </a:cubicBezTo>
                  <a:cubicBezTo>
                    <a:pt x="33624" y="6486"/>
                    <a:pt x="32973" y="6539"/>
                    <a:pt x="32322" y="6566"/>
                  </a:cubicBezTo>
                  <a:cubicBezTo>
                    <a:pt x="32085" y="6575"/>
                    <a:pt x="31849" y="6580"/>
                    <a:pt x="31614" y="6580"/>
                  </a:cubicBezTo>
                  <a:cubicBezTo>
                    <a:pt x="31378" y="6580"/>
                    <a:pt x="31144" y="6575"/>
                    <a:pt x="30912" y="6566"/>
                  </a:cubicBezTo>
                  <a:lnTo>
                    <a:pt x="30778" y="6566"/>
                  </a:lnTo>
                  <a:cubicBezTo>
                    <a:pt x="29520" y="6513"/>
                    <a:pt x="28280" y="6361"/>
                    <a:pt x="27058" y="6138"/>
                  </a:cubicBezTo>
                  <a:cubicBezTo>
                    <a:pt x="27014" y="6129"/>
                    <a:pt x="26969" y="6120"/>
                    <a:pt x="26924" y="6111"/>
                  </a:cubicBezTo>
                  <a:cubicBezTo>
                    <a:pt x="25631" y="5870"/>
                    <a:pt x="24346" y="5549"/>
                    <a:pt x="23071" y="5192"/>
                  </a:cubicBezTo>
                  <a:cubicBezTo>
                    <a:pt x="23026" y="5175"/>
                    <a:pt x="22981" y="5166"/>
                    <a:pt x="22937" y="5157"/>
                  </a:cubicBezTo>
                  <a:cubicBezTo>
                    <a:pt x="20037" y="4336"/>
                    <a:pt x="17174" y="3337"/>
                    <a:pt x="14221" y="2668"/>
                  </a:cubicBezTo>
                  <a:cubicBezTo>
                    <a:pt x="12749" y="2329"/>
                    <a:pt x="11232" y="2070"/>
                    <a:pt x="9698" y="1901"/>
                  </a:cubicBezTo>
                  <a:cubicBezTo>
                    <a:pt x="9662" y="1901"/>
                    <a:pt x="9627" y="1892"/>
                    <a:pt x="9582" y="1892"/>
                  </a:cubicBezTo>
                  <a:cubicBezTo>
                    <a:pt x="9047" y="1829"/>
                    <a:pt x="8503" y="1785"/>
                    <a:pt x="7949" y="1740"/>
                  </a:cubicBezTo>
                  <a:cubicBezTo>
                    <a:pt x="7378" y="1704"/>
                    <a:pt x="6808" y="1669"/>
                    <a:pt x="6237" y="1651"/>
                  </a:cubicBezTo>
                  <a:cubicBezTo>
                    <a:pt x="5782" y="1642"/>
                    <a:pt x="5336" y="1633"/>
                    <a:pt x="4889" y="1633"/>
                  </a:cubicBezTo>
                  <a:cubicBezTo>
                    <a:pt x="4363" y="1633"/>
                    <a:pt x="3837" y="1642"/>
                    <a:pt x="3319" y="1660"/>
                  </a:cubicBezTo>
                  <a:cubicBezTo>
                    <a:pt x="2204" y="1695"/>
                    <a:pt x="1098" y="1776"/>
                    <a:pt x="1" y="1901"/>
                  </a:cubicBezTo>
                  <a:lnTo>
                    <a:pt x="1" y="14506"/>
                  </a:lnTo>
                  <a:lnTo>
                    <a:pt x="66579" y="14506"/>
                  </a:lnTo>
                  <a:lnTo>
                    <a:pt x="66579" y="259"/>
                  </a:lnTo>
                  <a:cubicBezTo>
                    <a:pt x="66008" y="197"/>
                    <a:pt x="65428" y="143"/>
                    <a:pt x="64857" y="98"/>
                  </a:cubicBezTo>
                  <a:cubicBezTo>
                    <a:pt x="64607" y="81"/>
                    <a:pt x="64366" y="72"/>
                    <a:pt x="64116" y="54"/>
                  </a:cubicBezTo>
                  <a:lnTo>
                    <a:pt x="63982" y="54"/>
                  </a:lnTo>
                  <a:cubicBezTo>
                    <a:pt x="63956" y="45"/>
                    <a:pt x="63938" y="45"/>
                    <a:pt x="63911" y="45"/>
                  </a:cubicBezTo>
                  <a:cubicBezTo>
                    <a:pt x="63278" y="18"/>
                    <a:pt x="62644" y="0"/>
                    <a:pt x="620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 rot="981063" flipH="1">
              <a:off x="-2270294" y="4305359"/>
              <a:ext cx="7768327" cy="1286290"/>
            </a:xfrm>
            <a:custGeom>
              <a:avLst/>
              <a:gdLst/>
              <a:ahLst/>
              <a:cxnLst/>
              <a:rect l="l" t="t" r="r" b="b"/>
              <a:pathLst>
                <a:path w="66650" h="11036" extrusionOk="0">
                  <a:moveTo>
                    <a:pt x="61262" y="1"/>
                  </a:moveTo>
                  <a:cubicBezTo>
                    <a:pt x="60691" y="1"/>
                    <a:pt x="60111" y="10"/>
                    <a:pt x="59531" y="18"/>
                  </a:cubicBezTo>
                  <a:cubicBezTo>
                    <a:pt x="57952" y="63"/>
                    <a:pt x="56364" y="161"/>
                    <a:pt x="54794" y="322"/>
                  </a:cubicBezTo>
                  <a:cubicBezTo>
                    <a:pt x="54749" y="322"/>
                    <a:pt x="54705" y="331"/>
                    <a:pt x="54660" y="340"/>
                  </a:cubicBezTo>
                  <a:cubicBezTo>
                    <a:pt x="53295" y="473"/>
                    <a:pt x="51939" y="661"/>
                    <a:pt x="50601" y="884"/>
                  </a:cubicBezTo>
                  <a:cubicBezTo>
                    <a:pt x="50565" y="893"/>
                    <a:pt x="50521" y="902"/>
                    <a:pt x="50485" y="911"/>
                  </a:cubicBezTo>
                  <a:cubicBezTo>
                    <a:pt x="48647" y="1223"/>
                    <a:pt x="46845" y="1615"/>
                    <a:pt x="45106" y="2079"/>
                  </a:cubicBezTo>
                  <a:cubicBezTo>
                    <a:pt x="43910" y="2400"/>
                    <a:pt x="42733" y="2757"/>
                    <a:pt x="41555" y="3132"/>
                  </a:cubicBezTo>
                  <a:lnTo>
                    <a:pt x="41439" y="3168"/>
                  </a:lnTo>
                  <a:cubicBezTo>
                    <a:pt x="40645" y="3417"/>
                    <a:pt x="39842" y="3667"/>
                    <a:pt x="39048" y="3917"/>
                  </a:cubicBezTo>
                  <a:cubicBezTo>
                    <a:pt x="39012" y="3935"/>
                    <a:pt x="38968" y="3944"/>
                    <a:pt x="38932" y="3953"/>
                  </a:cubicBezTo>
                  <a:cubicBezTo>
                    <a:pt x="37371" y="4452"/>
                    <a:pt x="35810" y="4925"/>
                    <a:pt x="34213" y="5344"/>
                  </a:cubicBezTo>
                  <a:cubicBezTo>
                    <a:pt x="34177" y="5353"/>
                    <a:pt x="34133" y="5362"/>
                    <a:pt x="34088" y="5371"/>
                  </a:cubicBezTo>
                  <a:cubicBezTo>
                    <a:pt x="32340" y="5817"/>
                    <a:pt x="30555" y="6183"/>
                    <a:pt x="28700" y="6397"/>
                  </a:cubicBezTo>
                  <a:cubicBezTo>
                    <a:pt x="28646" y="6397"/>
                    <a:pt x="28584" y="6406"/>
                    <a:pt x="28530" y="6415"/>
                  </a:cubicBezTo>
                  <a:cubicBezTo>
                    <a:pt x="27781" y="6495"/>
                    <a:pt x="27023" y="6549"/>
                    <a:pt x="26246" y="6566"/>
                  </a:cubicBezTo>
                  <a:cubicBezTo>
                    <a:pt x="25965" y="6575"/>
                    <a:pt x="25687" y="6580"/>
                    <a:pt x="25410" y="6580"/>
                  </a:cubicBezTo>
                  <a:cubicBezTo>
                    <a:pt x="25134" y="6580"/>
                    <a:pt x="24859" y="6575"/>
                    <a:pt x="24587" y="6566"/>
                  </a:cubicBezTo>
                  <a:lnTo>
                    <a:pt x="24427" y="6566"/>
                  </a:lnTo>
                  <a:cubicBezTo>
                    <a:pt x="22937" y="6522"/>
                    <a:pt x="21483" y="6370"/>
                    <a:pt x="20037" y="6138"/>
                  </a:cubicBezTo>
                  <a:cubicBezTo>
                    <a:pt x="19984" y="6129"/>
                    <a:pt x="19930" y="6129"/>
                    <a:pt x="19886" y="6120"/>
                  </a:cubicBezTo>
                  <a:cubicBezTo>
                    <a:pt x="18351" y="5871"/>
                    <a:pt x="16844" y="5549"/>
                    <a:pt x="15336" y="5193"/>
                  </a:cubicBezTo>
                  <a:cubicBezTo>
                    <a:pt x="15283" y="5184"/>
                    <a:pt x="15229" y="5166"/>
                    <a:pt x="15175" y="5157"/>
                  </a:cubicBezTo>
                  <a:cubicBezTo>
                    <a:pt x="11759" y="4336"/>
                    <a:pt x="8378" y="3337"/>
                    <a:pt x="4898" y="2668"/>
                  </a:cubicBezTo>
                  <a:cubicBezTo>
                    <a:pt x="3293" y="2356"/>
                    <a:pt x="1660" y="2115"/>
                    <a:pt x="1" y="1945"/>
                  </a:cubicBezTo>
                  <a:lnTo>
                    <a:pt x="1" y="11036"/>
                  </a:lnTo>
                  <a:lnTo>
                    <a:pt x="66579" y="11036"/>
                  </a:lnTo>
                  <a:lnTo>
                    <a:pt x="66579" y="4720"/>
                  </a:lnTo>
                  <a:lnTo>
                    <a:pt x="66650" y="4720"/>
                  </a:lnTo>
                  <a:lnTo>
                    <a:pt x="66650" y="259"/>
                  </a:lnTo>
                  <a:cubicBezTo>
                    <a:pt x="66632" y="259"/>
                    <a:pt x="66605" y="259"/>
                    <a:pt x="66579" y="250"/>
                  </a:cubicBezTo>
                  <a:cubicBezTo>
                    <a:pt x="65927" y="197"/>
                    <a:pt x="65276" y="143"/>
                    <a:pt x="64616" y="108"/>
                  </a:cubicBezTo>
                  <a:cubicBezTo>
                    <a:pt x="64330" y="90"/>
                    <a:pt x="64036" y="72"/>
                    <a:pt x="63751" y="63"/>
                  </a:cubicBezTo>
                  <a:cubicBezTo>
                    <a:pt x="63697" y="54"/>
                    <a:pt x="63643" y="54"/>
                    <a:pt x="63590" y="54"/>
                  </a:cubicBezTo>
                  <a:lnTo>
                    <a:pt x="63510" y="54"/>
                  </a:lnTo>
                  <a:cubicBezTo>
                    <a:pt x="62760" y="18"/>
                    <a:pt x="62011" y="1"/>
                    <a:pt x="61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 rot="981063" flipH="1">
              <a:off x="2369036" y="5485518"/>
              <a:ext cx="2959424" cy="772637"/>
            </a:xfrm>
            <a:custGeom>
              <a:avLst/>
              <a:gdLst/>
              <a:ahLst/>
              <a:cxnLst/>
              <a:rect l="l" t="t" r="r" b="b"/>
              <a:pathLst>
                <a:path w="25391" h="6629" extrusionOk="0">
                  <a:moveTo>
                    <a:pt x="1" y="1"/>
                  </a:moveTo>
                  <a:lnTo>
                    <a:pt x="1" y="6629"/>
                  </a:lnTo>
                  <a:lnTo>
                    <a:pt x="25390" y="6629"/>
                  </a:lnTo>
                  <a:cubicBezTo>
                    <a:pt x="24890" y="6549"/>
                    <a:pt x="24400" y="6450"/>
                    <a:pt x="23909" y="6343"/>
                  </a:cubicBezTo>
                  <a:cubicBezTo>
                    <a:pt x="23856" y="6334"/>
                    <a:pt x="23802" y="6317"/>
                    <a:pt x="23749" y="6308"/>
                  </a:cubicBezTo>
                  <a:cubicBezTo>
                    <a:pt x="22223" y="5960"/>
                    <a:pt x="20715" y="5505"/>
                    <a:pt x="19208" y="4996"/>
                  </a:cubicBezTo>
                  <a:cubicBezTo>
                    <a:pt x="19154" y="4978"/>
                    <a:pt x="19101" y="4961"/>
                    <a:pt x="19047" y="4943"/>
                  </a:cubicBezTo>
                  <a:cubicBezTo>
                    <a:pt x="15630" y="3774"/>
                    <a:pt x="12249" y="2365"/>
                    <a:pt x="8770" y="1401"/>
                  </a:cubicBezTo>
                  <a:cubicBezTo>
                    <a:pt x="7022" y="928"/>
                    <a:pt x="5237" y="563"/>
                    <a:pt x="3435" y="322"/>
                  </a:cubicBezTo>
                  <a:cubicBezTo>
                    <a:pt x="3391" y="313"/>
                    <a:pt x="3346" y="304"/>
                    <a:pt x="3302" y="304"/>
                  </a:cubicBezTo>
                  <a:cubicBezTo>
                    <a:pt x="2659" y="215"/>
                    <a:pt x="2017" y="143"/>
                    <a:pt x="1375" y="90"/>
                  </a:cubicBezTo>
                  <a:cubicBezTo>
                    <a:pt x="920" y="54"/>
                    <a:pt x="465" y="1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 rot="981063" flipH="1">
              <a:off x="-2261349" y="4301164"/>
              <a:ext cx="3915983" cy="739302"/>
            </a:xfrm>
            <a:custGeom>
              <a:avLst/>
              <a:gdLst/>
              <a:ahLst/>
              <a:cxnLst/>
              <a:rect l="l" t="t" r="r" b="b"/>
              <a:pathLst>
                <a:path w="33598" h="6343" extrusionOk="0">
                  <a:moveTo>
                    <a:pt x="32152" y="0"/>
                  </a:moveTo>
                  <a:cubicBezTo>
                    <a:pt x="31572" y="0"/>
                    <a:pt x="31001" y="9"/>
                    <a:pt x="30422" y="27"/>
                  </a:cubicBezTo>
                  <a:cubicBezTo>
                    <a:pt x="28834" y="62"/>
                    <a:pt x="27246" y="161"/>
                    <a:pt x="25676" y="321"/>
                  </a:cubicBezTo>
                  <a:cubicBezTo>
                    <a:pt x="25631" y="330"/>
                    <a:pt x="25595" y="330"/>
                    <a:pt x="25551" y="339"/>
                  </a:cubicBezTo>
                  <a:cubicBezTo>
                    <a:pt x="24186" y="473"/>
                    <a:pt x="22830" y="660"/>
                    <a:pt x="21492" y="883"/>
                  </a:cubicBezTo>
                  <a:cubicBezTo>
                    <a:pt x="21456" y="892"/>
                    <a:pt x="21411" y="901"/>
                    <a:pt x="21376" y="910"/>
                  </a:cubicBezTo>
                  <a:cubicBezTo>
                    <a:pt x="19538" y="1222"/>
                    <a:pt x="17736" y="1615"/>
                    <a:pt x="15996" y="2079"/>
                  </a:cubicBezTo>
                  <a:cubicBezTo>
                    <a:pt x="14801" y="2400"/>
                    <a:pt x="13614" y="2757"/>
                    <a:pt x="12437" y="3131"/>
                  </a:cubicBezTo>
                  <a:lnTo>
                    <a:pt x="12330" y="3167"/>
                  </a:lnTo>
                  <a:cubicBezTo>
                    <a:pt x="11527" y="3417"/>
                    <a:pt x="10733" y="3667"/>
                    <a:pt x="9939" y="3916"/>
                  </a:cubicBezTo>
                  <a:cubicBezTo>
                    <a:pt x="9894" y="3934"/>
                    <a:pt x="9859" y="3943"/>
                    <a:pt x="9823" y="3952"/>
                  </a:cubicBezTo>
                  <a:cubicBezTo>
                    <a:pt x="8262" y="4452"/>
                    <a:pt x="6692" y="4924"/>
                    <a:pt x="5104" y="5344"/>
                  </a:cubicBezTo>
                  <a:cubicBezTo>
                    <a:pt x="5059" y="5353"/>
                    <a:pt x="5023" y="5362"/>
                    <a:pt x="4979" y="5370"/>
                  </a:cubicBezTo>
                  <a:cubicBezTo>
                    <a:pt x="3355" y="5790"/>
                    <a:pt x="1705" y="6129"/>
                    <a:pt x="1" y="6343"/>
                  </a:cubicBezTo>
                  <a:lnTo>
                    <a:pt x="33598" y="6343"/>
                  </a:lnTo>
                  <a:lnTo>
                    <a:pt x="33598" y="27"/>
                  </a:lnTo>
                  <a:cubicBezTo>
                    <a:pt x="33116" y="9"/>
                    <a:pt x="32634" y="0"/>
                    <a:pt x="32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 rot="981063" flipH="1">
              <a:off x="54161" y="4024912"/>
              <a:ext cx="1589914" cy="641630"/>
            </a:xfrm>
            <a:custGeom>
              <a:avLst/>
              <a:gdLst/>
              <a:ahLst/>
              <a:cxnLst/>
              <a:rect l="l" t="t" r="r" b="b"/>
              <a:pathLst>
                <a:path w="13641" h="5505" extrusionOk="0">
                  <a:moveTo>
                    <a:pt x="11045" y="1"/>
                  </a:moveTo>
                  <a:lnTo>
                    <a:pt x="10947" y="36"/>
                  </a:lnTo>
                  <a:cubicBezTo>
                    <a:pt x="11045" y="268"/>
                    <a:pt x="11170" y="500"/>
                    <a:pt x="11339" y="714"/>
                  </a:cubicBezTo>
                  <a:cubicBezTo>
                    <a:pt x="11571" y="1018"/>
                    <a:pt x="11866" y="1312"/>
                    <a:pt x="12151" y="1598"/>
                  </a:cubicBezTo>
                  <a:cubicBezTo>
                    <a:pt x="12865" y="2293"/>
                    <a:pt x="13525" y="2954"/>
                    <a:pt x="13355" y="3739"/>
                  </a:cubicBezTo>
                  <a:cubicBezTo>
                    <a:pt x="13230" y="4354"/>
                    <a:pt x="12535" y="4907"/>
                    <a:pt x="11553" y="5193"/>
                  </a:cubicBezTo>
                  <a:cubicBezTo>
                    <a:pt x="10892" y="5378"/>
                    <a:pt x="10175" y="5431"/>
                    <a:pt x="9523" y="5431"/>
                  </a:cubicBezTo>
                  <a:cubicBezTo>
                    <a:pt x="9235" y="5431"/>
                    <a:pt x="8959" y="5420"/>
                    <a:pt x="8708" y="5407"/>
                  </a:cubicBezTo>
                  <a:cubicBezTo>
                    <a:pt x="5665" y="5246"/>
                    <a:pt x="2677" y="4488"/>
                    <a:pt x="152" y="3266"/>
                  </a:cubicBezTo>
                  <a:cubicBezTo>
                    <a:pt x="99" y="3275"/>
                    <a:pt x="45" y="3284"/>
                    <a:pt x="1" y="3284"/>
                  </a:cubicBezTo>
                  <a:cubicBezTo>
                    <a:pt x="2561" y="4541"/>
                    <a:pt x="5603" y="5318"/>
                    <a:pt x="8699" y="5478"/>
                  </a:cubicBezTo>
                  <a:cubicBezTo>
                    <a:pt x="8957" y="5496"/>
                    <a:pt x="9243" y="5505"/>
                    <a:pt x="9537" y="5505"/>
                  </a:cubicBezTo>
                  <a:cubicBezTo>
                    <a:pt x="10197" y="5505"/>
                    <a:pt x="10920" y="5451"/>
                    <a:pt x="11598" y="5255"/>
                  </a:cubicBezTo>
                  <a:cubicBezTo>
                    <a:pt x="12615" y="4970"/>
                    <a:pt x="13329" y="4390"/>
                    <a:pt x="13462" y="3747"/>
                  </a:cubicBezTo>
                  <a:cubicBezTo>
                    <a:pt x="13641" y="2936"/>
                    <a:pt x="12927" y="2231"/>
                    <a:pt x="12240" y="1553"/>
                  </a:cubicBezTo>
                  <a:cubicBezTo>
                    <a:pt x="11955" y="1267"/>
                    <a:pt x="11660" y="973"/>
                    <a:pt x="11428" y="679"/>
                  </a:cubicBezTo>
                  <a:cubicBezTo>
                    <a:pt x="11268" y="465"/>
                    <a:pt x="11134" y="233"/>
                    <a:pt x="11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 rot="981063" flipH="1">
              <a:off x="446612" y="4094790"/>
              <a:ext cx="664591" cy="359919"/>
            </a:xfrm>
            <a:custGeom>
              <a:avLst/>
              <a:gdLst/>
              <a:ahLst/>
              <a:cxnLst/>
              <a:rect l="l" t="t" r="r" b="b"/>
              <a:pathLst>
                <a:path w="5702" h="3088" extrusionOk="0">
                  <a:moveTo>
                    <a:pt x="4203" y="1"/>
                  </a:moveTo>
                  <a:cubicBezTo>
                    <a:pt x="4167" y="10"/>
                    <a:pt x="4131" y="27"/>
                    <a:pt x="4104" y="36"/>
                  </a:cubicBezTo>
                  <a:cubicBezTo>
                    <a:pt x="4765" y="447"/>
                    <a:pt x="5264" y="964"/>
                    <a:pt x="5416" y="1446"/>
                  </a:cubicBezTo>
                  <a:cubicBezTo>
                    <a:pt x="5585" y="1999"/>
                    <a:pt x="5434" y="2481"/>
                    <a:pt x="5006" y="2757"/>
                  </a:cubicBezTo>
                  <a:cubicBezTo>
                    <a:pt x="4702" y="2952"/>
                    <a:pt x="4320" y="3015"/>
                    <a:pt x="3948" y="3015"/>
                  </a:cubicBezTo>
                  <a:cubicBezTo>
                    <a:pt x="3465" y="3015"/>
                    <a:pt x="3000" y="2908"/>
                    <a:pt x="2748" y="2838"/>
                  </a:cubicBezTo>
                  <a:cubicBezTo>
                    <a:pt x="2053" y="2650"/>
                    <a:pt x="804" y="2088"/>
                    <a:pt x="99" y="1419"/>
                  </a:cubicBezTo>
                  <a:cubicBezTo>
                    <a:pt x="63" y="1428"/>
                    <a:pt x="36" y="1437"/>
                    <a:pt x="1" y="1455"/>
                  </a:cubicBezTo>
                  <a:cubicBezTo>
                    <a:pt x="233" y="1678"/>
                    <a:pt x="518" y="1892"/>
                    <a:pt x="830" y="2079"/>
                  </a:cubicBezTo>
                  <a:cubicBezTo>
                    <a:pt x="1482" y="2472"/>
                    <a:pt x="2213" y="2775"/>
                    <a:pt x="2713" y="2909"/>
                  </a:cubicBezTo>
                  <a:cubicBezTo>
                    <a:pt x="2972" y="2980"/>
                    <a:pt x="3444" y="3087"/>
                    <a:pt x="3944" y="3087"/>
                  </a:cubicBezTo>
                  <a:cubicBezTo>
                    <a:pt x="4345" y="3087"/>
                    <a:pt x="4747" y="3025"/>
                    <a:pt x="5077" y="2811"/>
                  </a:cubicBezTo>
                  <a:cubicBezTo>
                    <a:pt x="5532" y="2525"/>
                    <a:pt x="5701" y="2008"/>
                    <a:pt x="5523" y="1437"/>
                  </a:cubicBezTo>
                  <a:cubicBezTo>
                    <a:pt x="5371" y="937"/>
                    <a:pt x="4863" y="411"/>
                    <a:pt x="4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 rot="981063" flipH="1">
              <a:off x="-606670" y="3727290"/>
              <a:ext cx="2600554" cy="1587816"/>
            </a:xfrm>
            <a:custGeom>
              <a:avLst/>
              <a:gdLst/>
              <a:ahLst/>
              <a:cxnLst/>
              <a:rect l="l" t="t" r="r" b="b"/>
              <a:pathLst>
                <a:path w="22312" h="13623" extrusionOk="0">
                  <a:moveTo>
                    <a:pt x="0" y="5683"/>
                  </a:moveTo>
                  <a:cubicBezTo>
                    <a:pt x="72" y="5763"/>
                    <a:pt x="143" y="5835"/>
                    <a:pt x="214" y="5915"/>
                  </a:cubicBezTo>
                  <a:cubicBezTo>
                    <a:pt x="322" y="6031"/>
                    <a:pt x="420" y="6156"/>
                    <a:pt x="527" y="6272"/>
                  </a:cubicBezTo>
                  <a:cubicBezTo>
                    <a:pt x="1802" y="7744"/>
                    <a:pt x="3114" y="9261"/>
                    <a:pt x="5326" y="9912"/>
                  </a:cubicBezTo>
                  <a:cubicBezTo>
                    <a:pt x="6155" y="10161"/>
                    <a:pt x="6858" y="10219"/>
                    <a:pt x="7577" y="10219"/>
                  </a:cubicBezTo>
                  <a:cubicBezTo>
                    <a:pt x="7887" y="10219"/>
                    <a:pt x="8201" y="10208"/>
                    <a:pt x="8529" y="10197"/>
                  </a:cubicBezTo>
                  <a:cubicBezTo>
                    <a:pt x="8872" y="10184"/>
                    <a:pt x="9230" y="10171"/>
                    <a:pt x="9613" y="10171"/>
                  </a:cubicBezTo>
                  <a:cubicBezTo>
                    <a:pt x="10536" y="10171"/>
                    <a:pt x="11607" y="10247"/>
                    <a:pt x="12980" y="10581"/>
                  </a:cubicBezTo>
                  <a:cubicBezTo>
                    <a:pt x="14461" y="10947"/>
                    <a:pt x="15469" y="11402"/>
                    <a:pt x="16067" y="11678"/>
                  </a:cubicBezTo>
                  <a:cubicBezTo>
                    <a:pt x="17298" y="12240"/>
                    <a:pt x="18333" y="12909"/>
                    <a:pt x="19216" y="13623"/>
                  </a:cubicBezTo>
                  <a:lnTo>
                    <a:pt x="19359" y="13623"/>
                  </a:lnTo>
                  <a:cubicBezTo>
                    <a:pt x="18458" y="12882"/>
                    <a:pt x="17387" y="12187"/>
                    <a:pt x="16130" y="11616"/>
                  </a:cubicBezTo>
                  <a:cubicBezTo>
                    <a:pt x="15523" y="11339"/>
                    <a:pt x="14506" y="10875"/>
                    <a:pt x="13016" y="10509"/>
                  </a:cubicBezTo>
                  <a:cubicBezTo>
                    <a:pt x="11613" y="10167"/>
                    <a:pt x="10531" y="10095"/>
                    <a:pt x="9596" y="10095"/>
                  </a:cubicBezTo>
                  <a:cubicBezTo>
                    <a:pt x="9217" y="10095"/>
                    <a:pt x="8862" y="10107"/>
                    <a:pt x="8520" y="10117"/>
                  </a:cubicBezTo>
                  <a:cubicBezTo>
                    <a:pt x="8190" y="10128"/>
                    <a:pt x="7874" y="10139"/>
                    <a:pt x="7561" y="10139"/>
                  </a:cubicBezTo>
                  <a:cubicBezTo>
                    <a:pt x="6859" y="10139"/>
                    <a:pt x="6173" y="10084"/>
                    <a:pt x="5371" y="9849"/>
                  </a:cubicBezTo>
                  <a:cubicBezTo>
                    <a:pt x="3185" y="9198"/>
                    <a:pt x="1883" y="7690"/>
                    <a:pt x="616" y="6236"/>
                  </a:cubicBezTo>
                  <a:cubicBezTo>
                    <a:pt x="509" y="6120"/>
                    <a:pt x="411" y="5995"/>
                    <a:pt x="304" y="5879"/>
                  </a:cubicBezTo>
                  <a:cubicBezTo>
                    <a:pt x="250" y="5817"/>
                    <a:pt x="197" y="5746"/>
                    <a:pt x="134" y="5683"/>
                  </a:cubicBezTo>
                  <a:close/>
                  <a:moveTo>
                    <a:pt x="22196" y="1"/>
                  </a:moveTo>
                  <a:cubicBezTo>
                    <a:pt x="22160" y="9"/>
                    <a:pt x="22125" y="9"/>
                    <a:pt x="22089" y="18"/>
                  </a:cubicBezTo>
                  <a:cubicBezTo>
                    <a:pt x="22205" y="723"/>
                    <a:pt x="22187" y="1410"/>
                    <a:pt x="22018" y="2079"/>
                  </a:cubicBezTo>
                  <a:cubicBezTo>
                    <a:pt x="21794" y="2998"/>
                    <a:pt x="21402" y="3489"/>
                    <a:pt x="20983" y="4006"/>
                  </a:cubicBezTo>
                  <a:cubicBezTo>
                    <a:pt x="20537" y="4568"/>
                    <a:pt x="20028" y="5201"/>
                    <a:pt x="19662" y="6477"/>
                  </a:cubicBezTo>
                  <a:cubicBezTo>
                    <a:pt x="18922" y="9100"/>
                    <a:pt x="19591" y="11571"/>
                    <a:pt x="20438" y="13623"/>
                  </a:cubicBezTo>
                  <a:lnTo>
                    <a:pt x="20554" y="13623"/>
                  </a:lnTo>
                  <a:cubicBezTo>
                    <a:pt x="19698" y="11571"/>
                    <a:pt x="19029" y="9109"/>
                    <a:pt x="19769" y="6495"/>
                  </a:cubicBezTo>
                  <a:cubicBezTo>
                    <a:pt x="20126" y="5228"/>
                    <a:pt x="20608" y="4631"/>
                    <a:pt x="21081" y="4042"/>
                  </a:cubicBezTo>
                  <a:cubicBezTo>
                    <a:pt x="21500" y="3524"/>
                    <a:pt x="21893" y="3025"/>
                    <a:pt x="22125" y="2097"/>
                  </a:cubicBezTo>
                  <a:cubicBezTo>
                    <a:pt x="22294" y="1419"/>
                    <a:pt x="22312" y="714"/>
                    <a:pt x="22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 rot="981063" flipH="1">
              <a:off x="-1715958" y="3113287"/>
              <a:ext cx="1395502" cy="1074279"/>
            </a:xfrm>
            <a:custGeom>
              <a:avLst/>
              <a:gdLst/>
              <a:ahLst/>
              <a:cxnLst/>
              <a:rect l="l" t="t" r="r" b="b"/>
              <a:pathLst>
                <a:path w="11973" h="9217" extrusionOk="0">
                  <a:moveTo>
                    <a:pt x="11838" y="1"/>
                  </a:moveTo>
                  <a:cubicBezTo>
                    <a:pt x="11446" y="322"/>
                    <a:pt x="10964" y="643"/>
                    <a:pt x="10393" y="973"/>
                  </a:cubicBezTo>
                  <a:cubicBezTo>
                    <a:pt x="10170" y="1107"/>
                    <a:pt x="9938" y="1241"/>
                    <a:pt x="9706" y="1366"/>
                  </a:cubicBezTo>
                  <a:cubicBezTo>
                    <a:pt x="8484" y="2053"/>
                    <a:pt x="7217" y="2757"/>
                    <a:pt x="6548" y="3757"/>
                  </a:cubicBezTo>
                  <a:cubicBezTo>
                    <a:pt x="6120" y="4390"/>
                    <a:pt x="5968" y="5095"/>
                    <a:pt x="5817" y="5773"/>
                  </a:cubicBezTo>
                  <a:cubicBezTo>
                    <a:pt x="5790" y="5898"/>
                    <a:pt x="5763" y="6023"/>
                    <a:pt x="5737" y="6147"/>
                  </a:cubicBezTo>
                  <a:cubicBezTo>
                    <a:pt x="5549" y="6950"/>
                    <a:pt x="5282" y="7771"/>
                    <a:pt x="4523" y="8404"/>
                  </a:cubicBezTo>
                  <a:cubicBezTo>
                    <a:pt x="4027" y="8817"/>
                    <a:pt x="3209" y="9141"/>
                    <a:pt x="2393" y="9141"/>
                  </a:cubicBezTo>
                  <a:cubicBezTo>
                    <a:pt x="2080" y="9141"/>
                    <a:pt x="1767" y="9093"/>
                    <a:pt x="1472" y="8984"/>
                  </a:cubicBezTo>
                  <a:cubicBezTo>
                    <a:pt x="357" y="8565"/>
                    <a:pt x="116" y="7486"/>
                    <a:pt x="455" y="6683"/>
                  </a:cubicBezTo>
                  <a:cubicBezTo>
                    <a:pt x="714" y="6040"/>
                    <a:pt x="1258" y="5478"/>
                    <a:pt x="1784" y="4934"/>
                  </a:cubicBezTo>
                  <a:cubicBezTo>
                    <a:pt x="1963" y="4756"/>
                    <a:pt x="2141" y="4568"/>
                    <a:pt x="2302" y="4381"/>
                  </a:cubicBezTo>
                  <a:cubicBezTo>
                    <a:pt x="3426" y="3132"/>
                    <a:pt x="4131" y="1723"/>
                    <a:pt x="4381" y="268"/>
                  </a:cubicBezTo>
                  <a:cubicBezTo>
                    <a:pt x="4345" y="268"/>
                    <a:pt x="4300" y="277"/>
                    <a:pt x="4265" y="277"/>
                  </a:cubicBezTo>
                  <a:cubicBezTo>
                    <a:pt x="4015" y="1714"/>
                    <a:pt x="3319" y="3105"/>
                    <a:pt x="2213" y="4345"/>
                  </a:cubicBezTo>
                  <a:cubicBezTo>
                    <a:pt x="2052" y="4524"/>
                    <a:pt x="1874" y="4711"/>
                    <a:pt x="1695" y="4890"/>
                  </a:cubicBezTo>
                  <a:cubicBezTo>
                    <a:pt x="1169" y="5443"/>
                    <a:pt x="616" y="6014"/>
                    <a:pt x="348" y="6656"/>
                  </a:cubicBezTo>
                  <a:cubicBezTo>
                    <a:pt x="0" y="7494"/>
                    <a:pt x="259" y="8610"/>
                    <a:pt x="1419" y="9047"/>
                  </a:cubicBezTo>
                  <a:cubicBezTo>
                    <a:pt x="1731" y="9163"/>
                    <a:pt x="2070" y="9216"/>
                    <a:pt x="2400" y="9216"/>
                  </a:cubicBezTo>
                  <a:cubicBezTo>
                    <a:pt x="3248" y="9216"/>
                    <a:pt x="4095" y="8877"/>
                    <a:pt x="4612" y="8449"/>
                  </a:cubicBezTo>
                  <a:cubicBezTo>
                    <a:pt x="5371" y="7807"/>
                    <a:pt x="5656" y="6968"/>
                    <a:pt x="5844" y="6165"/>
                  </a:cubicBezTo>
                  <a:cubicBezTo>
                    <a:pt x="5870" y="6040"/>
                    <a:pt x="5897" y="5915"/>
                    <a:pt x="5924" y="5791"/>
                  </a:cubicBezTo>
                  <a:cubicBezTo>
                    <a:pt x="6076" y="5113"/>
                    <a:pt x="6227" y="4417"/>
                    <a:pt x="6638" y="3792"/>
                  </a:cubicBezTo>
                  <a:cubicBezTo>
                    <a:pt x="7307" y="2811"/>
                    <a:pt x="8556" y="2106"/>
                    <a:pt x="9778" y="1419"/>
                  </a:cubicBezTo>
                  <a:cubicBezTo>
                    <a:pt x="10001" y="1294"/>
                    <a:pt x="10233" y="1161"/>
                    <a:pt x="10465" y="1036"/>
                  </a:cubicBezTo>
                  <a:cubicBezTo>
                    <a:pt x="11062" y="688"/>
                    <a:pt x="11562" y="340"/>
                    <a:pt x="119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 rot="981063" flipH="1">
              <a:off x="-2100725" y="3183844"/>
              <a:ext cx="1190716" cy="1488046"/>
            </a:xfrm>
            <a:custGeom>
              <a:avLst/>
              <a:gdLst/>
              <a:ahLst/>
              <a:cxnLst/>
              <a:rect l="l" t="t" r="r" b="b"/>
              <a:pathLst>
                <a:path w="10216" h="12767" extrusionOk="0">
                  <a:moveTo>
                    <a:pt x="10216" y="1"/>
                  </a:moveTo>
                  <a:cubicBezTo>
                    <a:pt x="9529" y="1116"/>
                    <a:pt x="8092" y="2044"/>
                    <a:pt x="6915" y="2713"/>
                  </a:cubicBezTo>
                  <a:lnTo>
                    <a:pt x="6620" y="2873"/>
                  </a:lnTo>
                  <a:cubicBezTo>
                    <a:pt x="4738" y="3944"/>
                    <a:pt x="2793" y="5041"/>
                    <a:pt x="2320" y="6665"/>
                  </a:cubicBezTo>
                  <a:cubicBezTo>
                    <a:pt x="2142" y="7254"/>
                    <a:pt x="2196" y="7860"/>
                    <a:pt x="2240" y="8458"/>
                  </a:cubicBezTo>
                  <a:cubicBezTo>
                    <a:pt x="2294" y="9065"/>
                    <a:pt x="2347" y="9698"/>
                    <a:pt x="2151" y="10296"/>
                  </a:cubicBezTo>
                  <a:cubicBezTo>
                    <a:pt x="1839" y="11259"/>
                    <a:pt x="902" y="12080"/>
                    <a:pt x="1" y="12767"/>
                  </a:cubicBezTo>
                  <a:lnTo>
                    <a:pt x="153" y="12767"/>
                  </a:lnTo>
                  <a:cubicBezTo>
                    <a:pt x="1036" y="12089"/>
                    <a:pt x="1937" y="11268"/>
                    <a:pt x="2249" y="10314"/>
                  </a:cubicBezTo>
                  <a:cubicBezTo>
                    <a:pt x="2454" y="9707"/>
                    <a:pt x="2401" y="9065"/>
                    <a:pt x="2347" y="8449"/>
                  </a:cubicBezTo>
                  <a:cubicBezTo>
                    <a:pt x="2303" y="7860"/>
                    <a:pt x="2249" y="7254"/>
                    <a:pt x="2419" y="6674"/>
                  </a:cubicBezTo>
                  <a:cubicBezTo>
                    <a:pt x="2891" y="5077"/>
                    <a:pt x="4818" y="3989"/>
                    <a:pt x="6683" y="2936"/>
                  </a:cubicBezTo>
                  <a:lnTo>
                    <a:pt x="6977" y="2766"/>
                  </a:lnTo>
                  <a:cubicBezTo>
                    <a:pt x="8119" y="2124"/>
                    <a:pt x="9493" y="1241"/>
                    <a:pt x="10216" y="179"/>
                  </a:cubicBezTo>
                  <a:lnTo>
                    <a:pt x="102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 rot="981063" flipH="1">
              <a:off x="-962467" y="4499332"/>
              <a:ext cx="289171" cy="193596"/>
            </a:xfrm>
            <a:custGeom>
              <a:avLst/>
              <a:gdLst/>
              <a:ahLst/>
              <a:cxnLst/>
              <a:rect l="l" t="t" r="r" b="b"/>
              <a:pathLst>
                <a:path w="2481" h="1661" extrusionOk="0">
                  <a:moveTo>
                    <a:pt x="1296" y="73"/>
                  </a:moveTo>
                  <a:cubicBezTo>
                    <a:pt x="1352" y="73"/>
                    <a:pt x="1408" y="75"/>
                    <a:pt x="1463" y="81"/>
                  </a:cubicBezTo>
                  <a:cubicBezTo>
                    <a:pt x="1802" y="126"/>
                    <a:pt x="2070" y="259"/>
                    <a:pt x="2221" y="465"/>
                  </a:cubicBezTo>
                  <a:cubicBezTo>
                    <a:pt x="2364" y="670"/>
                    <a:pt x="2355" y="929"/>
                    <a:pt x="2186" y="1152"/>
                  </a:cubicBezTo>
                  <a:cubicBezTo>
                    <a:pt x="2016" y="1383"/>
                    <a:pt x="1722" y="1544"/>
                    <a:pt x="1410" y="1580"/>
                  </a:cubicBezTo>
                  <a:cubicBezTo>
                    <a:pt x="1364" y="1584"/>
                    <a:pt x="1319" y="1587"/>
                    <a:pt x="1273" y="1587"/>
                  </a:cubicBezTo>
                  <a:cubicBezTo>
                    <a:pt x="963" y="1587"/>
                    <a:pt x="664" y="1482"/>
                    <a:pt x="446" y="1303"/>
                  </a:cubicBezTo>
                  <a:cubicBezTo>
                    <a:pt x="196" y="1089"/>
                    <a:pt x="116" y="830"/>
                    <a:pt x="223" y="590"/>
                  </a:cubicBezTo>
                  <a:cubicBezTo>
                    <a:pt x="277" y="482"/>
                    <a:pt x="366" y="384"/>
                    <a:pt x="482" y="304"/>
                  </a:cubicBezTo>
                  <a:cubicBezTo>
                    <a:pt x="693" y="153"/>
                    <a:pt x="993" y="73"/>
                    <a:pt x="1296" y="73"/>
                  </a:cubicBezTo>
                  <a:close/>
                  <a:moveTo>
                    <a:pt x="1285" y="1"/>
                  </a:moveTo>
                  <a:cubicBezTo>
                    <a:pt x="964" y="1"/>
                    <a:pt x="633" y="90"/>
                    <a:pt x="410" y="251"/>
                  </a:cubicBezTo>
                  <a:cubicBezTo>
                    <a:pt x="277" y="340"/>
                    <a:pt x="187" y="447"/>
                    <a:pt x="125" y="563"/>
                  </a:cubicBezTo>
                  <a:cubicBezTo>
                    <a:pt x="0" y="830"/>
                    <a:pt x="89" y="1125"/>
                    <a:pt x="366" y="1348"/>
                  </a:cubicBezTo>
                  <a:cubicBezTo>
                    <a:pt x="607" y="1544"/>
                    <a:pt x="928" y="1660"/>
                    <a:pt x="1267" y="1660"/>
                  </a:cubicBezTo>
                  <a:cubicBezTo>
                    <a:pt x="1320" y="1660"/>
                    <a:pt x="1374" y="1660"/>
                    <a:pt x="1419" y="1651"/>
                  </a:cubicBezTo>
                  <a:cubicBezTo>
                    <a:pt x="1775" y="1615"/>
                    <a:pt x="2097" y="1446"/>
                    <a:pt x="2284" y="1187"/>
                  </a:cubicBezTo>
                  <a:cubicBezTo>
                    <a:pt x="2462" y="937"/>
                    <a:pt x="2480" y="652"/>
                    <a:pt x="2311" y="429"/>
                  </a:cubicBezTo>
                  <a:cubicBezTo>
                    <a:pt x="2141" y="206"/>
                    <a:pt x="1847" y="54"/>
                    <a:pt x="1481" y="10"/>
                  </a:cubicBezTo>
                  <a:cubicBezTo>
                    <a:pt x="1419" y="1"/>
                    <a:pt x="1356" y="1"/>
                    <a:pt x="1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 rot="981063" flipH="1">
              <a:off x="-2166243" y="3639798"/>
              <a:ext cx="659346" cy="946302"/>
            </a:xfrm>
            <a:custGeom>
              <a:avLst/>
              <a:gdLst/>
              <a:ahLst/>
              <a:cxnLst/>
              <a:rect l="l" t="t" r="r" b="b"/>
              <a:pathLst>
                <a:path w="5657" h="8119" extrusionOk="0">
                  <a:moveTo>
                    <a:pt x="5657" y="1"/>
                  </a:moveTo>
                  <a:cubicBezTo>
                    <a:pt x="4996" y="375"/>
                    <a:pt x="4434" y="821"/>
                    <a:pt x="4024" y="1366"/>
                  </a:cubicBezTo>
                  <a:cubicBezTo>
                    <a:pt x="3515" y="2044"/>
                    <a:pt x="3301" y="2811"/>
                    <a:pt x="3087" y="3551"/>
                  </a:cubicBezTo>
                  <a:cubicBezTo>
                    <a:pt x="2980" y="3944"/>
                    <a:pt x="2864" y="4345"/>
                    <a:pt x="2713" y="4738"/>
                  </a:cubicBezTo>
                  <a:cubicBezTo>
                    <a:pt x="2195" y="6005"/>
                    <a:pt x="1241" y="7111"/>
                    <a:pt x="1" y="8119"/>
                  </a:cubicBezTo>
                  <a:lnTo>
                    <a:pt x="143" y="8119"/>
                  </a:lnTo>
                  <a:cubicBezTo>
                    <a:pt x="1365" y="7120"/>
                    <a:pt x="2302" y="6014"/>
                    <a:pt x="2811" y="4756"/>
                  </a:cubicBezTo>
                  <a:cubicBezTo>
                    <a:pt x="2971" y="4363"/>
                    <a:pt x="3087" y="3962"/>
                    <a:pt x="3194" y="3560"/>
                  </a:cubicBezTo>
                  <a:cubicBezTo>
                    <a:pt x="3399" y="2829"/>
                    <a:pt x="3614" y="2062"/>
                    <a:pt x="4122" y="1401"/>
                  </a:cubicBezTo>
                  <a:cubicBezTo>
                    <a:pt x="4506" y="884"/>
                    <a:pt x="5032" y="456"/>
                    <a:pt x="5657" y="90"/>
                  </a:cubicBezTo>
                  <a:lnTo>
                    <a:pt x="56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 rot="981063" flipH="1">
              <a:off x="153303" y="4797956"/>
              <a:ext cx="5273954" cy="1141880"/>
            </a:xfrm>
            <a:custGeom>
              <a:avLst/>
              <a:gdLst/>
              <a:ahLst/>
              <a:cxnLst/>
              <a:rect l="l" t="t" r="r" b="b"/>
              <a:pathLst>
                <a:path w="45249" h="9797" extrusionOk="0">
                  <a:moveTo>
                    <a:pt x="13783" y="1"/>
                  </a:moveTo>
                  <a:cubicBezTo>
                    <a:pt x="12063" y="1"/>
                    <a:pt x="10360" y="331"/>
                    <a:pt x="8726" y="653"/>
                  </a:cubicBezTo>
                  <a:cubicBezTo>
                    <a:pt x="7503" y="894"/>
                    <a:pt x="6245" y="1144"/>
                    <a:pt x="4979" y="1251"/>
                  </a:cubicBezTo>
                  <a:cubicBezTo>
                    <a:pt x="4500" y="1292"/>
                    <a:pt x="4017" y="1312"/>
                    <a:pt x="3534" y="1312"/>
                  </a:cubicBezTo>
                  <a:cubicBezTo>
                    <a:pt x="2343" y="1312"/>
                    <a:pt x="1149" y="1188"/>
                    <a:pt x="1" y="947"/>
                  </a:cubicBezTo>
                  <a:lnTo>
                    <a:pt x="1" y="1036"/>
                  </a:lnTo>
                  <a:cubicBezTo>
                    <a:pt x="1172" y="1271"/>
                    <a:pt x="2371" y="1393"/>
                    <a:pt x="3554" y="1393"/>
                  </a:cubicBezTo>
                  <a:cubicBezTo>
                    <a:pt x="4038" y="1393"/>
                    <a:pt x="4520" y="1372"/>
                    <a:pt x="4997" y="1331"/>
                  </a:cubicBezTo>
                  <a:cubicBezTo>
                    <a:pt x="6272" y="1215"/>
                    <a:pt x="7530" y="965"/>
                    <a:pt x="8752" y="724"/>
                  </a:cubicBezTo>
                  <a:cubicBezTo>
                    <a:pt x="10408" y="407"/>
                    <a:pt x="12115" y="73"/>
                    <a:pt x="13850" y="73"/>
                  </a:cubicBezTo>
                  <a:cubicBezTo>
                    <a:pt x="13872" y="73"/>
                    <a:pt x="13895" y="73"/>
                    <a:pt x="13918" y="73"/>
                  </a:cubicBezTo>
                  <a:cubicBezTo>
                    <a:pt x="17834" y="109"/>
                    <a:pt x="21295" y="1857"/>
                    <a:pt x="24444" y="3740"/>
                  </a:cubicBezTo>
                  <a:cubicBezTo>
                    <a:pt x="24623" y="3847"/>
                    <a:pt x="24801" y="3954"/>
                    <a:pt x="24980" y="4061"/>
                  </a:cubicBezTo>
                  <a:cubicBezTo>
                    <a:pt x="27888" y="5800"/>
                    <a:pt x="30885" y="7602"/>
                    <a:pt x="34605" y="8120"/>
                  </a:cubicBezTo>
                  <a:cubicBezTo>
                    <a:pt x="35730" y="8271"/>
                    <a:pt x="36898" y="8307"/>
                    <a:pt x="38031" y="8334"/>
                  </a:cubicBezTo>
                  <a:cubicBezTo>
                    <a:pt x="39735" y="8387"/>
                    <a:pt x="41510" y="8432"/>
                    <a:pt x="43089" y="8914"/>
                  </a:cubicBezTo>
                  <a:cubicBezTo>
                    <a:pt x="43830" y="9137"/>
                    <a:pt x="44490" y="9440"/>
                    <a:pt x="45079" y="9797"/>
                  </a:cubicBezTo>
                  <a:lnTo>
                    <a:pt x="45248" y="9797"/>
                  </a:lnTo>
                  <a:cubicBezTo>
                    <a:pt x="44615" y="9404"/>
                    <a:pt x="43919" y="9083"/>
                    <a:pt x="43134" y="8842"/>
                  </a:cubicBezTo>
                  <a:cubicBezTo>
                    <a:pt x="41528" y="8361"/>
                    <a:pt x="39753" y="8307"/>
                    <a:pt x="38031" y="8262"/>
                  </a:cubicBezTo>
                  <a:cubicBezTo>
                    <a:pt x="36907" y="8227"/>
                    <a:pt x="35738" y="8200"/>
                    <a:pt x="34632" y="8048"/>
                  </a:cubicBezTo>
                  <a:cubicBezTo>
                    <a:pt x="30939" y="7531"/>
                    <a:pt x="27941" y="5738"/>
                    <a:pt x="25051" y="4007"/>
                  </a:cubicBezTo>
                  <a:cubicBezTo>
                    <a:pt x="24873" y="3891"/>
                    <a:pt x="24694" y="3793"/>
                    <a:pt x="24516" y="3686"/>
                  </a:cubicBezTo>
                  <a:cubicBezTo>
                    <a:pt x="21349" y="1786"/>
                    <a:pt x="17870" y="37"/>
                    <a:pt x="13918" y="2"/>
                  </a:cubicBezTo>
                  <a:cubicBezTo>
                    <a:pt x="13873" y="1"/>
                    <a:pt x="13828" y="1"/>
                    <a:pt x="137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 rot="981063" flipH="1">
              <a:off x="2303851" y="4774819"/>
              <a:ext cx="557478" cy="366096"/>
            </a:xfrm>
            <a:custGeom>
              <a:avLst/>
              <a:gdLst/>
              <a:ahLst/>
              <a:cxnLst/>
              <a:rect l="l" t="t" r="r" b="b"/>
              <a:pathLst>
                <a:path w="4783" h="3141" extrusionOk="0">
                  <a:moveTo>
                    <a:pt x="1" y="1"/>
                  </a:moveTo>
                  <a:lnTo>
                    <a:pt x="1" y="1"/>
                  </a:lnTo>
                  <a:cubicBezTo>
                    <a:pt x="384" y="616"/>
                    <a:pt x="1152" y="1321"/>
                    <a:pt x="1696" y="1821"/>
                  </a:cubicBezTo>
                  <a:cubicBezTo>
                    <a:pt x="1901" y="2017"/>
                    <a:pt x="2079" y="2177"/>
                    <a:pt x="2186" y="2293"/>
                  </a:cubicBezTo>
                  <a:cubicBezTo>
                    <a:pt x="2481" y="2606"/>
                    <a:pt x="2766" y="2882"/>
                    <a:pt x="3186" y="3043"/>
                  </a:cubicBezTo>
                  <a:cubicBezTo>
                    <a:pt x="3355" y="3105"/>
                    <a:pt x="3560" y="3141"/>
                    <a:pt x="3765" y="3141"/>
                  </a:cubicBezTo>
                  <a:cubicBezTo>
                    <a:pt x="4078" y="3141"/>
                    <a:pt x="4381" y="3052"/>
                    <a:pt x="4550" y="2864"/>
                  </a:cubicBezTo>
                  <a:cubicBezTo>
                    <a:pt x="4782" y="2615"/>
                    <a:pt x="4684" y="2293"/>
                    <a:pt x="4577" y="2008"/>
                  </a:cubicBezTo>
                  <a:cubicBezTo>
                    <a:pt x="4461" y="1678"/>
                    <a:pt x="4327" y="1321"/>
                    <a:pt x="4122" y="982"/>
                  </a:cubicBezTo>
                  <a:cubicBezTo>
                    <a:pt x="4078" y="973"/>
                    <a:pt x="4033" y="964"/>
                    <a:pt x="3988" y="955"/>
                  </a:cubicBezTo>
                  <a:lnTo>
                    <a:pt x="3988" y="955"/>
                  </a:lnTo>
                  <a:cubicBezTo>
                    <a:pt x="4211" y="1303"/>
                    <a:pt x="4354" y="1678"/>
                    <a:pt x="4479" y="2026"/>
                  </a:cubicBezTo>
                  <a:cubicBezTo>
                    <a:pt x="4586" y="2311"/>
                    <a:pt x="4666" y="2606"/>
                    <a:pt x="4461" y="2829"/>
                  </a:cubicBezTo>
                  <a:cubicBezTo>
                    <a:pt x="4313" y="2993"/>
                    <a:pt x="4046" y="3062"/>
                    <a:pt x="3771" y="3062"/>
                  </a:cubicBezTo>
                  <a:cubicBezTo>
                    <a:pt x="3582" y="3062"/>
                    <a:pt x="3390" y="3029"/>
                    <a:pt x="3230" y="2971"/>
                  </a:cubicBezTo>
                  <a:cubicBezTo>
                    <a:pt x="3034" y="2900"/>
                    <a:pt x="2864" y="2793"/>
                    <a:pt x="2713" y="2668"/>
                  </a:cubicBezTo>
                  <a:cubicBezTo>
                    <a:pt x="2561" y="2552"/>
                    <a:pt x="2418" y="2400"/>
                    <a:pt x="2276" y="2249"/>
                  </a:cubicBezTo>
                  <a:cubicBezTo>
                    <a:pt x="2169" y="2133"/>
                    <a:pt x="1990" y="1972"/>
                    <a:pt x="1776" y="1776"/>
                  </a:cubicBezTo>
                  <a:cubicBezTo>
                    <a:pt x="1259" y="1294"/>
                    <a:pt x="536" y="625"/>
                    <a:pt x="135" y="36"/>
                  </a:cubicBezTo>
                  <a:cubicBezTo>
                    <a:pt x="90" y="19"/>
                    <a:pt x="45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 rot="981063" flipH="1">
              <a:off x="1534394" y="5375166"/>
              <a:ext cx="3809919" cy="763079"/>
            </a:xfrm>
            <a:custGeom>
              <a:avLst/>
              <a:gdLst/>
              <a:ahLst/>
              <a:cxnLst/>
              <a:rect l="l" t="t" r="r" b="b"/>
              <a:pathLst>
                <a:path w="32688" h="6547" extrusionOk="0">
                  <a:moveTo>
                    <a:pt x="12281" y="0"/>
                  </a:moveTo>
                  <a:cubicBezTo>
                    <a:pt x="10163" y="0"/>
                    <a:pt x="8015" y="363"/>
                    <a:pt x="5924" y="713"/>
                  </a:cubicBezTo>
                  <a:cubicBezTo>
                    <a:pt x="5478" y="793"/>
                    <a:pt x="5023" y="864"/>
                    <a:pt x="4577" y="944"/>
                  </a:cubicBezTo>
                  <a:cubicBezTo>
                    <a:pt x="4461" y="962"/>
                    <a:pt x="4336" y="980"/>
                    <a:pt x="4211" y="998"/>
                  </a:cubicBezTo>
                  <a:cubicBezTo>
                    <a:pt x="2974" y="1203"/>
                    <a:pt x="1602" y="1423"/>
                    <a:pt x="336" y="1423"/>
                  </a:cubicBezTo>
                  <a:cubicBezTo>
                    <a:pt x="223" y="1423"/>
                    <a:pt x="111" y="1421"/>
                    <a:pt x="1" y="1417"/>
                  </a:cubicBezTo>
                  <a:lnTo>
                    <a:pt x="1" y="1489"/>
                  </a:lnTo>
                  <a:cubicBezTo>
                    <a:pt x="128" y="1494"/>
                    <a:pt x="257" y="1496"/>
                    <a:pt x="387" y="1496"/>
                  </a:cubicBezTo>
                  <a:cubicBezTo>
                    <a:pt x="1654" y="1496"/>
                    <a:pt x="3008" y="1272"/>
                    <a:pt x="4238" y="1069"/>
                  </a:cubicBezTo>
                  <a:cubicBezTo>
                    <a:pt x="4363" y="1052"/>
                    <a:pt x="4479" y="1034"/>
                    <a:pt x="4595" y="1016"/>
                  </a:cubicBezTo>
                  <a:cubicBezTo>
                    <a:pt x="5041" y="944"/>
                    <a:pt x="5505" y="864"/>
                    <a:pt x="5942" y="793"/>
                  </a:cubicBezTo>
                  <a:cubicBezTo>
                    <a:pt x="8036" y="437"/>
                    <a:pt x="10178" y="76"/>
                    <a:pt x="12285" y="76"/>
                  </a:cubicBezTo>
                  <a:cubicBezTo>
                    <a:pt x="13185" y="76"/>
                    <a:pt x="14080" y="142"/>
                    <a:pt x="14961" y="302"/>
                  </a:cubicBezTo>
                  <a:cubicBezTo>
                    <a:pt x="17058" y="686"/>
                    <a:pt x="18896" y="1578"/>
                    <a:pt x="20662" y="2434"/>
                  </a:cubicBezTo>
                  <a:cubicBezTo>
                    <a:pt x="22161" y="3166"/>
                    <a:pt x="23713" y="3924"/>
                    <a:pt x="25435" y="4379"/>
                  </a:cubicBezTo>
                  <a:cubicBezTo>
                    <a:pt x="26157" y="4575"/>
                    <a:pt x="26916" y="4709"/>
                    <a:pt x="27647" y="4843"/>
                  </a:cubicBezTo>
                  <a:cubicBezTo>
                    <a:pt x="28218" y="4950"/>
                    <a:pt x="28816" y="5057"/>
                    <a:pt x="29387" y="5191"/>
                  </a:cubicBezTo>
                  <a:cubicBezTo>
                    <a:pt x="30823" y="5521"/>
                    <a:pt x="31858" y="5967"/>
                    <a:pt x="32554" y="6547"/>
                  </a:cubicBezTo>
                  <a:lnTo>
                    <a:pt x="32687" y="6547"/>
                  </a:lnTo>
                  <a:cubicBezTo>
                    <a:pt x="31983" y="5931"/>
                    <a:pt x="30912" y="5467"/>
                    <a:pt x="29422" y="5120"/>
                  </a:cubicBezTo>
                  <a:cubicBezTo>
                    <a:pt x="28842" y="4986"/>
                    <a:pt x="28254" y="4879"/>
                    <a:pt x="27674" y="4772"/>
                  </a:cubicBezTo>
                  <a:cubicBezTo>
                    <a:pt x="26942" y="4638"/>
                    <a:pt x="26193" y="4504"/>
                    <a:pt x="25470" y="4308"/>
                  </a:cubicBezTo>
                  <a:cubicBezTo>
                    <a:pt x="23766" y="3862"/>
                    <a:pt x="22223" y="3103"/>
                    <a:pt x="20724" y="2381"/>
                  </a:cubicBezTo>
                  <a:cubicBezTo>
                    <a:pt x="18949" y="1507"/>
                    <a:pt x="17111" y="614"/>
                    <a:pt x="14988" y="231"/>
                  </a:cubicBezTo>
                  <a:cubicBezTo>
                    <a:pt x="14096" y="67"/>
                    <a:pt x="13191" y="0"/>
                    <a:pt x="12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 rot="981088" flipH="1">
              <a:off x="3135611" y="5856089"/>
              <a:ext cx="2108153" cy="487558"/>
            </a:xfrm>
            <a:custGeom>
              <a:avLst/>
              <a:gdLst/>
              <a:ahLst/>
              <a:cxnLst/>
              <a:rect l="l" t="t" r="r" b="b"/>
              <a:pathLst>
                <a:path w="18182" h="4205" extrusionOk="0">
                  <a:moveTo>
                    <a:pt x="8351" y="1"/>
                  </a:moveTo>
                  <a:cubicBezTo>
                    <a:pt x="5749" y="1"/>
                    <a:pt x="3174" y="781"/>
                    <a:pt x="1258" y="2233"/>
                  </a:cubicBezTo>
                  <a:cubicBezTo>
                    <a:pt x="402" y="2876"/>
                    <a:pt x="0" y="3545"/>
                    <a:pt x="54" y="4205"/>
                  </a:cubicBezTo>
                  <a:lnTo>
                    <a:pt x="161" y="4205"/>
                  </a:lnTo>
                  <a:cubicBezTo>
                    <a:pt x="107" y="3563"/>
                    <a:pt x="500" y="2911"/>
                    <a:pt x="1339" y="2278"/>
                  </a:cubicBezTo>
                  <a:cubicBezTo>
                    <a:pt x="3230" y="842"/>
                    <a:pt x="5781" y="74"/>
                    <a:pt x="8350" y="74"/>
                  </a:cubicBezTo>
                  <a:cubicBezTo>
                    <a:pt x="9448" y="74"/>
                    <a:pt x="10545" y="208"/>
                    <a:pt x="11598" y="503"/>
                  </a:cubicBezTo>
                  <a:cubicBezTo>
                    <a:pt x="14265" y="1225"/>
                    <a:pt x="16272" y="2760"/>
                    <a:pt x="18039" y="4205"/>
                  </a:cubicBezTo>
                  <a:lnTo>
                    <a:pt x="18181" y="4205"/>
                  </a:lnTo>
                  <a:cubicBezTo>
                    <a:pt x="16397" y="2742"/>
                    <a:pt x="14354" y="1172"/>
                    <a:pt x="11633" y="431"/>
                  </a:cubicBezTo>
                  <a:cubicBezTo>
                    <a:pt x="10567" y="141"/>
                    <a:pt x="9456" y="1"/>
                    <a:pt x="8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 rot="981088" flipH="1">
              <a:off x="2921951" y="5664637"/>
              <a:ext cx="245344" cy="170674"/>
            </a:xfrm>
            <a:custGeom>
              <a:avLst/>
              <a:gdLst/>
              <a:ahLst/>
              <a:cxnLst/>
              <a:rect l="l" t="t" r="r" b="b"/>
              <a:pathLst>
                <a:path w="2116" h="1472" extrusionOk="0">
                  <a:moveTo>
                    <a:pt x="974" y="1"/>
                  </a:moveTo>
                  <a:cubicBezTo>
                    <a:pt x="804" y="1"/>
                    <a:pt x="640" y="30"/>
                    <a:pt x="500" y="89"/>
                  </a:cubicBezTo>
                  <a:lnTo>
                    <a:pt x="554" y="152"/>
                  </a:lnTo>
                  <a:cubicBezTo>
                    <a:pt x="678" y="102"/>
                    <a:pt x="820" y="78"/>
                    <a:pt x="968" y="78"/>
                  </a:cubicBezTo>
                  <a:cubicBezTo>
                    <a:pt x="1142" y="78"/>
                    <a:pt x="1323" y="111"/>
                    <a:pt x="1491" y="178"/>
                  </a:cubicBezTo>
                  <a:cubicBezTo>
                    <a:pt x="1803" y="294"/>
                    <a:pt x="1999" y="509"/>
                    <a:pt x="1999" y="723"/>
                  </a:cubicBezTo>
                  <a:cubicBezTo>
                    <a:pt x="2008" y="946"/>
                    <a:pt x="1821" y="1160"/>
                    <a:pt x="1517" y="1285"/>
                  </a:cubicBezTo>
                  <a:cubicBezTo>
                    <a:pt x="1342" y="1362"/>
                    <a:pt x="1150" y="1400"/>
                    <a:pt x="965" y="1400"/>
                  </a:cubicBezTo>
                  <a:cubicBezTo>
                    <a:pt x="829" y="1400"/>
                    <a:pt x="698" y="1380"/>
                    <a:pt x="581" y="1338"/>
                  </a:cubicBezTo>
                  <a:cubicBezTo>
                    <a:pt x="313" y="1231"/>
                    <a:pt x="135" y="1017"/>
                    <a:pt x="126" y="758"/>
                  </a:cubicBezTo>
                  <a:cubicBezTo>
                    <a:pt x="108" y="509"/>
                    <a:pt x="260" y="285"/>
                    <a:pt x="518" y="170"/>
                  </a:cubicBezTo>
                  <a:lnTo>
                    <a:pt x="465" y="98"/>
                  </a:lnTo>
                  <a:cubicBezTo>
                    <a:pt x="170" y="232"/>
                    <a:pt x="1" y="491"/>
                    <a:pt x="19" y="767"/>
                  </a:cubicBezTo>
                  <a:cubicBezTo>
                    <a:pt x="28" y="1044"/>
                    <a:pt x="233" y="1285"/>
                    <a:pt x="536" y="1401"/>
                  </a:cubicBezTo>
                  <a:cubicBezTo>
                    <a:pt x="670" y="1454"/>
                    <a:pt x="813" y="1472"/>
                    <a:pt x="973" y="1472"/>
                  </a:cubicBezTo>
                  <a:cubicBezTo>
                    <a:pt x="1170" y="1472"/>
                    <a:pt x="1384" y="1436"/>
                    <a:pt x="1571" y="1356"/>
                  </a:cubicBezTo>
                  <a:cubicBezTo>
                    <a:pt x="1910" y="1204"/>
                    <a:pt x="2115" y="963"/>
                    <a:pt x="2106" y="723"/>
                  </a:cubicBezTo>
                  <a:cubicBezTo>
                    <a:pt x="2106" y="482"/>
                    <a:pt x="1883" y="250"/>
                    <a:pt x="1544" y="107"/>
                  </a:cubicBezTo>
                  <a:cubicBezTo>
                    <a:pt x="1361" y="37"/>
                    <a:pt x="1164" y="1"/>
                    <a:pt x="9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 rot="1100758" flipH="1">
              <a:off x="766669" y="3873998"/>
              <a:ext cx="2050610" cy="838207"/>
            </a:xfrm>
            <a:custGeom>
              <a:avLst/>
              <a:gdLst/>
              <a:ahLst/>
              <a:cxnLst/>
              <a:rect l="l" t="t" r="r" b="b"/>
              <a:pathLst>
                <a:path w="12134" h="4284" extrusionOk="0">
                  <a:moveTo>
                    <a:pt x="11581" y="1"/>
                  </a:moveTo>
                  <a:cubicBezTo>
                    <a:pt x="11459" y="1"/>
                    <a:pt x="11334" y="32"/>
                    <a:pt x="11215" y="64"/>
                  </a:cubicBezTo>
                  <a:cubicBezTo>
                    <a:pt x="10349" y="305"/>
                    <a:pt x="9573" y="858"/>
                    <a:pt x="9065" y="1598"/>
                  </a:cubicBezTo>
                  <a:cubicBezTo>
                    <a:pt x="8975" y="1732"/>
                    <a:pt x="8886" y="1866"/>
                    <a:pt x="8752" y="1955"/>
                  </a:cubicBezTo>
                  <a:cubicBezTo>
                    <a:pt x="8681" y="2003"/>
                    <a:pt x="8592" y="2033"/>
                    <a:pt x="8509" y="2033"/>
                  </a:cubicBezTo>
                  <a:cubicBezTo>
                    <a:pt x="8435" y="2033"/>
                    <a:pt x="8365" y="2010"/>
                    <a:pt x="8315" y="1955"/>
                  </a:cubicBezTo>
                  <a:cubicBezTo>
                    <a:pt x="8146" y="1786"/>
                    <a:pt x="8271" y="1491"/>
                    <a:pt x="8190" y="1268"/>
                  </a:cubicBezTo>
                  <a:cubicBezTo>
                    <a:pt x="8134" y="1081"/>
                    <a:pt x="7938" y="981"/>
                    <a:pt x="7739" y="981"/>
                  </a:cubicBezTo>
                  <a:cubicBezTo>
                    <a:pt x="7654" y="981"/>
                    <a:pt x="7569" y="999"/>
                    <a:pt x="7495" y="1036"/>
                  </a:cubicBezTo>
                  <a:cubicBezTo>
                    <a:pt x="7245" y="1152"/>
                    <a:pt x="7093" y="1420"/>
                    <a:pt x="6995" y="1679"/>
                  </a:cubicBezTo>
                  <a:cubicBezTo>
                    <a:pt x="6897" y="1937"/>
                    <a:pt x="6843" y="2214"/>
                    <a:pt x="6718" y="2464"/>
                  </a:cubicBezTo>
                  <a:cubicBezTo>
                    <a:pt x="6585" y="2705"/>
                    <a:pt x="6353" y="2928"/>
                    <a:pt x="6076" y="2937"/>
                  </a:cubicBezTo>
                  <a:cubicBezTo>
                    <a:pt x="5800" y="2937"/>
                    <a:pt x="5523" y="2651"/>
                    <a:pt x="5621" y="2392"/>
                  </a:cubicBezTo>
                  <a:cubicBezTo>
                    <a:pt x="5764" y="2044"/>
                    <a:pt x="5755" y="1554"/>
                    <a:pt x="5675" y="1188"/>
                  </a:cubicBezTo>
                  <a:cubicBezTo>
                    <a:pt x="5604" y="867"/>
                    <a:pt x="5313" y="573"/>
                    <a:pt x="5002" y="573"/>
                  </a:cubicBezTo>
                  <a:cubicBezTo>
                    <a:pt x="4958" y="573"/>
                    <a:pt x="4915" y="578"/>
                    <a:pt x="4872" y="590"/>
                  </a:cubicBezTo>
                  <a:cubicBezTo>
                    <a:pt x="4292" y="751"/>
                    <a:pt x="4336" y="1705"/>
                    <a:pt x="3801" y="1973"/>
                  </a:cubicBezTo>
                  <a:cubicBezTo>
                    <a:pt x="3409" y="1813"/>
                    <a:pt x="3079" y="1536"/>
                    <a:pt x="2757" y="1268"/>
                  </a:cubicBezTo>
                  <a:cubicBezTo>
                    <a:pt x="2427" y="1001"/>
                    <a:pt x="2097" y="733"/>
                    <a:pt x="1696" y="581"/>
                  </a:cubicBezTo>
                  <a:cubicBezTo>
                    <a:pt x="1525" y="519"/>
                    <a:pt x="1339" y="484"/>
                    <a:pt x="1155" y="484"/>
                  </a:cubicBezTo>
                  <a:cubicBezTo>
                    <a:pt x="916" y="484"/>
                    <a:pt x="679" y="543"/>
                    <a:pt x="483" y="680"/>
                  </a:cubicBezTo>
                  <a:cubicBezTo>
                    <a:pt x="144" y="929"/>
                    <a:pt x="1" y="1465"/>
                    <a:pt x="260" y="1795"/>
                  </a:cubicBezTo>
                  <a:cubicBezTo>
                    <a:pt x="625" y="2259"/>
                    <a:pt x="1437" y="2089"/>
                    <a:pt x="1839" y="2517"/>
                  </a:cubicBezTo>
                  <a:cubicBezTo>
                    <a:pt x="2097" y="2794"/>
                    <a:pt x="2097" y="3204"/>
                    <a:pt x="2169" y="3579"/>
                  </a:cubicBezTo>
                  <a:cubicBezTo>
                    <a:pt x="2311" y="4284"/>
                    <a:pt x="2722" y="4203"/>
                    <a:pt x="3319" y="4239"/>
                  </a:cubicBezTo>
                  <a:cubicBezTo>
                    <a:pt x="4015" y="4275"/>
                    <a:pt x="4711" y="4284"/>
                    <a:pt x="5407" y="4284"/>
                  </a:cubicBezTo>
                  <a:cubicBezTo>
                    <a:pt x="6799" y="4284"/>
                    <a:pt x="8199" y="4203"/>
                    <a:pt x="9582" y="4043"/>
                  </a:cubicBezTo>
                  <a:lnTo>
                    <a:pt x="9707" y="3686"/>
                  </a:lnTo>
                  <a:cubicBezTo>
                    <a:pt x="10001" y="2598"/>
                    <a:pt x="10697" y="1616"/>
                    <a:pt x="11625" y="992"/>
                  </a:cubicBezTo>
                  <a:cubicBezTo>
                    <a:pt x="11857" y="831"/>
                    <a:pt x="12133" y="626"/>
                    <a:pt x="12089" y="358"/>
                  </a:cubicBezTo>
                  <a:cubicBezTo>
                    <a:pt x="12062" y="180"/>
                    <a:pt x="11902" y="55"/>
                    <a:pt x="11732" y="19"/>
                  </a:cubicBezTo>
                  <a:cubicBezTo>
                    <a:pt x="11682" y="6"/>
                    <a:pt x="11632" y="1"/>
                    <a:pt x="115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28"/>
          <p:cNvSpPr txBox="1">
            <a:spLocks noGrp="1"/>
          </p:cNvSpPr>
          <p:nvPr>
            <p:ph type="subTitle" idx="1"/>
          </p:nvPr>
        </p:nvSpPr>
        <p:spPr>
          <a:xfrm>
            <a:off x="2347900" y="1626173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28"/>
          <p:cNvSpPr txBox="1"/>
          <p:nvPr/>
        </p:nvSpPr>
        <p:spPr>
          <a:xfrm>
            <a:off x="2025825" y="3658200"/>
            <a:ext cx="5092200" cy="7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has been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and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and content by </a:t>
            </a:r>
            <a:r>
              <a:rPr lang="en" sz="1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Eliana Delacour</a:t>
            </a:r>
            <a:endParaRPr sz="12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29"/>
          <p:cNvGrpSpPr/>
          <p:nvPr/>
        </p:nvGrpSpPr>
        <p:grpSpPr>
          <a:xfrm rot="10800000" flipH="1">
            <a:off x="-5913" y="-21384"/>
            <a:ext cx="9144275" cy="5143704"/>
            <a:chOff x="686050" y="729900"/>
            <a:chExt cx="6112075" cy="3438075"/>
          </a:xfrm>
        </p:grpSpPr>
        <p:sp>
          <p:nvSpPr>
            <p:cNvPr id="485" name="Google Shape;485;p29"/>
            <p:cNvSpPr/>
            <p:nvPr/>
          </p:nvSpPr>
          <p:spPr>
            <a:xfrm>
              <a:off x="5528450" y="729900"/>
              <a:ext cx="1269675" cy="1596075"/>
            </a:xfrm>
            <a:custGeom>
              <a:avLst/>
              <a:gdLst/>
              <a:ahLst/>
              <a:cxnLst/>
              <a:rect l="l" t="t" r="r" b="b"/>
              <a:pathLst>
                <a:path w="50787" h="63843" extrusionOk="0">
                  <a:moveTo>
                    <a:pt x="388" y="0"/>
                  </a:moveTo>
                  <a:cubicBezTo>
                    <a:pt x="137" y="1917"/>
                    <a:pt x="0" y="3857"/>
                    <a:pt x="0" y="5798"/>
                  </a:cubicBezTo>
                  <a:cubicBezTo>
                    <a:pt x="0" y="11801"/>
                    <a:pt x="1233" y="17781"/>
                    <a:pt x="3858" y="23259"/>
                  </a:cubicBezTo>
                  <a:cubicBezTo>
                    <a:pt x="10705" y="37548"/>
                    <a:pt x="24401" y="46404"/>
                    <a:pt x="37639" y="54986"/>
                  </a:cubicBezTo>
                  <a:cubicBezTo>
                    <a:pt x="42045" y="57839"/>
                    <a:pt x="46518" y="60715"/>
                    <a:pt x="50787" y="63842"/>
                  </a:cubicBezTo>
                  <a:lnTo>
                    <a:pt x="50787" y="63021"/>
                  </a:lnTo>
                  <a:cubicBezTo>
                    <a:pt x="46633" y="60008"/>
                    <a:pt x="42273" y="57200"/>
                    <a:pt x="38005" y="54438"/>
                  </a:cubicBezTo>
                  <a:cubicBezTo>
                    <a:pt x="24218" y="45514"/>
                    <a:pt x="11208" y="37114"/>
                    <a:pt x="4451" y="22985"/>
                  </a:cubicBezTo>
                  <a:cubicBezTo>
                    <a:pt x="1028" y="15818"/>
                    <a:pt x="0" y="7806"/>
                    <a:pt x="1028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4701600" y="729900"/>
              <a:ext cx="784075" cy="3438075"/>
            </a:xfrm>
            <a:custGeom>
              <a:avLst/>
              <a:gdLst/>
              <a:ahLst/>
              <a:cxnLst/>
              <a:rect l="l" t="t" r="r" b="b"/>
              <a:pathLst>
                <a:path w="31363" h="137523" extrusionOk="0">
                  <a:moveTo>
                    <a:pt x="11641" y="0"/>
                  </a:moveTo>
                  <a:cubicBezTo>
                    <a:pt x="14883" y="5250"/>
                    <a:pt x="17645" y="10545"/>
                    <a:pt x="19950" y="15886"/>
                  </a:cubicBezTo>
                  <a:cubicBezTo>
                    <a:pt x="29605" y="38324"/>
                    <a:pt x="30701" y="62427"/>
                    <a:pt x="22940" y="82034"/>
                  </a:cubicBezTo>
                  <a:cubicBezTo>
                    <a:pt x="20452" y="88379"/>
                    <a:pt x="16983" y="94428"/>
                    <a:pt x="13627" y="100271"/>
                  </a:cubicBezTo>
                  <a:cubicBezTo>
                    <a:pt x="10044" y="106503"/>
                    <a:pt x="6346" y="112939"/>
                    <a:pt x="3812" y="119764"/>
                  </a:cubicBezTo>
                  <a:cubicBezTo>
                    <a:pt x="1667" y="125470"/>
                    <a:pt x="411" y="131451"/>
                    <a:pt x="1" y="137522"/>
                  </a:cubicBezTo>
                  <a:lnTo>
                    <a:pt x="640" y="137522"/>
                  </a:lnTo>
                  <a:cubicBezTo>
                    <a:pt x="1073" y="131542"/>
                    <a:pt x="2306" y="125607"/>
                    <a:pt x="4406" y="119992"/>
                  </a:cubicBezTo>
                  <a:cubicBezTo>
                    <a:pt x="6939" y="113213"/>
                    <a:pt x="10614" y="106799"/>
                    <a:pt x="14175" y="100591"/>
                  </a:cubicBezTo>
                  <a:cubicBezTo>
                    <a:pt x="17553" y="94725"/>
                    <a:pt x="21023" y="88676"/>
                    <a:pt x="23556" y="82262"/>
                  </a:cubicBezTo>
                  <a:cubicBezTo>
                    <a:pt x="31363" y="62496"/>
                    <a:pt x="30267" y="38210"/>
                    <a:pt x="20543" y="15635"/>
                  </a:cubicBezTo>
                  <a:cubicBezTo>
                    <a:pt x="18284" y="10363"/>
                    <a:pt x="15567" y="5159"/>
                    <a:pt x="12395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5167225" y="2753900"/>
              <a:ext cx="1630900" cy="1414075"/>
            </a:xfrm>
            <a:custGeom>
              <a:avLst/>
              <a:gdLst/>
              <a:ahLst/>
              <a:cxnLst/>
              <a:rect l="l" t="t" r="r" b="b"/>
              <a:pathLst>
                <a:path w="65236" h="56563" extrusionOk="0">
                  <a:moveTo>
                    <a:pt x="39801" y="1"/>
                  </a:moveTo>
                  <a:cubicBezTo>
                    <a:pt x="35853" y="1"/>
                    <a:pt x="32199" y="1468"/>
                    <a:pt x="29902" y="4087"/>
                  </a:cubicBezTo>
                  <a:cubicBezTo>
                    <a:pt x="27642" y="6643"/>
                    <a:pt x="26798" y="10044"/>
                    <a:pt x="25976" y="13331"/>
                  </a:cubicBezTo>
                  <a:cubicBezTo>
                    <a:pt x="25177" y="16435"/>
                    <a:pt x="24378" y="19654"/>
                    <a:pt x="22393" y="22073"/>
                  </a:cubicBezTo>
                  <a:cubicBezTo>
                    <a:pt x="20338" y="24561"/>
                    <a:pt x="17417" y="25908"/>
                    <a:pt x="14335" y="27323"/>
                  </a:cubicBezTo>
                  <a:cubicBezTo>
                    <a:pt x="12623" y="28099"/>
                    <a:pt x="10889" y="28898"/>
                    <a:pt x="9291" y="29879"/>
                  </a:cubicBezTo>
                  <a:cubicBezTo>
                    <a:pt x="4589" y="32892"/>
                    <a:pt x="1416" y="37960"/>
                    <a:pt x="366" y="44168"/>
                  </a:cubicBezTo>
                  <a:cubicBezTo>
                    <a:pt x="115" y="45629"/>
                    <a:pt x="1" y="47135"/>
                    <a:pt x="1" y="48619"/>
                  </a:cubicBezTo>
                  <a:cubicBezTo>
                    <a:pt x="1" y="51335"/>
                    <a:pt x="389" y="54029"/>
                    <a:pt x="1188" y="56562"/>
                  </a:cubicBezTo>
                  <a:lnTo>
                    <a:pt x="1873" y="56562"/>
                  </a:lnTo>
                  <a:cubicBezTo>
                    <a:pt x="640" y="52659"/>
                    <a:pt x="321" y="48414"/>
                    <a:pt x="1005" y="44259"/>
                  </a:cubicBezTo>
                  <a:cubicBezTo>
                    <a:pt x="2010" y="38256"/>
                    <a:pt x="5091" y="33349"/>
                    <a:pt x="9656" y="30427"/>
                  </a:cubicBezTo>
                  <a:cubicBezTo>
                    <a:pt x="11185" y="29469"/>
                    <a:pt x="12920" y="28670"/>
                    <a:pt x="14586" y="27917"/>
                  </a:cubicBezTo>
                  <a:cubicBezTo>
                    <a:pt x="17622" y="26524"/>
                    <a:pt x="20749" y="25109"/>
                    <a:pt x="22872" y="22484"/>
                  </a:cubicBezTo>
                  <a:cubicBezTo>
                    <a:pt x="24972" y="19950"/>
                    <a:pt x="25794" y="16664"/>
                    <a:pt x="26592" y="13491"/>
                  </a:cubicBezTo>
                  <a:cubicBezTo>
                    <a:pt x="27414" y="10273"/>
                    <a:pt x="28236" y="6963"/>
                    <a:pt x="30404" y="4498"/>
                  </a:cubicBezTo>
                  <a:cubicBezTo>
                    <a:pt x="32572" y="2045"/>
                    <a:pt x="36055" y="653"/>
                    <a:pt x="39837" y="653"/>
                  </a:cubicBezTo>
                  <a:cubicBezTo>
                    <a:pt x="40594" y="653"/>
                    <a:pt x="41364" y="709"/>
                    <a:pt x="42137" y="823"/>
                  </a:cubicBezTo>
                  <a:cubicBezTo>
                    <a:pt x="45766" y="1348"/>
                    <a:pt x="49486" y="3037"/>
                    <a:pt x="53846" y="6141"/>
                  </a:cubicBezTo>
                  <a:cubicBezTo>
                    <a:pt x="58114" y="9177"/>
                    <a:pt x="61949" y="12829"/>
                    <a:pt x="65236" y="16892"/>
                  </a:cubicBezTo>
                  <a:lnTo>
                    <a:pt x="65236" y="15819"/>
                  </a:lnTo>
                  <a:cubicBezTo>
                    <a:pt x="61995" y="11939"/>
                    <a:pt x="58274" y="8515"/>
                    <a:pt x="54211" y="5616"/>
                  </a:cubicBezTo>
                  <a:cubicBezTo>
                    <a:pt x="49783" y="2466"/>
                    <a:pt x="45971" y="732"/>
                    <a:pt x="42228" y="184"/>
                  </a:cubicBezTo>
                  <a:cubicBezTo>
                    <a:pt x="41413" y="61"/>
                    <a:pt x="40601" y="1"/>
                    <a:pt x="3980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1641300" y="729900"/>
              <a:ext cx="2874300" cy="2584225"/>
            </a:xfrm>
            <a:custGeom>
              <a:avLst/>
              <a:gdLst/>
              <a:ahLst/>
              <a:cxnLst/>
              <a:rect l="l" t="t" r="r" b="b"/>
              <a:pathLst>
                <a:path w="114972" h="103369" extrusionOk="0">
                  <a:moveTo>
                    <a:pt x="3424" y="0"/>
                  </a:moveTo>
                  <a:cubicBezTo>
                    <a:pt x="2968" y="2283"/>
                    <a:pt x="2580" y="4656"/>
                    <a:pt x="2237" y="7099"/>
                  </a:cubicBezTo>
                  <a:cubicBezTo>
                    <a:pt x="1461" y="13010"/>
                    <a:pt x="1073" y="18945"/>
                    <a:pt x="1073" y="24902"/>
                  </a:cubicBezTo>
                  <a:cubicBezTo>
                    <a:pt x="1073" y="41063"/>
                    <a:pt x="3949" y="57223"/>
                    <a:pt x="9564" y="72425"/>
                  </a:cubicBezTo>
                  <a:cubicBezTo>
                    <a:pt x="14540" y="85914"/>
                    <a:pt x="20635" y="94519"/>
                    <a:pt x="28760" y="99518"/>
                  </a:cubicBezTo>
                  <a:cubicBezTo>
                    <a:pt x="32792" y="101996"/>
                    <a:pt x="37795" y="103369"/>
                    <a:pt x="42726" y="103369"/>
                  </a:cubicBezTo>
                  <a:cubicBezTo>
                    <a:pt x="49242" y="103369"/>
                    <a:pt x="55635" y="100974"/>
                    <a:pt x="59506" y="95569"/>
                  </a:cubicBezTo>
                  <a:cubicBezTo>
                    <a:pt x="61857" y="92260"/>
                    <a:pt x="62998" y="88265"/>
                    <a:pt x="64094" y="84408"/>
                  </a:cubicBezTo>
                  <a:cubicBezTo>
                    <a:pt x="65098" y="80870"/>
                    <a:pt x="66148" y="77195"/>
                    <a:pt x="68157" y="74091"/>
                  </a:cubicBezTo>
                  <a:cubicBezTo>
                    <a:pt x="72083" y="67996"/>
                    <a:pt x="78679" y="65075"/>
                    <a:pt x="85664" y="61948"/>
                  </a:cubicBezTo>
                  <a:cubicBezTo>
                    <a:pt x="89247" y="60373"/>
                    <a:pt x="92922" y="58729"/>
                    <a:pt x="96186" y="56629"/>
                  </a:cubicBezTo>
                  <a:cubicBezTo>
                    <a:pt x="104152" y="51539"/>
                    <a:pt x="109927" y="43117"/>
                    <a:pt x="112506" y="32914"/>
                  </a:cubicBezTo>
                  <a:cubicBezTo>
                    <a:pt x="114971" y="23031"/>
                    <a:pt x="114218" y="12600"/>
                    <a:pt x="110384" y="3515"/>
                  </a:cubicBezTo>
                  <a:cubicBezTo>
                    <a:pt x="109859" y="2283"/>
                    <a:pt x="109311" y="1118"/>
                    <a:pt x="108717" y="0"/>
                  </a:cubicBezTo>
                  <a:lnTo>
                    <a:pt x="107987" y="0"/>
                  </a:lnTo>
                  <a:cubicBezTo>
                    <a:pt x="108626" y="1210"/>
                    <a:pt x="109220" y="2465"/>
                    <a:pt x="109790" y="3766"/>
                  </a:cubicBezTo>
                  <a:cubicBezTo>
                    <a:pt x="112141" y="9313"/>
                    <a:pt x="113237" y="15270"/>
                    <a:pt x="113237" y="21159"/>
                  </a:cubicBezTo>
                  <a:cubicBezTo>
                    <a:pt x="113237" y="35242"/>
                    <a:pt x="106869" y="49006"/>
                    <a:pt x="95844" y="56082"/>
                  </a:cubicBezTo>
                  <a:cubicBezTo>
                    <a:pt x="92626" y="58159"/>
                    <a:pt x="88951" y="59779"/>
                    <a:pt x="85413" y="61354"/>
                  </a:cubicBezTo>
                  <a:cubicBezTo>
                    <a:pt x="78634" y="64367"/>
                    <a:pt x="71649" y="67494"/>
                    <a:pt x="67609" y="73748"/>
                  </a:cubicBezTo>
                  <a:cubicBezTo>
                    <a:pt x="65555" y="76921"/>
                    <a:pt x="64505" y="80642"/>
                    <a:pt x="63478" y="84225"/>
                  </a:cubicBezTo>
                  <a:cubicBezTo>
                    <a:pt x="62382" y="88037"/>
                    <a:pt x="61264" y="91963"/>
                    <a:pt x="58958" y="95181"/>
                  </a:cubicBezTo>
                  <a:cubicBezTo>
                    <a:pt x="55227" y="100403"/>
                    <a:pt x="49046" y="102719"/>
                    <a:pt x="42734" y="102719"/>
                  </a:cubicBezTo>
                  <a:cubicBezTo>
                    <a:pt x="37925" y="102719"/>
                    <a:pt x="33040" y="101375"/>
                    <a:pt x="29103" y="98948"/>
                  </a:cubicBezTo>
                  <a:cubicBezTo>
                    <a:pt x="21114" y="94040"/>
                    <a:pt x="15088" y="85526"/>
                    <a:pt x="10158" y="72196"/>
                  </a:cubicBezTo>
                  <a:cubicBezTo>
                    <a:pt x="2534" y="51517"/>
                    <a:pt x="0" y="29034"/>
                    <a:pt x="2899" y="7190"/>
                  </a:cubicBezTo>
                  <a:cubicBezTo>
                    <a:pt x="3219" y="4702"/>
                    <a:pt x="3630" y="2305"/>
                    <a:pt x="4086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3040500" y="2947975"/>
              <a:ext cx="1558400" cy="1220000"/>
            </a:xfrm>
            <a:custGeom>
              <a:avLst/>
              <a:gdLst/>
              <a:ahLst/>
              <a:cxnLst/>
              <a:rect l="l" t="t" r="r" b="b"/>
              <a:pathLst>
                <a:path w="62336" h="48800" extrusionOk="0">
                  <a:moveTo>
                    <a:pt x="42351" y="1"/>
                  </a:moveTo>
                  <a:cubicBezTo>
                    <a:pt x="32307" y="1"/>
                    <a:pt x="21177" y="4342"/>
                    <a:pt x="16138" y="8535"/>
                  </a:cubicBezTo>
                  <a:cubicBezTo>
                    <a:pt x="6117" y="16844"/>
                    <a:pt x="206" y="30699"/>
                    <a:pt x="206" y="45421"/>
                  </a:cubicBezTo>
                  <a:cubicBezTo>
                    <a:pt x="206" y="46540"/>
                    <a:pt x="251" y="47681"/>
                    <a:pt x="320" y="48799"/>
                  </a:cubicBezTo>
                  <a:lnTo>
                    <a:pt x="982" y="48799"/>
                  </a:lnTo>
                  <a:cubicBezTo>
                    <a:pt x="0" y="33027"/>
                    <a:pt x="5912" y="17871"/>
                    <a:pt x="16548" y="9038"/>
                  </a:cubicBezTo>
                  <a:cubicBezTo>
                    <a:pt x="21495" y="4919"/>
                    <a:pt x="32440" y="652"/>
                    <a:pt x="42296" y="652"/>
                  </a:cubicBezTo>
                  <a:cubicBezTo>
                    <a:pt x="44675" y="652"/>
                    <a:pt x="46991" y="900"/>
                    <a:pt x="49143" y="1460"/>
                  </a:cubicBezTo>
                  <a:cubicBezTo>
                    <a:pt x="54187" y="2761"/>
                    <a:pt x="57566" y="5591"/>
                    <a:pt x="59232" y="9836"/>
                  </a:cubicBezTo>
                  <a:cubicBezTo>
                    <a:pt x="59780" y="11297"/>
                    <a:pt x="60008" y="12941"/>
                    <a:pt x="60008" y="14744"/>
                  </a:cubicBezTo>
                  <a:cubicBezTo>
                    <a:pt x="60008" y="20724"/>
                    <a:pt x="57406" y="28165"/>
                    <a:pt x="55511" y="33506"/>
                  </a:cubicBezTo>
                  <a:cubicBezTo>
                    <a:pt x="55214" y="34328"/>
                    <a:pt x="54941" y="35104"/>
                    <a:pt x="54712" y="35812"/>
                  </a:cubicBezTo>
                  <a:cubicBezTo>
                    <a:pt x="53183" y="40285"/>
                    <a:pt x="51380" y="44622"/>
                    <a:pt x="49280" y="48799"/>
                  </a:cubicBezTo>
                  <a:lnTo>
                    <a:pt x="50010" y="48799"/>
                  </a:lnTo>
                  <a:cubicBezTo>
                    <a:pt x="52042" y="44691"/>
                    <a:pt x="53822" y="40400"/>
                    <a:pt x="55329" y="36017"/>
                  </a:cubicBezTo>
                  <a:cubicBezTo>
                    <a:pt x="55557" y="35309"/>
                    <a:pt x="55831" y="34533"/>
                    <a:pt x="56128" y="33712"/>
                  </a:cubicBezTo>
                  <a:cubicBezTo>
                    <a:pt x="58615" y="26704"/>
                    <a:pt x="62336" y="16091"/>
                    <a:pt x="59825" y="9608"/>
                  </a:cubicBezTo>
                  <a:cubicBezTo>
                    <a:pt x="58090" y="5134"/>
                    <a:pt x="54553" y="2190"/>
                    <a:pt x="49326" y="821"/>
                  </a:cubicBezTo>
                  <a:cubicBezTo>
                    <a:pt x="47131" y="253"/>
                    <a:pt x="44773" y="1"/>
                    <a:pt x="4235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810450" y="729900"/>
              <a:ext cx="1250300" cy="3438075"/>
            </a:xfrm>
            <a:custGeom>
              <a:avLst/>
              <a:gdLst/>
              <a:ahLst/>
              <a:cxnLst/>
              <a:rect l="l" t="t" r="r" b="b"/>
              <a:pathLst>
                <a:path w="50012" h="137523" extrusionOk="0">
                  <a:moveTo>
                    <a:pt x="5045" y="0"/>
                  </a:moveTo>
                  <a:cubicBezTo>
                    <a:pt x="2580" y="5250"/>
                    <a:pt x="1507" y="11139"/>
                    <a:pt x="1507" y="17096"/>
                  </a:cubicBezTo>
                  <a:cubicBezTo>
                    <a:pt x="1507" y="24925"/>
                    <a:pt x="3356" y="32868"/>
                    <a:pt x="6301" y="39670"/>
                  </a:cubicBezTo>
                  <a:cubicBezTo>
                    <a:pt x="10637" y="49645"/>
                    <a:pt x="17074" y="58638"/>
                    <a:pt x="23328" y="67335"/>
                  </a:cubicBezTo>
                  <a:cubicBezTo>
                    <a:pt x="26843" y="72265"/>
                    <a:pt x="30518" y="77378"/>
                    <a:pt x="33737" y="82582"/>
                  </a:cubicBezTo>
                  <a:cubicBezTo>
                    <a:pt x="41429" y="95044"/>
                    <a:pt x="49303" y="113464"/>
                    <a:pt x="43141" y="130652"/>
                  </a:cubicBezTo>
                  <a:cubicBezTo>
                    <a:pt x="42273" y="133094"/>
                    <a:pt x="41178" y="135377"/>
                    <a:pt x="39877" y="137522"/>
                  </a:cubicBezTo>
                  <a:lnTo>
                    <a:pt x="40630" y="137522"/>
                  </a:lnTo>
                  <a:cubicBezTo>
                    <a:pt x="41862" y="135445"/>
                    <a:pt x="42912" y="133231"/>
                    <a:pt x="43757" y="130857"/>
                  </a:cubicBezTo>
                  <a:cubicBezTo>
                    <a:pt x="50011" y="113442"/>
                    <a:pt x="42045" y="94816"/>
                    <a:pt x="34284" y="82262"/>
                  </a:cubicBezTo>
                  <a:cubicBezTo>
                    <a:pt x="31043" y="77012"/>
                    <a:pt x="27391" y="71900"/>
                    <a:pt x="23853" y="66969"/>
                  </a:cubicBezTo>
                  <a:cubicBezTo>
                    <a:pt x="17622" y="58296"/>
                    <a:pt x="11208" y="49325"/>
                    <a:pt x="6894" y="39396"/>
                  </a:cubicBezTo>
                  <a:cubicBezTo>
                    <a:pt x="1736" y="27504"/>
                    <a:pt x="1" y="11983"/>
                    <a:pt x="5753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686050" y="2588425"/>
              <a:ext cx="432000" cy="1269125"/>
            </a:xfrm>
            <a:custGeom>
              <a:avLst/>
              <a:gdLst/>
              <a:ahLst/>
              <a:cxnLst/>
              <a:rect l="l" t="t" r="r" b="b"/>
              <a:pathLst>
                <a:path w="17280" h="50765" extrusionOk="0">
                  <a:moveTo>
                    <a:pt x="1" y="1"/>
                  </a:moveTo>
                  <a:lnTo>
                    <a:pt x="1" y="891"/>
                  </a:lnTo>
                  <a:cubicBezTo>
                    <a:pt x="2534" y="3196"/>
                    <a:pt x="4863" y="5707"/>
                    <a:pt x="6871" y="8492"/>
                  </a:cubicBezTo>
                  <a:cubicBezTo>
                    <a:pt x="13673" y="17896"/>
                    <a:pt x="16572" y="32664"/>
                    <a:pt x="8926" y="42661"/>
                  </a:cubicBezTo>
                  <a:cubicBezTo>
                    <a:pt x="6483" y="45857"/>
                    <a:pt x="3174" y="48231"/>
                    <a:pt x="1" y="50034"/>
                  </a:cubicBezTo>
                  <a:lnTo>
                    <a:pt x="1" y="50764"/>
                  </a:lnTo>
                  <a:cubicBezTo>
                    <a:pt x="3333" y="48938"/>
                    <a:pt x="6848" y="46450"/>
                    <a:pt x="9428" y="43049"/>
                  </a:cubicBezTo>
                  <a:cubicBezTo>
                    <a:pt x="17280" y="32824"/>
                    <a:pt x="14335" y="17713"/>
                    <a:pt x="7396" y="8104"/>
                  </a:cubicBezTo>
                  <a:cubicBezTo>
                    <a:pt x="5251" y="5114"/>
                    <a:pt x="2740" y="2443"/>
                    <a:pt x="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2166275" y="729900"/>
              <a:ext cx="1541875" cy="1244050"/>
            </a:xfrm>
            <a:custGeom>
              <a:avLst/>
              <a:gdLst/>
              <a:ahLst/>
              <a:cxnLst/>
              <a:rect l="l" t="t" r="r" b="b"/>
              <a:pathLst>
                <a:path w="61675" h="49762" extrusionOk="0">
                  <a:moveTo>
                    <a:pt x="229" y="0"/>
                  </a:moveTo>
                  <a:cubicBezTo>
                    <a:pt x="46" y="1666"/>
                    <a:pt x="1" y="3333"/>
                    <a:pt x="1" y="4907"/>
                  </a:cubicBezTo>
                  <a:lnTo>
                    <a:pt x="1" y="5227"/>
                  </a:lnTo>
                  <a:cubicBezTo>
                    <a:pt x="24" y="13786"/>
                    <a:pt x="708" y="22414"/>
                    <a:pt x="2032" y="30860"/>
                  </a:cubicBezTo>
                  <a:cubicBezTo>
                    <a:pt x="2968" y="36886"/>
                    <a:pt x="4954" y="45263"/>
                    <a:pt x="11527" y="48504"/>
                  </a:cubicBezTo>
                  <a:cubicBezTo>
                    <a:pt x="13317" y="49386"/>
                    <a:pt x="15177" y="49762"/>
                    <a:pt x="17026" y="49762"/>
                  </a:cubicBezTo>
                  <a:cubicBezTo>
                    <a:pt x="21876" y="49762"/>
                    <a:pt x="26644" y="47175"/>
                    <a:pt x="29833" y="44350"/>
                  </a:cubicBezTo>
                  <a:cubicBezTo>
                    <a:pt x="32892" y="41610"/>
                    <a:pt x="35380" y="38255"/>
                    <a:pt x="37777" y="35014"/>
                  </a:cubicBezTo>
                  <a:cubicBezTo>
                    <a:pt x="39215" y="33074"/>
                    <a:pt x="40698" y="31088"/>
                    <a:pt x="42273" y="29239"/>
                  </a:cubicBezTo>
                  <a:cubicBezTo>
                    <a:pt x="44213" y="26979"/>
                    <a:pt x="46382" y="24880"/>
                    <a:pt x="48482" y="22825"/>
                  </a:cubicBezTo>
                  <a:cubicBezTo>
                    <a:pt x="51746" y="19675"/>
                    <a:pt x="55101" y="16411"/>
                    <a:pt x="57635" y="12577"/>
                  </a:cubicBezTo>
                  <a:cubicBezTo>
                    <a:pt x="59849" y="9267"/>
                    <a:pt x="61652" y="4542"/>
                    <a:pt x="61675" y="0"/>
                  </a:cubicBezTo>
                  <a:lnTo>
                    <a:pt x="61036" y="0"/>
                  </a:lnTo>
                  <a:cubicBezTo>
                    <a:pt x="61013" y="2168"/>
                    <a:pt x="60579" y="4405"/>
                    <a:pt x="59871" y="6482"/>
                  </a:cubicBezTo>
                  <a:cubicBezTo>
                    <a:pt x="59164" y="8605"/>
                    <a:pt x="58182" y="10591"/>
                    <a:pt x="57110" y="12212"/>
                  </a:cubicBezTo>
                  <a:cubicBezTo>
                    <a:pt x="54599" y="16001"/>
                    <a:pt x="51266" y="19242"/>
                    <a:pt x="48048" y="22369"/>
                  </a:cubicBezTo>
                  <a:cubicBezTo>
                    <a:pt x="45925" y="24423"/>
                    <a:pt x="43734" y="26546"/>
                    <a:pt x="41794" y="28805"/>
                  </a:cubicBezTo>
                  <a:cubicBezTo>
                    <a:pt x="40196" y="30677"/>
                    <a:pt x="38712" y="32686"/>
                    <a:pt x="37274" y="34626"/>
                  </a:cubicBezTo>
                  <a:cubicBezTo>
                    <a:pt x="34878" y="37844"/>
                    <a:pt x="32413" y="41177"/>
                    <a:pt x="29400" y="43847"/>
                  </a:cubicBezTo>
                  <a:cubicBezTo>
                    <a:pt x="26106" y="46781"/>
                    <a:pt x="21458" y="49067"/>
                    <a:pt x="16953" y="49067"/>
                  </a:cubicBezTo>
                  <a:cubicBezTo>
                    <a:pt x="15184" y="49067"/>
                    <a:pt x="13436" y="48715"/>
                    <a:pt x="11801" y="47910"/>
                  </a:cubicBezTo>
                  <a:cubicBezTo>
                    <a:pt x="5524" y="44829"/>
                    <a:pt x="3584" y="36635"/>
                    <a:pt x="2671" y="30746"/>
                  </a:cubicBezTo>
                  <a:cubicBezTo>
                    <a:pt x="1370" y="22346"/>
                    <a:pt x="685" y="13764"/>
                    <a:pt x="640" y="5227"/>
                  </a:cubicBezTo>
                  <a:cubicBezTo>
                    <a:pt x="640" y="3561"/>
                    <a:pt x="685" y="1780"/>
                    <a:pt x="891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3" name="Google Shape;493;p29"/>
          <p:cNvSpPr/>
          <p:nvPr/>
        </p:nvSpPr>
        <p:spPr>
          <a:xfrm rot="10800000" flipH="1">
            <a:off x="-164150" y="2314377"/>
            <a:ext cx="3093332" cy="2995400"/>
          </a:xfrm>
          <a:custGeom>
            <a:avLst/>
            <a:gdLst/>
            <a:ahLst/>
            <a:cxnLst/>
            <a:rect l="l" t="t" r="r" b="b"/>
            <a:pathLst>
              <a:path w="37175" h="35997" extrusionOk="0">
                <a:moveTo>
                  <a:pt x="0" y="0"/>
                </a:moveTo>
                <a:lnTo>
                  <a:pt x="0" y="35996"/>
                </a:lnTo>
                <a:cubicBezTo>
                  <a:pt x="482" y="35862"/>
                  <a:pt x="946" y="35693"/>
                  <a:pt x="1410" y="35497"/>
                </a:cubicBezTo>
                <a:cubicBezTo>
                  <a:pt x="4274" y="34257"/>
                  <a:pt x="6602" y="31821"/>
                  <a:pt x="7699" y="28895"/>
                </a:cubicBezTo>
                <a:cubicBezTo>
                  <a:pt x="8591" y="26513"/>
                  <a:pt x="8761" y="23748"/>
                  <a:pt x="10474" y="21874"/>
                </a:cubicBezTo>
                <a:cubicBezTo>
                  <a:pt x="12401" y="19769"/>
                  <a:pt x="15550" y="19528"/>
                  <a:pt x="18333" y="18939"/>
                </a:cubicBezTo>
                <a:cubicBezTo>
                  <a:pt x="23820" y="17771"/>
                  <a:pt x="28869" y="14639"/>
                  <a:pt x="32366" y="10250"/>
                </a:cubicBezTo>
                <a:cubicBezTo>
                  <a:pt x="34739" y="7271"/>
                  <a:pt x="36389" y="3729"/>
                  <a:pt x="371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 rot="10800000" flipH="1">
            <a:off x="2099" y="-21379"/>
            <a:ext cx="4103296" cy="1071881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 rot="10800000" flipH="1">
            <a:off x="6436819" y="-21383"/>
            <a:ext cx="2707200" cy="1652736"/>
          </a:xfrm>
          <a:custGeom>
            <a:avLst/>
            <a:gdLst/>
            <a:ahLst/>
            <a:cxnLst/>
            <a:rect l="l" t="t" r="r" b="b"/>
            <a:pathLst>
              <a:path w="26942" h="16448" extrusionOk="0">
                <a:moveTo>
                  <a:pt x="25136" y="0"/>
                </a:moveTo>
                <a:cubicBezTo>
                  <a:pt x="21713" y="0"/>
                  <a:pt x="18401" y="1629"/>
                  <a:pt x="17227" y="4859"/>
                </a:cubicBezTo>
                <a:cubicBezTo>
                  <a:pt x="17072" y="4855"/>
                  <a:pt x="16918" y="4853"/>
                  <a:pt x="16764" y="4853"/>
                </a:cubicBezTo>
                <a:cubicBezTo>
                  <a:pt x="12591" y="4853"/>
                  <a:pt x="8428" y="6359"/>
                  <a:pt x="5237" y="9043"/>
                </a:cubicBezTo>
                <a:cubicBezTo>
                  <a:pt x="2891" y="11015"/>
                  <a:pt x="1080" y="13593"/>
                  <a:pt x="0" y="16448"/>
                </a:cubicBezTo>
                <a:lnTo>
                  <a:pt x="26942" y="16448"/>
                </a:lnTo>
                <a:lnTo>
                  <a:pt x="26942" y="149"/>
                </a:lnTo>
                <a:cubicBezTo>
                  <a:pt x="26692" y="105"/>
                  <a:pt x="26433" y="69"/>
                  <a:pt x="26183" y="51"/>
                </a:cubicBezTo>
                <a:cubicBezTo>
                  <a:pt x="25835" y="17"/>
                  <a:pt x="25485" y="0"/>
                  <a:pt x="251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 rot="-755021" flipH="1">
            <a:off x="3125805" y="3893072"/>
            <a:ext cx="7584970" cy="1981379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oogle Shape;498;p30"/>
          <p:cNvGrpSpPr/>
          <p:nvPr/>
        </p:nvGrpSpPr>
        <p:grpSpPr>
          <a:xfrm flipH="1">
            <a:off x="-5913" y="-9692"/>
            <a:ext cx="9144275" cy="5143704"/>
            <a:chOff x="686050" y="729900"/>
            <a:chExt cx="6112075" cy="3438075"/>
          </a:xfrm>
        </p:grpSpPr>
        <p:sp>
          <p:nvSpPr>
            <p:cNvPr id="499" name="Google Shape;499;p30"/>
            <p:cNvSpPr/>
            <p:nvPr/>
          </p:nvSpPr>
          <p:spPr>
            <a:xfrm>
              <a:off x="5528450" y="729900"/>
              <a:ext cx="1269675" cy="1596075"/>
            </a:xfrm>
            <a:custGeom>
              <a:avLst/>
              <a:gdLst/>
              <a:ahLst/>
              <a:cxnLst/>
              <a:rect l="l" t="t" r="r" b="b"/>
              <a:pathLst>
                <a:path w="50787" h="63843" extrusionOk="0">
                  <a:moveTo>
                    <a:pt x="388" y="0"/>
                  </a:moveTo>
                  <a:cubicBezTo>
                    <a:pt x="137" y="1917"/>
                    <a:pt x="0" y="3857"/>
                    <a:pt x="0" y="5798"/>
                  </a:cubicBezTo>
                  <a:cubicBezTo>
                    <a:pt x="0" y="11801"/>
                    <a:pt x="1233" y="17781"/>
                    <a:pt x="3858" y="23259"/>
                  </a:cubicBezTo>
                  <a:cubicBezTo>
                    <a:pt x="10705" y="37548"/>
                    <a:pt x="24401" y="46404"/>
                    <a:pt x="37639" y="54986"/>
                  </a:cubicBezTo>
                  <a:cubicBezTo>
                    <a:pt x="42045" y="57839"/>
                    <a:pt x="46518" y="60715"/>
                    <a:pt x="50787" y="63842"/>
                  </a:cubicBezTo>
                  <a:lnTo>
                    <a:pt x="50787" y="63021"/>
                  </a:lnTo>
                  <a:cubicBezTo>
                    <a:pt x="46633" y="60008"/>
                    <a:pt x="42273" y="57200"/>
                    <a:pt x="38005" y="54438"/>
                  </a:cubicBezTo>
                  <a:cubicBezTo>
                    <a:pt x="24218" y="45514"/>
                    <a:pt x="11208" y="37114"/>
                    <a:pt x="4451" y="22985"/>
                  </a:cubicBezTo>
                  <a:cubicBezTo>
                    <a:pt x="1028" y="15818"/>
                    <a:pt x="0" y="7806"/>
                    <a:pt x="1028" y="0"/>
                  </a:cubicBezTo>
                  <a:close/>
                </a:path>
              </a:pathLst>
            </a:custGeom>
            <a:solidFill>
              <a:srgbClr val="184EAB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4701600" y="729900"/>
              <a:ext cx="784075" cy="3438075"/>
            </a:xfrm>
            <a:custGeom>
              <a:avLst/>
              <a:gdLst/>
              <a:ahLst/>
              <a:cxnLst/>
              <a:rect l="l" t="t" r="r" b="b"/>
              <a:pathLst>
                <a:path w="31363" h="137523" extrusionOk="0">
                  <a:moveTo>
                    <a:pt x="11641" y="0"/>
                  </a:moveTo>
                  <a:cubicBezTo>
                    <a:pt x="14883" y="5250"/>
                    <a:pt x="17645" y="10545"/>
                    <a:pt x="19950" y="15886"/>
                  </a:cubicBezTo>
                  <a:cubicBezTo>
                    <a:pt x="29605" y="38324"/>
                    <a:pt x="30701" y="62427"/>
                    <a:pt x="22940" y="82034"/>
                  </a:cubicBezTo>
                  <a:cubicBezTo>
                    <a:pt x="20452" y="88379"/>
                    <a:pt x="16983" y="94428"/>
                    <a:pt x="13627" y="100271"/>
                  </a:cubicBezTo>
                  <a:cubicBezTo>
                    <a:pt x="10044" y="106503"/>
                    <a:pt x="6346" y="112939"/>
                    <a:pt x="3812" y="119764"/>
                  </a:cubicBezTo>
                  <a:cubicBezTo>
                    <a:pt x="1667" y="125470"/>
                    <a:pt x="411" y="131451"/>
                    <a:pt x="1" y="137522"/>
                  </a:cubicBezTo>
                  <a:lnTo>
                    <a:pt x="640" y="137522"/>
                  </a:lnTo>
                  <a:cubicBezTo>
                    <a:pt x="1073" y="131542"/>
                    <a:pt x="2306" y="125607"/>
                    <a:pt x="4406" y="119992"/>
                  </a:cubicBezTo>
                  <a:cubicBezTo>
                    <a:pt x="6939" y="113213"/>
                    <a:pt x="10614" y="106799"/>
                    <a:pt x="14175" y="100591"/>
                  </a:cubicBezTo>
                  <a:cubicBezTo>
                    <a:pt x="17553" y="94725"/>
                    <a:pt x="21023" y="88676"/>
                    <a:pt x="23556" y="82262"/>
                  </a:cubicBezTo>
                  <a:cubicBezTo>
                    <a:pt x="31363" y="62496"/>
                    <a:pt x="30267" y="38210"/>
                    <a:pt x="20543" y="15635"/>
                  </a:cubicBezTo>
                  <a:cubicBezTo>
                    <a:pt x="18284" y="10363"/>
                    <a:pt x="15567" y="5159"/>
                    <a:pt x="12395" y="0"/>
                  </a:cubicBezTo>
                  <a:close/>
                </a:path>
              </a:pathLst>
            </a:custGeom>
            <a:solidFill>
              <a:srgbClr val="184EAB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5167225" y="2753900"/>
              <a:ext cx="1630900" cy="1414075"/>
            </a:xfrm>
            <a:custGeom>
              <a:avLst/>
              <a:gdLst/>
              <a:ahLst/>
              <a:cxnLst/>
              <a:rect l="l" t="t" r="r" b="b"/>
              <a:pathLst>
                <a:path w="65236" h="56563" extrusionOk="0">
                  <a:moveTo>
                    <a:pt x="39801" y="1"/>
                  </a:moveTo>
                  <a:cubicBezTo>
                    <a:pt x="35853" y="1"/>
                    <a:pt x="32199" y="1468"/>
                    <a:pt x="29902" y="4087"/>
                  </a:cubicBezTo>
                  <a:cubicBezTo>
                    <a:pt x="27642" y="6643"/>
                    <a:pt x="26798" y="10044"/>
                    <a:pt x="25976" y="13331"/>
                  </a:cubicBezTo>
                  <a:cubicBezTo>
                    <a:pt x="25177" y="16435"/>
                    <a:pt x="24378" y="19654"/>
                    <a:pt x="22393" y="22073"/>
                  </a:cubicBezTo>
                  <a:cubicBezTo>
                    <a:pt x="20338" y="24561"/>
                    <a:pt x="17417" y="25908"/>
                    <a:pt x="14335" y="27323"/>
                  </a:cubicBezTo>
                  <a:cubicBezTo>
                    <a:pt x="12623" y="28099"/>
                    <a:pt x="10889" y="28898"/>
                    <a:pt x="9291" y="29879"/>
                  </a:cubicBezTo>
                  <a:cubicBezTo>
                    <a:pt x="4589" y="32892"/>
                    <a:pt x="1416" y="37960"/>
                    <a:pt x="366" y="44168"/>
                  </a:cubicBezTo>
                  <a:cubicBezTo>
                    <a:pt x="115" y="45629"/>
                    <a:pt x="1" y="47135"/>
                    <a:pt x="1" y="48619"/>
                  </a:cubicBezTo>
                  <a:cubicBezTo>
                    <a:pt x="1" y="51335"/>
                    <a:pt x="389" y="54029"/>
                    <a:pt x="1188" y="56562"/>
                  </a:cubicBezTo>
                  <a:lnTo>
                    <a:pt x="1873" y="56562"/>
                  </a:lnTo>
                  <a:cubicBezTo>
                    <a:pt x="640" y="52659"/>
                    <a:pt x="321" y="48414"/>
                    <a:pt x="1005" y="44259"/>
                  </a:cubicBezTo>
                  <a:cubicBezTo>
                    <a:pt x="2010" y="38256"/>
                    <a:pt x="5091" y="33349"/>
                    <a:pt x="9656" y="30427"/>
                  </a:cubicBezTo>
                  <a:cubicBezTo>
                    <a:pt x="11185" y="29469"/>
                    <a:pt x="12920" y="28670"/>
                    <a:pt x="14586" y="27917"/>
                  </a:cubicBezTo>
                  <a:cubicBezTo>
                    <a:pt x="17622" y="26524"/>
                    <a:pt x="20749" y="25109"/>
                    <a:pt x="22872" y="22484"/>
                  </a:cubicBezTo>
                  <a:cubicBezTo>
                    <a:pt x="24972" y="19950"/>
                    <a:pt x="25794" y="16664"/>
                    <a:pt x="26592" y="13491"/>
                  </a:cubicBezTo>
                  <a:cubicBezTo>
                    <a:pt x="27414" y="10273"/>
                    <a:pt x="28236" y="6963"/>
                    <a:pt x="30404" y="4498"/>
                  </a:cubicBezTo>
                  <a:cubicBezTo>
                    <a:pt x="32572" y="2045"/>
                    <a:pt x="36055" y="653"/>
                    <a:pt x="39837" y="653"/>
                  </a:cubicBezTo>
                  <a:cubicBezTo>
                    <a:pt x="40594" y="653"/>
                    <a:pt x="41364" y="709"/>
                    <a:pt x="42137" y="823"/>
                  </a:cubicBezTo>
                  <a:cubicBezTo>
                    <a:pt x="45766" y="1348"/>
                    <a:pt x="49486" y="3037"/>
                    <a:pt x="53846" y="6141"/>
                  </a:cubicBezTo>
                  <a:cubicBezTo>
                    <a:pt x="58114" y="9177"/>
                    <a:pt x="61949" y="12829"/>
                    <a:pt x="65236" y="16892"/>
                  </a:cubicBezTo>
                  <a:lnTo>
                    <a:pt x="65236" y="15819"/>
                  </a:lnTo>
                  <a:cubicBezTo>
                    <a:pt x="61995" y="11939"/>
                    <a:pt x="58274" y="8515"/>
                    <a:pt x="54211" y="5616"/>
                  </a:cubicBezTo>
                  <a:cubicBezTo>
                    <a:pt x="49783" y="2466"/>
                    <a:pt x="45971" y="732"/>
                    <a:pt x="42228" y="184"/>
                  </a:cubicBezTo>
                  <a:cubicBezTo>
                    <a:pt x="41413" y="61"/>
                    <a:pt x="40601" y="1"/>
                    <a:pt x="39801" y="1"/>
                  </a:cubicBezTo>
                  <a:close/>
                </a:path>
              </a:pathLst>
            </a:custGeom>
            <a:solidFill>
              <a:srgbClr val="184EAB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1641300" y="729900"/>
              <a:ext cx="2874300" cy="2584225"/>
            </a:xfrm>
            <a:custGeom>
              <a:avLst/>
              <a:gdLst/>
              <a:ahLst/>
              <a:cxnLst/>
              <a:rect l="l" t="t" r="r" b="b"/>
              <a:pathLst>
                <a:path w="114972" h="103369" extrusionOk="0">
                  <a:moveTo>
                    <a:pt x="3424" y="0"/>
                  </a:moveTo>
                  <a:cubicBezTo>
                    <a:pt x="2968" y="2283"/>
                    <a:pt x="2580" y="4656"/>
                    <a:pt x="2237" y="7099"/>
                  </a:cubicBezTo>
                  <a:cubicBezTo>
                    <a:pt x="1461" y="13010"/>
                    <a:pt x="1073" y="18945"/>
                    <a:pt x="1073" y="24902"/>
                  </a:cubicBezTo>
                  <a:cubicBezTo>
                    <a:pt x="1073" y="41063"/>
                    <a:pt x="3949" y="57223"/>
                    <a:pt x="9564" y="72425"/>
                  </a:cubicBezTo>
                  <a:cubicBezTo>
                    <a:pt x="14540" y="85914"/>
                    <a:pt x="20635" y="94519"/>
                    <a:pt x="28760" y="99518"/>
                  </a:cubicBezTo>
                  <a:cubicBezTo>
                    <a:pt x="32792" y="101996"/>
                    <a:pt x="37795" y="103369"/>
                    <a:pt x="42726" y="103369"/>
                  </a:cubicBezTo>
                  <a:cubicBezTo>
                    <a:pt x="49242" y="103369"/>
                    <a:pt x="55635" y="100974"/>
                    <a:pt x="59506" y="95569"/>
                  </a:cubicBezTo>
                  <a:cubicBezTo>
                    <a:pt x="61857" y="92260"/>
                    <a:pt x="62998" y="88265"/>
                    <a:pt x="64094" y="84408"/>
                  </a:cubicBezTo>
                  <a:cubicBezTo>
                    <a:pt x="65098" y="80870"/>
                    <a:pt x="66148" y="77195"/>
                    <a:pt x="68157" y="74091"/>
                  </a:cubicBezTo>
                  <a:cubicBezTo>
                    <a:pt x="72083" y="67996"/>
                    <a:pt x="78679" y="65075"/>
                    <a:pt x="85664" y="61948"/>
                  </a:cubicBezTo>
                  <a:cubicBezTo>
                    <a:pt x="89247" y="60373"/>
                    <a:pt x="92922" y="58729"/>
                    <a:pt x="96186" y="56629"/>
                  </a:cubicBezTo>
                  <a:cubicBezTo>
                    <a:pt x="104152" y="51539"/>
                    <a:pt x="109927" y="43117"/>
                    <a:pt x="112506" y="32914"/>
                  </a:cubicBezTo>
                  <a:cubicBezTo>
                    <a:pt x="114971" y="23031"/>
                    <a:pt x="114218" y="12600"/>
                    <a:pt x="110384" y="3515"/>
                  </a:cubicBezTo>
                  <a:cubicBezTo>
                    <a:pt x="109859" y="2283"/>
                    <a:pt x="109311" y="1118"/>
                    <a:pt x="108717" y="0"/>
                  </a:cubicBezTo>
                  <a:lnTo>
                    <a:pt x="107987" y="0"/>
                  </a:lnTo>
                  <a:cubicBezTo>
                    <a:pt x="108626" y="1210"/>
                    <a:pt x="109220" y="2465"/>
                    <a:pt x="109790" y="3766"/>
                  </a:cubicBezTo>
                  <a:cubicBezTo>
                    <a:pt x="112141" y="9313"/>
                    <a:pt x="113237" y="15270"/>
                    <a:pt x="113237" y="21159"/>
                  </a:cubicBezTo>
                  <a:cubicBezTo>
                    <a:pt x="113237" y="35242"/>
                    <a:pt x="106869" y="49006"/>
                    <a:pt x="95844" y="56082"/>
                  </a:cubicBezTo>
                  <a:cubicBezTo>
                    <a:pt x="92626" y="58159"/>
                    <a:pt x="88951" y="59779"/>
                    <a:pt x="85413" y="61354"/>
                  </a:cubicBezTo>
                  <a:cubicBezTo>
                    <a:pt x="78634" y="64367"/>
                    <a:pt x="71649" y="67494"/>
                    <a:pt x="67609" y="73748"/>
                  </a:cubicBezTo>
                  <a:cubicBezTo>
                    <a:pt x="65555" y="76921"/>
                    <a:pt x="64505" y="80642"/>
                    <a:pt x="63478" y="84225"/>
                  </a:cubicBezTo>
                  <a:cubicBezTo>
                    <a:pt x="62382" y="88037"/>
                    <a:pt x="61264" y="91963"/>
                    <a:pt x="58958" y="95181"/>
                  </a:cubicBezTo>
                  <a:cubicBezTo>
                    <a:pt x="55227" y="100403"/>
                    <a:pt x="49046" y="102719"/>
                    <a:pt x="42734" y="102719"/>
                  </a:cubicBezTo>
                  <a:cubicBezTo>
                    <a:pt x="37925" y="102719"/>
                    <a:pt x="33040" y="101375"/>
                    <a:pt x="29103" y="98948"/>
                  </a:cubicBezTo>
                  <a:cubicBezTo>
                    <a:pt x="21114" y="94040"/>
                    <a:pt x="15088" y="85526"/>
                    <a:pt x="10158" y="72196"/>
                  </a:cubicBezTo>
                  <a:cubicBezTo>
                    <a:pt x="2534" y="51517"/>
                    <a:pt x="0" y="29034"/>
                    <a:pt x="2899" y="7190"/>
                  </a:cubicBezTo>
                  <a:cubicBezTo>
                    <a:pt x="3219" y="4702"/>
                    <a:pt x="3630" y="2305"/>
                    <a:pt x="4086" y="0"/>
                  </a:cubicBezTo>
                  <a:close/>
                </a:path>
              </a:pathLst>
            </a:custGeom>
            <a:solidFill>
              <a:srgbClr val="184EAB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3040500" y="2947975"/>
              <a:ext cx="1558400" cy="1220000"/>
            </a:xfrm>
            <a:custGeom>
              <a:avLst/>
              <a:gdLst/>
              <a:ahLst/>
              <a:cxnLst/>
              <a:rect l="l" t="t" r="r" b="b"/>
              <a:pathLst>
                <a:path w="62336" h="48800" extrusionOk="0">
                  <a:moveTo>
                    <a:pt x="42351" y="1"/>
                  </a:moveTo>
                  <a:cubicBezTo>
                    <a:pt x="32307" y="1"/>
                    <a:pt x="21177" y="4342"/>
                    <a:pt x="16138" y="8535"/>
                  </a:cubicBezTo>
                  <a:cubicBezTo>
                    <a:pt x="6117" y="16844"/>
                    <a:pt x="206" y="30699"/>
                    <a:pt x="206" y="45421"/>
                  </a:cubicBezTo>
                  <a:cubicBezTo>
                    <a:pt x="206" y="46540"/>
                    <a:pt x="251" y="47681"/>
                    <a:pt x="320" y="48799"/>
                  </a:cubicBezTo>
                  <a:lnTo>
                    <a:pt x="982" y="48799"/>
                  </a:lnTo>
                  <a:cubicBezTo>
                    <a:pt x="0" y="33027"/>
                    <a:pt x="5912" y="17871"/>
                    <a:pt x="16548" y="9038"/>
                  </a:cubicBezTo>
                  <a:cubicBezTo>
                    <a:pt x="21495" y="4919"/>
                    <a:pt x="32440" y="652"/>
                    <a:pt x="42296" y="652"/>
                  </a:cubicBezTo>
                  <a:cubicBezTo>
                    <a:pt x="44675" y="652"/>
                    <a:pt x="46991" y="900"/>
                    <a:pt x="49143" y="1460"/>
                  </a:cubicBezTo>
                  <a:cubicBezTo>
                    <a:pt x="54187" y="2761"/>
                    <a:pt x="57566" y="5591"/>
                    <a:pt x="59232" y="9836"/>
                  </a:cubicBezTo>
                  <a:cubicBezTo>
                    <a:pt x="59780" y="11297"/>
                    <a:pt x="60008" y="12941"/>
                    <a:pt x="60008" y="14744"/>
                  </a:cubicBezTo>
                  <a:cubicBezTo>
                    <a:pt x="60008" y="20724"/>
                    <a:pt x="57406" y="28165"/>
                    <a:pt x="55511" y="33506"/>
                  </a:cubicBezTo>
                  <a:cubicBezTo>
                    <a:pt x="55214" y="34328"/>
                    <a:pt x="54941" y="35104"/>
                    <a:pt x="54712" y="35812"/>
                  </a:cubicBezTo>
                  <a:cubicBezTo>
                    <a:pt x="53183" y="40285"/>
                    <a:pt x="51380" y="44622"/>
                    <a:pt x="49280" y="48799"/>
                  </a:cubicBezTo>
                  <a:lnTo>
                    <a:pt x="50010" y="48799"/>
                  </a:lnTo>
                  <a:cubicBezTo>
                    <a:pt x="52042" y="44691"/>
                    <a:pt x="53822" y="40400"/>
                    <a:pt x="55329" y="36017"/>
                  </a:cubicBezTo>
                  <a:cubicBezTo>
                    <a:pt x="55557" y="35309"/>
                    <a:pt x="55831" y="34533"/>
                    <a:pt x="56128" y="33712"/>
                  </a:cubicBezTo>
                  <a:cubicBezTo>
                    <a:pt x="58615" y="26704"/>
                    <a:pt x="62336" y="16091"/>
                    <a:pt x="59825" y="9608"/>
                  </a:cubicBezTo>
                  <a:cubicBezTo>
                    <a:pt x="58090" y="5134"/>
                    <a:pt x="54553" y="2190"/>
                    <a:pt x="49326" y="821"/>
                  </a:cubicBezTo>
                  <a:cubicBezTo>
                    <a:pt x="47131" y="253"/>
                    <a:pt x="44773" y="1"/>
                    <a:pt x="42351" y="1"/>
                  </a:cubicBezTo>
                  <a:close/>
                </a:path>
              </a:pathLst>
            </a:custGeom>
            <a:solidFill>
              <a:srgbClr val="184EAB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810450" y="729900"/>
              <a:ext cx="1250300" cy="3438075"/>
            </a:xfrm>
            <a:custGeom>
              <a:avLst/>
              <a:gdLst/>
              <a:ahLst/>
              <a:cxnLst/>
              <a:rect l="l" t="t" r="r" b="b"/>
              <a:pathLst>
                <a:path w="50012" h="137523" extrusionOk="0">
                  <a:moveTo>
                    <a:pt x="5045" y="0"/>
                  </a:moveTo>
                  <a:cubicBezTo>
                    <a:pt x="2580" y="5250"/>
                    <a:pt x="1507" y="11139"/>
                    <a:pt x="1507" y="17096"/>
                  </a:cubicBezTo>
                  <a:cubicBezTo>
                    <a:pt x="1507" y="24925"/>
                    <a:pt x="3356" y="32868"/>
                    <a:pt x="6301" y="39670"/>
                  </a:cubicBezTo>
                  <a:cubicBezTo>
                    <a:pt x="10637" y="49645"/>
                    <a:pt x="17074" y="58638"/>
                    <a:pt x="23328" y="67335"/>
                  </a:cubicBezTo>
                  <a:cubicBezTo>
                    <a:pt x="26843" y="72265"/>
                    <a:pt x="30518" y="77378"/>
                    <a:pt x="33737" y="82582"/>
                  </a:cubicBezTo>
                  <a:cubicBezTo>
                    <a:pt x="41429" y="95044"/>
                    <a:pt x="49303" y="113464"/>
                    <a:pt x="43141" y="130652"/>
                  </a:cubicBezTo>
                  <a:cubicBezTo>
                    <a:pt x="42273" y="133094"/>
                    <a:pt x="41178" y="135377"/>
                    <a:pt x="39877" y="137522"/>
                  </a:cubicBezTo>
                  <a:lnTo>
                    <a:pt x="40630" y="137522"/>
                  </a:lnTo>
                  <a:cubicBezTo>
                    <a:pt x="41862" y="135445"/>
                    <a:pt x="42912" y="133231"/>
                    <a:pt x="43757" y="130857"/>
                  </a:cubicBezTo>
                  <a:cubicBezTo>
                    <a:pt x="50011" y="113442"/>
                    <a:pt x="42045" y="94816"/>
                    <a:pt x="34284" y="82262"/>
                  </a:cubicBezTo>
                  <a:cubicBezTo>
                    <a:pt x="31043" y="77012"/>
                    <a:pt x="27391" y="71900"/>
                    <a:pt x="23853" y="66969"/>
                  </a:cubicBezTo>
                  <a:cubicBezTo>
                    <a:pt x="17622" y="58296"/>
                    <a:pt x="11208" y="49325"/>
                    <a:pt x="6894" y="39396"/>
                  </a:cubicBezTo>
                  <a:cubicBezTo>
                    <a:pt x="1736" y="27504"/>
                    <a:pt x="1" y="11983"/>
                    <a:pt x="5753" y="0"/>
                  </a:cubicBezTo>
                  <a:close/>
                </a:path>
              </a:pathLst>
            </a:custGeom>
            <a:solidFill>
              <a:srgbClr val="184EAB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686050" y="2588425"/>
              <a:ext cx="432000" cy="1269125"/>
            </a:xfrm>
            <a:custGeom>
              <a:avLst/>
              <a:gdLst/>
              <a:ahLst/>
              <a:cxnLst/>
              <a:rect l="l" t="t" r="r" b="b"/>
              <a:pathLst>
                <a:path w="17280" h="50765" extrusionOk="0">
                  <a:moveTo>
                    <a:pt x="1" y="1"/>
                  </a:moveTo>
                  <a:lnTo>
                    <a:pt x="1" y="891"/>
                  </a:lnTo>
                  <a:cubicBezTo>
                    <a:pt x="2534" y="3196"/>
                    <a:pt x="4863" y="5707"/>
                    <a:pt x="6871" y="8492"/>
                  </a:cubicBezTo>
                  <a:cubicBezTo>
                    <a:pt x="13673" y="17896"/>
                    <a:pt x="16572" y="32664"/>
                    <a:pt x="8926" y="42661"/>
                  </a:cubicBezTo>
                  <a:cubicBezTo>
                    <a:pt x="6483" y="45857"/>
                    <a:pt x="3174" y="48231"/>
                    <a:pt x="1" y="50034"/>
                  </a:cubicBezTo>
                  <a:lnTo>
                    <a:pt x="1" y="50764"/>
                  </a:lnTo>
                  <a:cubicBezTo>
                    <a:pt x="3333" y="48938"/>
                    <a:pt x="6848" y="46450"/>
                    <a:pt x="9428" y="43049"/>
                  </a:cubicBezTo>
                  <a:cubicBezTo>
                    <a:pt x="17280" y="32824"/>
                    <a:pt x="14335" y="17713"/>
                    <a:pt x="7396" y="8104"/>
                  </a:cubicBezTo>
                  <a:cubicBezTo>
                    <a:pt x="5251" y="5114"/>
                    <a:pt x="2740" y="2443"/>
                    <a:pt x="1" y="1"/>
                  </a:cubicBezTo>
                  <a:close/>
                </a:path>
              </a:pathLst>
            </a:custGeom>
            <a:solidFill>
              <a:srgbClr val="184EAB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2166275" y="729900"/>
              <a:ext cx="1541875" cy="1244050"/>
            </a:xfrm>
            <a:custGeom>
              <a:avLst/>
              <a:gdLst/>
              <a:ahLst/>
              <a:cxnLst/>
              <a:rect l="l" t="t" r="r" b="b"/>
              <a:pathLst>
                <a:path w="61675" h="49762" extrusionOk="0">
                  <a:moveTo>
                    <a:pt x="229" y="0"/>
                  </a:moveTo>
                  <a:cubicBezTo>
                    <a:pt x="46" y="1666"/>
                    <a:pt x="1" y="3333"/>
                    <a:pt x="1" y="4907"/>
                  </a:cubicBezTo>
                  <a:lnTo>
                    <a:pt x="1" y="5227"/>
                  </a:lnTo>
                  <a:cubicBezTo>
                    <a:pt x="24" y="13786"/>
                    <a:pt x="708" y="22414"/>
                    <a:pt x="2032" y="30860"/>
                  </a:cubicBezTo>
                  <a:cubicBezTo>
                    <a:pt x="2968" y="36886"/>
                    <a:pt x="4954" y="45263"/>
                    <a:pt x="11527" y="48504"/>
                  </a:cubicBezTo>
                  <a:cubicBezTo>
                    <a:pt x="13317" y="49386"/>
                    <a:pt x="15177" y="49762"/>
                    <a:pt x="17026" y="49762"/>
                  </a:cubicBezTo>
                  <a:cubicBezTo>
                    <a:pt x="21876" y="49762"/>
                    <a:pt x="26644" y="47175"/>
                    <a:pt x="29833" y="44350"/>
                  </a:cubicBezTo>
                  <a:cubicBezTo>
                    <a:pt x="32892" y="41610"/>
                    <a:pt x="35380" y="38255"/>
                    <a:pt x="37777" y="35014"/>
                  </a:cubicBezTo>
                  <a:cubicBezTo>
                    <a:pt x="39215" y="33074"/>
                    <a:pt x="40698" y="31088"/>
                    <a:pt x="42273" y="29239"/>
                  </a:cubicBezTo>
                  <a:cubicBezTo>
                    <a:pt x="44213" y="26979"/>
                    <a:pt x="46382" y="24880"/>
                    <a:pt x="48482" y="22825"/>
                  </a:cubicBezTo>
                  <a:cubicBezTo>
                    <a:pt x="51746" y="19675"/>
                    <a:pt x="55101" y="16411"/>
                    <a:pt x="57635" y="12577"/>
                  </a:cubicBezTo>
                  <a:cubicBezTo>
                    <a:pt x="59849" y="9267"/>
                    <a:pt x="61652" y="4542"/>
                    <a:pt x="61675" y="0"/>
                  </a:cubicBezTo>
                  <a:lnTo>
                    <a:pt x="61036" y="0"/>
                  </a:lnTo>
                  <a:cubicBezTo>
                    <a:pt x="61013" y="2168"/>
                    <a:pt x="60579" y="4405"/>
                    <a:pt x="59871" y="6482"/>
                  </a:cubicBezTo>
                  <a:cubicBezTo>
                    <a:pt x="59164" y="8605"/>
                    <a:pt x="58182" y="10591"/>
                    <a:pt x="57110" y="12212"/>
                  </a:cubicBezTo>
                  <a:cubicBezTo>
                    <a:pt x="54599" y="16001"/>
                    <a:pt x="51266" y="19242"/>
                    <a:pt x="48048" y="22369"/>
                  </a:cubicBezTo>
                  <a:cubicBezTo>
                    <a:pt x="45925" y="24423"/>
                    <a:pt x="43734" y="26546"/>
                    <a:pt x="41794" y="28805"/>
                  </a:cubicBezTo>
                  <a:cubicBezTo>
                    <a:pt x="40196" y="30677"/>
                    <a:pt x="38712" y="32686"/>
                    <a:pt x="37274" y="34626"/>
                  </a:cubicBezTo>
                  <a:cubicBezTo>
                    <a:pt x="34878" y="37844"/>
                    <a:pt x="32413" y="41177"/>
                    <a:pt x="29400" y="43847"/>
                  </a:cubicBezTo>
                  <a:cubicBezTo>
                    <a:pt x="26106" y="46781"/>
                    <a:pt x="21458" y="49067"/>
                    <a:pt x="16953" y="49067"/>
                  </a:cubicBezTo>
                  <a:cubicBezTo>
                    <a:pt x="15184" y="49067"/>
                    <a:pt x="13436" y="48715"/>
                    <a:pt x="11801" y="47910"/>
                  </a:cubicBezTo>
                  <a:cubicBezTo>
                    <a:pt x="5524" y="44829"/>
                    <a:pt x="3584" y="36635"/>
                    <a:pt x="2671" y="30746"/>
                  </a:cubicBezTo>
                  <a:cubicBezTo>
                    <a:pt x="1370" y="22346"/>
                    <a:pt x="685" y="13764"/>
                    <a:pt x="640" y="5227"/>
                  </a:cubicBezTo>
                  <a:cubicBezTo>
                    <a:pt x="640" y="3561"/>
                    <a:pt x="685" y="1780"/>
                    <a:pt x="891" y="0"/>
                  </a:cubicBezTo>
                  <a:close/>
                </a:path>
              </a:pathLst>
            </a:custGeom>
            <a:solidFill>
              <a:srgbClr val="184EAB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" name="Google Shape;507;p30"/>
          <p:cNvSpPr/>
          <p:nvPr/>
        </p:nvSpPr>
        <p:spPr>
          <a:xfrm rot="10800000">
            <a:off x="6443430" y="2498069"/>
            <a:ext cx="3093332" cy="2995400"/>
          </a:xfrm>
          <a:custGeom>
            <a:avLst/>
            <a:gdLst/>
            <a:ahLst/>
            <a:cxnLst/>
            <a:rect l="l" t="t" r="r" b="b"/>
            <a:pathLst>
              <a:path w="37175" h="35997" extrusionOk="0">
                <a:moveTo>
                  <a:pt x="0" y="0"/>
                </a:moveTo>
                <a:lnTo>
                  <a:pt x="0" y="35996"/>
                </a:lnTo>
                <a:cubicBezTo>
                  <a:pt x="482" y="35862"/>
                  <a:pt x="946" y="35693"/>
                  <a:pt x="1410" y="35497"/>
                </a:cubicBezTo>
                <a:cubicBezTo>
                  <a:pt x="4274" y="34257"/>
                  <a:pt x="6602" y="31821"/>
                  <a:pt x="7699" y="28895"/>
                </a:cubicBezTo>
                <a:cubicBezTo>
                  <a:pt x="8591" y="26513"/>
                  <a:pt x="8761" y="23748"/>
                  <a:pt x="10474" y="21874"/>
                </a:cubicBezTo>
                <a:cubicBezTo>
                  <a:pt x="12401" y="19769"/>
                  <a:pt x="15550" y="19528"/>
                  <a:pt x="18333" y="18939"/>
                </a:cubicBezTo>
                <a:cubicBezTo>
                  <a:pt x="23820" y="17771"/>
                  <a:pt x="28869" y="14639"/>
                  <a:pt x="32366" y="10250"/>
                </a:cubicBezTo>
                <a:cubicBezTo>
                  <a:pt x="34739" y="7271"/>
                  <a:pt x="36389" y="3729"/>
                  <a:pt x="371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0"/>
          <p:cNvSpPr/>
          <p:nvPr/>
        </p:nvSpPr>
        <p:spPr>
          <a:xfrm rot="10800000">
            <a:off x="4965755" y="-78940"/>
            <a:ext cx="4269545" cy="1115309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0"/>
          <p:cNvSpPr/>
          <p:nvPr/>
        </p:nvSpPr>
        <p:spPr>
          <a:xfrm rot="10800000">
            <a:off x="-18747" y="-28556"/>
            <a:ext cx="3132883" cy="1912615"/>
          </a:xfrm>
          <a:custGeom>
            <a:avLst/>
            <a:gdLst/>
            <a:ahLst/>
            <a:cxnLst/>
            <a:rect l="l" t="t" r="r" b="b"/>
            <a:pathLst>
              <a:path w="26942" h="16448" extrusionOk="0">
                <a:moveTo>
                  <a:pt x="25136" y="0"/>
                </a:moveTo>
                <a:cubicBezTo>
                  <a:pt x="21713" y="0"/>
                  <a:pt x="18401" y="1629"/>
                  <a:pt x="17227" y="4859"/>
                </a:cubicBezTo>
                <a:cubicBezTo>
                  <a:pt x="17072" y="4855"/>
                  <a:pt x="16918" y="4853"/>
                  <a:pt x="16764" y="4853"/>
                </a:cubicBezTo>
                <a:cubicBezTo>
                  <a:pt x="12591" y="4853"/>
                  <a:pt x="8428" y="6359"/>
                  <a:pt x="5237" y="9043"/>
                </a:cubicBezTo>
                <a:cubicBezTo>
                  <a:pt x="2891" y="11015"/>
                  <a:pt x="1080" y="13593"/>
                  <a:pt x="0" y="16448"/>
                </a:cubicBezTo>
                <a:lnTo>
                  <a:pt x="26942" y="16448"/>
                </a:lnTo>
                <a:lnTo>
                  <a:pt x="26942" y="149"/>
                </a:lnTo>
                <a:cubicBezTo>
                  <a:pt x="26692" y="105"/>
                  <a:pt x="26433" y="69"/>
                  <a:pt x="26183" y="51"/>
                </a:cubicBezTo>
                <a:cubicBezTo>
                  <a:pt x="25835" y="17"/>
                  <a:pt x="25485" y="0"/>
                  <a:pt x="251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0"/>
          <p:cNvSpPr/>
          <p:nvPr/>
        </p:nvSpPr>
        <p:spPr>
          <a:xfrm rot="755021">
            <a:off x="-1564030" y="3193421"/>
            <a:ext cx="7584970" cy="2675240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4"/>
          <p:cNvGrpSpPr/>
          <p:nvPr/>
        </p:nvGrpSpPr>
        <p:grpSpPr>
          <a:xfrm rot="10800000" flipH="1">
            <a:off x="-5913" y="-21384"/>
            <a:ext cx="9144275" cy="5143704"/>
            <a:chOff x="686050" y="729900"/>
            <a:chExt cx="6112075" cy="3438075"/>
          </a:xfrm>
        </p:grpSpPr>
        <p:sp>
          <p:nvSpPr>
            <p:cNvPr id="79" name="Google Shape;79;p4"/>
            <p:cNvSpPr/>
            <p:nvPr/>
          </p:nvSpPr>
          <p:spPr>
            <a:xfrm>
              <a:off x="5528450" y="729900"/>
              <a:ext cx="1269675" cy="1596075"/>
            </a:xfrm>
            <a:custGeom>
              <a:avLst/>
              <a:gdLst/>
              <a:ahLst/>
              <a:cxnLst/>
              <a:rect l="l" t="t" r="r" b="b"/>
              <a:pathLst>
                <a:path w="50787" h="63843" extrusionOk="0">
                  <a:moveTo>
                    <a:pt x="388" y="0"/>
                  </a:moveTo>
                  <a:cubicBezTo>
                    <a:pt x="137" y="1917"/>
                    <a:pt x="0" y="3857"/>
                    <a:pt x="0" y="5798"/>
                  </a:cubicBezTo>
                  <a:cubicBezTo>
                    <a:pt x="0" y="11801"/>
                    <a:pt x="1233" y="17781"/>
                    <a:pt x="3858" y="23259"/>
                  </a:cubicBezTo>
                  <a:cubicBezTo>
                    <a:pt x="10705" y="37548"/>
                    <a:pt x="24401" y="46404"/>
                    <a:pt x="37639" y="54986"/>
                  </a:cubicBezTo>
                  <a:cubicBezTo>
                    <a:pt x="42045" y="57839"/>
                    <a:pt x="46518" y="60715"/>
                    <a:pt x="50787" y="63842"/>
                  </a:cubicBezTo>
                  <a:lnTo>
                    <a:pt x="50787" y="63021"/>
                  </a:lnTo>
                  <a:cubicBezTo>
                    <a:pt x="46633" y="60008"/>
                    <a:pt x="42273" y="57200"/>
                    <a:pt x="38005" y="54438"/>
                  </a:cubicBezTo>
                  <a:cubicBezTo>
                    <a:pt x="24218" y="45514"/>
                    <a:pt x="11208" y="37114"/>
                    <a:pt x="4451" y="22985"/>
                  </a:cubicBezTo>
                  <a:cubicBezTo>
                    <a:pt x="1028" y="15818"/>
                    <a:pt x="0" y="7806"/>
                    <a:pt x="1028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4701600" y="729900"/>
              <a:ext cx="784075" cy="3438075"/>
            </a:xfrm>
            <a:custGeom>
              <a:avLst/>
              <a:gdLst/>
              <a:ahLst/>
              <a:cxnLst/>
              <a:rect l="l" t="t" r="r" b="b"/>
              <a:pathLst>
                <a:path w="31363" h="137523" extrusionOk="0">
                  <a:moveTo>
                    <a:pt x="11641" y="0"/>
                  </a:moveTo>
                  <a:cubicBezTo>
                    <a:pt x="14883" y="5250"/>
                    <a:pt x="17645" y="10545"/>
                    <a:pt x="19950" y="15886"/>
                  </a:cubicBezTo>
                  <a:cubicBezTo>
                    <a:pt x="29605" y="38324"/>
                    <a:pt x="30701" y="62427"/>
                    <a:pt x="22940" y="82034"/>
                  </a:cubicBezTo>
                  <a:cubicBezTo>
                    <a:pt x="20452" y="88379"/>
                    <a:pt x="16983" y="94428"/>
                    <a:pt x="13627" y="100271"/>
                  </a:cubicBezTo>
                  <a:cubicBezTo>
                    <a:pt x="10044" y="106503"/>
                    <a:pt x="6346" y="112939"/>
                    <a:pt x="3812" y="119764"/>
                  </a:cubicBezTo>
                  <a:cubicBezTo>
                    <a:pt x="1667" y="125470"/>
                    <a:pt x="411" y="131451"/>
                    <a:pt x="1" y="137522"/>
                  </a:cubicBezTo>
                  <a:lnTo>
                    <a:pt x="640" y="137522"/>
                  </a:lnTo>
                  <a:cubicBezTo>
                    <a:pt x="1073" y="131542"/>
                    <a:pt x="2306" y="125607"/>
                    <a:pt x="4406" y="119992"/>
                  </a:cubicBezTo>
                  <a:cubicBezTo>
                    <a:pt x="6939" y="113213"/>
                    <a:pt x="10614" y="106799"/>
                    <a:pt x="14175" y="100591"/>
                  </a:cubicBezTo>
                  <a:cubicBezTo>
                    <a:pt x="17553" y="94725"/>
                    <a:pt x="21023" y="88676"/>
                    <a:pt x="23556" y="82262"/>
                  </a:cubicBezTo>
                  <a:cubicBezTo>
                    <a:pt x="31363" y="62496"/>
                    <a:pt x="30267" y="38210"/>
                    <a:pt x="20543" y="15635"/>
                  </a:cubicBezTo>
                  <a:cubicBezTo>
                    <a:pt x="18284" y="10363"/>
                    <a:pt x="15567" y="5159"/>
                    <a:pt x="12395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5167225" y="2753900"/>
              <a:ext cx="1630900" cy="1414075"/>
            </a:xfrm>
            <a:custGeom>
              <a:avLst/>
              <a:gdLst/>
              <a:ahLst/>
              <a:cxnLst/>
              <a:rect l="l" t="t" r="r" b="b"/>
              <a:pathLst>
                <a:path w="65236" h="56563" extrusionOk="0">
                  <a:moveTo>
                    <a:pt x="39801" y="1"/>
                  </a:moveTo>
                  <a:cubicBezTo>
                    <a:pt x="35853" y="1"/>
                    <a:pt x="32199" y="1468"/>
                    <a:pt x="29902" y="4087"/>
                  </a:cubicBezTo>
                  <a:cubicBezTo>
                    <a:pt x="27642" y="6643"/>
                    <a:pt x="26798" y="10044"/>
                    <a:pt x="25976" y="13331"/>
                  </a:cubicBezTo>
                  <a:cubicBezTo>
                    <a:pt x="25177" y="16435"/>
                    <a:pt x="24378" y="19654"/>
                    <a:pt x="22393" y="22073"/>
                  </a:cubicBezTo>
                  <a:cubicBezTo>
                    <a:pt x="20338" y="24561"/>
                    <a:pt x="17417" y="25908"/>
                    <a:pt x="14335" y="27323"/>
                  </a:cubicBezTo>
                  <a:cubicBezTo>
                    <a:pt x="12623" y="28099"/>
                    <a:pt x="10889" y="28898"/>
                    <a:pt x="9291" y="29879"/>
                  </a:cubicBezTo>
                  <a:cubicBezTo>
                    <a:pt x="4589" y="32892"/>
                    <a:pt x="1416" y="37960"/>
                    <a:pt x="366" y="44168"/>
                  </a:cubicBezTo>
                  <a:cubicBezTo>
                    <a:pt x="115" y="45629"/>
                    <a:pt x="1" y="47135"/>
                    <a:pt x="1" y="48619"/>
                  </a:cubicBezTo>
                  <a:cubicBezTo>
                    <a:pt x="1" y="51335"/>
                    <a:pt x="389" y="54029"/>
                    <a:pt x="1188" y="56562"/>
                  </a:cubicBezTo>
                  <a:lnTo>
                    <a:pt x="1873" y="56562"/>
                  </a:lnTo>
                  <a:cubicBezTo>
                    <a:pt x="640" y="52659"/>
                    <a:pt x="321" y="48414"/>
                    <a:pt x="1005" y="44259"/>
                  </a:cubicBezTo>
                  <a:cubicBezTo>
                    <a:pt x="2010" y="38256"/>
                    <a:pt x="5091" y="33349"/>
                    <a:pt x="9656" y="30427"/>
                  </a:cubicBezTo>
                  <a:cubicBezTo>
                    <a:pt x="11185" y="29469"/>
                    <a:pt x="12920" y="28670"/>
                    <a:pt x="14586" y="27917"/>
                  </a:cubicBezTo>
                  <a:cubicBezTo>
                    <a:pt x="17622" y="26524"/>
                    <a:pt x="20749" y="25109"/>
                    <a:pt x="22872" y="22484"/>
                  </a:cubicBezTo>
                  <a:cubicBezTo>
                    <a:pt x="24972" y="19950"/>
                    <a:pt x="25794" y="16664"/>
                    <a:pt x="26592" y="13491"/>
                  </a:cubicBezTo>
                  <a:cubicBezTo>
                    <a:pt x="27414" y="10273"/>
                    <a:pt x="28236" y="6963"/>
                    <a:pt x="30404" y="4498"/>
                  </a:cubicBezTo>
                  <a:cubicBezTo>
                    <a:pt x="32572" y="2045"/>
                    <a:pt x="36055" y="653"/>
                    <a:pt x="39837" y="653"/>
                  </a:cubicBezTo>
                  <a:cubicBezTo>
                    <a:pt x="40594" y="653"/>
                    <a:pt x="41364" y="709"/>
                    <a:pt x="42137" y="823"/>
                  </a:cubicBezTo>
                  <a:cubicBezTo>
                    <a:pt x="45766" y="1348"/>
                    <a:pt x="49486" y="3037"/>
                    <a:pt x="53846" y="6141"/>
                  </a:cubicBezTo>
                  <a:cubicBezTo>
                    <a:pt x="58114" y="9177"/>
                    <a:pt x="61949" y="12829"/>
                    <a:pt x="65236" y="16892"/>
                  </a:cubicBezTo>
                  <a:lnTo>
                    <a:pt x="65236" y="15819"/>
                  </a:lnTo>
                  <a:cubicBezTo>
                    <a:pt x="61995" y="11939"/>
                    <a:pt x="58274" y="8515"/>
                    <a:pt x="54211" y="5616"/>
                  </a:cubicBezTo>
                  <a:cubicBezTo>
                    <a:pt x="49783" y="2466"/>
                    <a:pt x="45971" y="732"/>
                    <a:pt x="42228" y="184"/>
                  </a:cubicBezTo>
                  <a:cubicBezTo>
                    <a:pt x="41413" y="61"/>
                    <a:pt x="40601" y="1"/>
                    <a:pt x="3980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641300" y="729900"/>
              <a:ext cx="2874300" cy="2584225"/>
            </a:xfrm>
            <a:custGeom>
              <a:avLst/>
              <a:gdLst/>
              <a:ahLst/>
              <a:cxnLst/>
              <a:rect l="l" t="t" r="r" b="b"/>
              <a:pathLst>
                <a:path w="114972" h="103369" extrusionOk="0">
                  <a:moveTo>
                    <a:pt x="3424" y="0"/>
                  </a:moveTo>
                  <a:cubicBezTo>
                    <a:pt x="2968" y="2283"/>
                    <a:pt x="2580" y="4656"/>
                    <a:pt x="2237" y="7099"/>
                  </a:cubicBezTo>
                  <a:cubicBezTo>
                    <a:pt x="1461" y="13010"/>
                    <a:pt x="1073" y="18945"/>
                    <a:pt x="1073" y="24902"/>
                  </a:cubicBezTo>
                  <a:cubicBezTo>
                    <a:pt x="1073" y="41063"/>
                    <a:pt x="3949" y="57223"/>
                    <a:pt x="9564" y="72425"/>
                  </a:cubicBezTo>
                  <a:cubicBezTo>
                    <a:pt x="14540" y="85914"/>
                    <a:pt x="20635" y="94519"/>
                    <a:pt x="28760" y="99518"/>
                  </a:cubicBezTo>
                  <a:cubicBezTo>
                    <a:pt x="32792" y="101996"/>
                    <a:pt x="37795" y="103369"/>
                    <a:pt x="42726" y="103369"/>
                  </a:cubicBezTo>
                  <a:cubicBezTo>
                    <a:pt x="49242" y="103369"/>
                    <a:pt x="55635" y="100974"/>
                    <a:pt x="59506" y="95569"/>
                  </a:cubicBezTo>
                  <a:cubicBezTo>
                    <a:pt x="61857" y="92260"/>
                    <a:pt x="62998" y="88265"/>
                    <a:pt x="64094" y="84408"/>
                  </a:cubicBezTo>
                  <a:cubicBezTo>
                    <a:pt x="65098" y="80870"/>
                    <a:pt x="66148" y="77195"/>
                    <a:pt x="68157" y="74091"/>
                  </a:cubicBezTo>
                  <a:cubicBezTo>
                    <a:pt x="72083" y="67996"/>
                    <a:pt x="78679" y="65075"/>
                    <a:pt x="85664" y="61948"/>
                  </a:cubicBezTo>
                  <a:cubicBezTo>
                    <a:pt x="89247" y="60373"/>
                    <a:pt x="92922" y="58729"/>
                    <a:pt x="96186" y="56629"/>
                  </a:cubicBezTo>
                  <a:cubicBezTo>
                    <a:pt x="104152" y="51539"/>
                    <a:pt x="109927" y="43117"/>
                    <a:pt x="112506" y="32914"/>
                  </a:cubicBezTo>
                  <a:cubicBezTo>
                    <a:pt x="114971" y="23031"/>
                    <a:pt x="114218" y="12600"/>
                    <a:pt x="110384" y="3515"/>
                  </a:cubicBezTo>
                  <a:cubicBezTo>
                    <a:pt x="109859" y="2283"/>
                    <a:pt x="109311" y="1118"/>
                    <a:pt x="108717" y="0"/>
                  </a:cubicBezTo>
                  <a:lnTo>
                    <a:pt x="107987" y="0"/>
                  </a:lnTo>
                  <a:cubicBezTo>
                    <a:pt x="108626" y="1210"/>
                    <a:pt x="109220" y="2465"/>
                    <a:pt x="109790" y="3766"/>
                  </a:cubicBezTo>
                  <a:cubicBezTo>
                    <a:pt x="112141" y="9313"/>
                    <a:pt x="113237" y="15270"/>
                    <a:pt x="113237" y="21159"/>
                  </a:cubicBezTo>
                  <a:cubicBezTo>
                    <a:pt x="113237" y="35242"/>
                    <a:pt x="106869" y="49006"/>
                    <a:pt x="95844" y="56082"/>
                  </a:cubicBezTo>
                  <a:cubicBezTo>
                    <a:pt x="92626" y="58159"/>
                    <a:pt x="88951" y="59779"/>
                    <a:pt x="85413" y="61354"/>
                  </a:cubicBezTo>
                  <a:cubicBezTo>
                    <a:pt x="78634" y="64367"/>
                    <a:pt x="71649" y="67494"/>
                    <a:pt x="67609" y="73748"/>
                  </a:cubicBezTo>
                  <a:cubicBezTo>
                    <a:pt x="65555" y="76921"/>
                    <a:pt x="64505" y="80642"/>
                    <a:pt x="63478" y="84225"/>
                  </a:cubicBezTo>
                  <a:cubicBezTo>
                    <a:pt x="62382" y="88037"/>
                    <a:pt x="61264" y="91963"/>
                    <a:pt x="58958" y="95181"/>
                  </a:cubicBezTo>
                  <a:cubicBezTo>
                    <a:pt x="55227" y="100403"/>
                    <a:pt x="49046" y="102719"/>
                    <a:pt x="42734" y="102719"/>
                  </a:cubicBezTo>
                  <a:cubicBezTo>
                    <a:pt x="37925" y="102719"/>
                    <a:pt x="33040" y="101375"/>
                    <a:pt x="29103" y="98948"/>
                  </a:cubicBezTo>
                  <a:cubicBezTo>
                    <a:pt x="21114" y="94040"/>
                    <a:pt x="15088" y="85526"/>
                    <a:pt x="10158" y="72196"/>
                  </a:cubicBezTo>
                  <a:cubicBezTo>
                    <a:pt x="2534" y="51517"/>
                    <a:pt x="0" y="29034"/>
                    <a:pt x="2899" y="7190"/>
                  </a:cubicBezTo>
                  <a:cubicBezTo>
                    <a:pt x="3219" y="4702"/>
                    <a:pt x="3630" y="2305"/>
                    <a:pt x="4086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3040500" y="2947975"/>
              <a:ext cx="1558400" cy="1220000"/>
            </a:xfrm>
            <a:custGeom>
              <a:avLst/>
              <a:gdLst/>
              <a:ahLst/>
              <a:cxnLst/>
              <a:rect l="l" t="t" r="r" b="b"/>
              <a:pathLst>
                <a:path w="62336" h="48800" extrusionOk="0">
                  <a:moveTo>
                    <a:pt x="42351" y="1"/>
                  </a:moveTo>
                  <a:cubicBezTo>
                    <a:pt x="32307" y="1"/>
                    <a:pt x="21177" y="4342"/>
                    <a:pt x="16138" y="8535"/>
                  </a:cubicBezTo>
                  <a:cubicBezTo>
                    <a:pt x="6117" y="16844"/>
                    <a:pt x="206" y="30699"/>
                    <a:pt x="206" y="45421"/>
                  </a:cubicBezTo>
                  <a:cubicBezTo>
                    <a:pt x="206" y="46540"/>
                    <a:pt x="251" y="47681"/>
                    <a:pt x="320" y="48799"/>
                  </a:cubicBezTo>
                  <a:lnTo>
                    <a:pt x="982" y="48799"/>
                  </a:lnTo>
                  <a:cubicBezTo>
                    <a:pt x="0" y="33027"/>
                    <a:pt x="5912" y="17871"/>
                    <a:pt x="16548" y="9038"/>
                  </a:cubicBezTo>
                  <a:cubicBezTo>
                    <a:pt x="21495" y="4919"/>
                    <a:pt x="32440" y="652"/>
                    <a:pt x="42296" y="652"/>
                  </a:cubicBezTo>
                  <a:cubicBezTo>
                    <a:pt x="44675" y="652"/>
                    <a:pt x="46991" y="900"/>
                    <a:pt x="49143" y="1460"/>
                  </a:cubicBezTo>
                  <a:cubicBezTo>
                    <a:pt x="54187" y="2761"/>
                    <a:pt x="57566" y="5591"/>
                    <a:pt x="59232" y="9836"/>
                  </a:cubicBezTo>
                  <a:cubicBezTo>
                    <a:pt x="59780" y="11297"/>
                    <a:pt x="60008" y="12941"/>
                    <a:pt x="60008" y="14744"/>
                  </a:cubicBezTo>
                  <a:cubicBezTo>
                    <a:pt x="60008" y="20724"/>
                    <a:pt x="57406" y="28165"/>
                    <a:pt x="55511" y="33506"/>
                  </a:cubicBezTo>
                  <a:cubicBezTo>
                    <a:pt x="55214" y="34328"/>
                    <a:pt x="54941" y="35104"/>
                    <a:pt x="54712" y="35812"/>
                  </a:cubicBezTo>
                  <a:cubicBezTo>
                    <a:pt x="53183" y="40285"/>
                    <a:pt x="51380" y="44622"/>
                    <a:pt x="49280" y="48799"/>
                  </a:cubicBezTo>
                  <a:lnTo>
                    <a:pt x="50010" y="48799"/>
                  </a:lnTo>
                  <a:cubicBezTo>
                    <a:pt x="52042" y="44691"/>
                    <a:pt x="53822" y="40400"/>
                    <a:pt x="55329" y="36017"/>
                  </a:cubicBezTo>
                  <a:cubicBezTo>
                    <a:pt x="55557" y="35309"/>
                    <a:pt x="55831" y="34533"/>
                    <a:pt x="56128" y="33712"/>
                  </a:cubicBezTo>
                  <a:cubicBezTo>
                    <a:pt x="58615" y="26704"/>
                    <a:pt x="62336" y="16091"/>
                    <a:pt x="59825" y="9608"/>
                  </a:cubicBezTo>
                  <a:cubicBezTo>
                    <a:pt x="58090" y="5134"/>
                    <a:pt x="54553" y="2190"/>
                    <a:pt x="49326" y="821"/>
                  </a:cubicBezTo>
                  <a:cubicBezTo>
                    <a:pt x="47131" y="253"/>
                    <a:pt x="44773" y="1"/>
                    <a:pt x="4235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810450" y="729900"/>
              <a:ext cx="1250300" cy="3438075"/>
            </a:xfrm>
            <a:custGeom>
              <a:avLst/>
              <a:gdLst/>
              <a:ahLst/>
              <a:cxnLst/>
              <a:rect l="l" t="t" r="r" b="b"/>
              <a:pathLst>
                <a:path w="50012" h="137523" extrusionOk="0">
                  <a:moveTo>
                    <a:pt x="5045" y="0"/>
                  </a:moveTo>
                  <a:cubicBezTo>
                    <a:pt x="2580" y="5250"/>
                    <a:pt x="1507" y="11139"/>
                    <a:pt x="1507" y="17096"/>
                  </a:cubicBezTo>
                  <a:cubicBezTo>
                    <a:pt x="1507" y="24925"/>
                    <a:pt x="3356" y="32868"/>
                    <a:pt x="6301" y="39670"/>
                  </a:cubicBezTo>
                  <a:cubicBezTo>
                    <a:pt x="10637" y="49645"/>
                    <a:pt x="17074" y="58638"/>
                    <a:pt x="23328" y="67335"/>
                  </a:cubicBezTo>
                  <a:cubicBezTo>
                    <a:pt x="26843" y="72265"/>
                    <a:pt x="30518" y="77378"/>
                    <a:pt x="33737" y="82582"/>
                  </a:cubicBezTo>
                  <a:cubicBezTo>
                    <a:pt x="41429" y="95044"/>
                    <a:pt x="49303" y="113464"/>
                    <a:pt x="43141" y="130652"/>
                  </a:cubicBezTo>
                  <a:cubicBezTo>
                    <a:pt x="42273" y="133094"/>
                    <a:pt x="41178" y="135377"/>
                    <a:pt x="39877" y="137522"/>
                  </a:cubicBezTo>
                  <a:lnTo>
                    <a:pt x="40630" y="137522"/>
                  </a:lnTo>
                  <a:cubicBezTo>
                    <a:pt x="41862" y="135445"/>
                    <a:pt x="42912" y="133231"/>
                    <a:pt x="43757" y="130857"/>
                  </a:cubicBezTo>
                  <a:cubicBezTo>
                    <a:pt x="50011" y="113442"/>
                    <a:pt x="42045" y="94816"/>
                    <a:pt x="34284" y="82262"/>
                  </a:cubicBezTo>
                  <a:cubicBezTo>
                    <a:pt x="31043" y="77012"/>
                    <a:pt x="27391" y="71900"/>
                    <a:pt x="23853" y="66969"/>
                  </a:cubicBezTo>
                  <a:cubicBezTo>
                    <a:pt x="17622" y="58296"/>
                    <a:pt x="11208" y="49325"/>
                    <a:pt x="6894" y="39396"/>
                  </a:cubicBezTo>
                  <a:cubicBezTo>
                    <a:pt x="1736" y="27504"/>
                    <a:pt x="1" y="11983"/>
                    <a:pt x="5753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686050" y="2588425"/>
              <a:ext cx="432000" cy="1269125"/>
            </a:xfrm>
            <a:custGeom>
              <a:avLst/>
              <a:gdLst/>
              <a:ahLst/>
              <a:cxnLst/>
              <a:rect l="l" t="t" r="r" b="b"/>
              <a:pathLst>
                <a:path w="17280" h="50765" extrusionOk="0">
                  <a:moveTo>
                    <a:pt x="1" y="1"/>
                  </a:moveTo>
                  <a:lnTo>
                    <a:pt x="1" y="891"/>
                  </a:lnTo>
                  <a:cubicBezTo>
                    <a:pt x="2534" y="3196"/>
                    <a:pt x="4863" y="5707"/>
                    <a:pt x="6871" y="8492"/>
                  </a:cubicBezTo>
                  <a:cubicBezTo>
                    <a:pt x="13673" y="17896"/>
                    <a:pt x="16572" y="32664"/>
                    <a:pt x="8926" y="42661"/>
                  </a:cubicBezTo>
                  <a:cubicBezTo>
                    <a:pt x="6483" y="45857"/>
                    <a:pt x="3174" y="48231"/>
                    <a:pt x="1" y="50034"/>
                  </a:cubicBezTo>
                  <a:lnTo>
                    <a:pt x="1" y="50764"/>
                  </a:lnTo>
                  <a:cubicBezTo>
                    <a:pt x="3333" y="48938"/>
                    <a:pt x="6848" y="46450"/>
                    <a:pt x="9428" y="43049"/>
                  </a:cubicBezTo>
                  <a:cubicBezTo>
                    <a:pt x="17280" y="32824"/>
                    <a:pt x="14335" y="17713"/>
                    <a:pt x="7396" y="8104"/>
                  </a:cubicBezTo>
                  <a:cubicBezTo>
                    <a:pt x="5251" y="5114"/>
                    <a:pt x="2740" y="2443"/>
                    <a:pt x="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2166275" y="729900"/>
              <a:ext cx="1541875" cy="1244050"/>
            </a:xfrm>
            <a:custGeom>
              <a:avLst/>
              <a:gdLst/>
              <a:ahLst/>
              <a:cxnLst/>
              <a:rect l="l" t="t" r="r" b="b"/>
              <a:pathLst>
                <a:path w="61675" h="49762" extrusionOk="0">
                  <a:moveTo>
                    <a:pt x="229" y="0"/>
                  </a:moveTo>
                  <a:cubicBezTo>
                    <a:pt x="46" y="1666"/>
                    <a:pt x="1" y="3333"/>
                    <a:pt x="1" y="4907"/>
                  </a:cubicBezTo>
                  <a:lnTo>
                    <a:pt x="1" y="5227"/>
                  </a:lnTo>
                  <a:cubicBezTo>
                    <a:pt x="24" y="13786"/>
                    <a:pt x="708" y="22414"/>
                    <a:pt x="2032" y="30860"/>
                  </a:cubicBezTo>
                  <a:cubicBezTo>
                    <a:pt x="2968" y="36886"/>
                    <a:pt x="4954" y="45263"/>
                    <a:pt x="11527" y="48504"/>
                  </a:cubicBezTo>
                  <a:cubicBezTo>
                    <a:pt x="13317" y="49386"/>
                    <a:pt x="15177" y="49762"/>
                    <a:pt x="17026" y="49762"/>
                  </a:cubicBezTo>
                  <a:cubicBezTo>
                    <a:pt x="21876" y="49762"/>
                    <a:pt x="26644" y="47175"/>
                    <a:pt x="29833" y="44350"/>
                  </a:cubicBezTo>
                  <a:cubicBezTo>
                    <a:pt x="32892" y="41610"/>
                    <a:pt x="35380" y="38255"/>
                    <a:pt x="37777" y="35014"/>
                  </a:cubicBezTo>
                  <a:cubicBezTo>
                    <a:pt x="39215" y="33074"/>
                    <a:pt x="40698" y="31088"/>
                    <a:pt x="42273" y="29239"/>
                  </a:cubicBezTo>
                  <a:cubicBezTo>
                    <a:pt x="44213" y="26979"/>
                    <a:pt x="46382" y="24880"/>
                    <a:pt x="48482" y="22825"/>
                  </a:cubicBezTo>
                  <a:cubicBezTo>
                    <a:pt x="51746" y="19675"/>
                    <a:pt x="55101" y="16411"/>
                    <a:pt x="57635" y="12577"/>
                  </a:cubicBezTo>
                  <a:cubicBezTo>
                    <a:pt x="59849" y="9267"/>
                    <a:pt x="61652" y="4542"/>
                    <a:pt x="61675" y="0"/>
                  </a:cubicBezTo>
                  <a:lnTo>
                    <a:pt x="61036" y="0"/>
                  </a:lnTo>
                  <a:cubicBezTo>
                    <a:pt x="61013" y="2168"/>
                    <a:pt x="60579" y="4405"/>
                    <a:pt x="59871" y="6482"/>
                  </a:cubicBezTo>
                  <a:cubicBezTo>
                    <a:pt x="59164" y="8605"/>
                    <a:pt x="58182" y="10591"/>
                    <a:pt x="57110" y="12212"/>
                  </a:cubicBezTo>
                  <a:cubicBezTo>
                    <a:pt x="54599" y="16001"/>
                    <a:pt x="51266" y="19242"/>
                    <a:pt x="48048" y="22369"/>
                  </a:cubicBezTo>
                  <a:cubicBezTo>
                    <a:pt x="45925" y="24423"/>
                    <a:pt x="43734" y="26546"/>
                    <a:pt x="41794" y="28805"/>
                  </a:cubicBezTo>
                  <a:cubicBezTo>
                    <a:pt x="40196" y="30677"/>
                    <a:pt x="38712" y="32686"/>
                    <a:pt x="37274" y="34626"/>
                  </a:cubicBezTo>
                  <a:cubicBezTo>
                    <a:pt x="34878" y="37844"/>
                    <a:pt x="32413" y="41177"/>
                    <a:pt x="29400" y="43847"/>
                  </a:cubicBezTo>
                  <a:cubicBezTo>
                    <a:pt x="26106" y="46781"/>
                    <a:pt x="21458" y="49067"/>
                    <a:pt x="16953" y="49067"/>
                  </a:cubicBezTo>
                  <a:cubicBezTo>
                    <a:pt x="15184" y="49067"/>
                    <a:pt x="13436" y="48715"/>
                    <a:pt x="11801" y="47910"/>
                  </a:cubicBezTo>
                  <a:cubicBezTo>
                    <a:pt x="5524" y="44829"/>
                    <a:pt x="3584" y="36635"/>
                    <a:pt x="2671" y="30746"/>
                  </a:cubicBezTo>
                  <a:cubicBezTo>
                    <a:pt x="1370" y="22346"/>
                    <a:pt x="685" y="13764"/>
                    <a:pt x="640" y="5227"/>
                  </a:cubicBezTo>
                  <a:cubicBezTo>
                    <a:pt x="640" y="3561"/>
                    <a:pt x="685" y="1780"/>
                    <a:pt x="891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4"/>
          <p:cNvSpPr/>
          <p:nvPr/>
        </p:nvSpPr>
        <p:spPr>
          <a:xfrm rot="10800000" flipH="1">
            <a:off x="-1200375" y="2314377"/>
            <a:ext cx="3093332" cy="2995400"/>
          </a:xfrm>
          <a:custGeom>
            <a:avLst/>
            <a:gdLst/>
            <a:ahLst/>
            <a:cxnLst/>
            <a:rect l="l" t="t" r="r" b="b"/>
            <a:pathLst>
              <a:path w="37175" h="35997" extrusionOk="0">
                <a:moveTo>
                  <a:pt x="0" y="0"/>
                </a:moveTo>
                <a:lnTo>
                  <a:pt x="0" y="35996"/>
                </a:lnTo>
                <a:cubicBezTo>
                  <a:pt x="482" y="35862"/>
                  <a:pt x="946" y="35693"/>
                  <a:pt x="1410" y="35497"/>
                </a:cubicBezTo>
                <a:cubicBezTo>
                  <a:pt x="4274" y="34257"/>
                  <a:pt x="6602" y="31821"/>
                  <a:pt x="7699" y="28895"/>
                </a:cubicBezTo>
                <a:cubicBezTo>
                  <a:pt x="8591" y="26513"/>
                  <a:pt x="8761" y="23748"/>
                  <a:pt x="10474" y="21874"/>
                </a:cubicBezTo>
                <a:cubicBezTo>
                  <a:pt x="12401" y="19769"/>
                  <a:pt x="15550" y="19528"/>
                  <a:pt x="18333" y="18939"/>
                </a:cubicBezTo>
                <a:cubicBezTo>
                  <a:pt x="23820" y="17771"/>
                  <a:pt x="28869" y="14639"/>
                  <a:pt x="32366" y="10250"/>
                </a:cubicBezTo>
                <a:cubicBezTo>
                  <a:pt x="34739" y="7271"/>
                  <a:pt x="36389" y="3729"/>
                  <a:pt x="371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 rot="10800000" flipH="1">
            <a:off x="-289926" y="-21379"/>
            <a:ext cx="4103296" cy="1071881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 rot="10800000" flipH="1">
            <a:off x="6653494" y="-21383"/>
            <a:ext cx="2707200" cy="1652736"/>
          </a:xfrm>
          <a:custGeom>
            <a:avLst/>
            <a:gdLst/>
            <a:ahLst/>
            <a:cxnLst/>
            <a:rect l="l" t="t" r="r" b="b"/>
            <a:pathLst>
              <a:path w="26942" h="16448" extrusionOk="0">
                <a:moveTo>
                  <a:pt x="25136" y="0"/>
                </a:moveTo>
                <a:cubicBezTo>
                  <a:pt x="21713" y="0"/>
                  <a:pt x="18401" y="1629"/>
                  <a:pt x="17227" y="4859"/>
                </a:cubicBezTo>
                <a:cubicBezTo>
                  <a:pt x="17072" y="4855"/>
                  <a:pt x="16918" y="4853"/>
                  <a:pt x="16764" y="4853"/>
                </a:cubicBezTo>
                <a:cubicBezTo>
                  <a:pt x="12591" y="4853"/>
                  <a:pt x="8428" y="6359"/>
                  <a:pt x="5237" y="9043"/>
                </a:cubicBezTo>
                <a:cubicBezTo>
                  <a:pt x="2891" y="11015"/>
                  <a:pt x="1080" y="13593"/>
                  <a:pt x="0" y="16448"/>
                </a:cubicBezTo>
                <a:lnTo>
                  <a:pt x="26942" y="16448"/>
                </a:lnTo>
                <a:lnTo>
                  <a:pt x="26942" y="149"/>
                </a:lnTo>
                <a:cubicBezTo>
                  <a:pt x="26692" y="105"/>
                  <a:pt x="26433" y="69"/>
                  <a:pt x="26183" y="51"/>
                </a:cubicBezTo>
                <a:cubicBezTo>
                  <a:pt x="25835" y="17"/>
                  <a:pt x="25485" y="0"/>
                  <a:pt x="251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"/>
          <p:cNvSpPr/>
          <p:nvPr/>
        </p:nvSpPr>
        <p:spPr>
          <a:xfrm rot="-2334321" flipH="1">
            <a:off x="4152655" y="3940173"/>
            <a:ext cx="7584946" cy="1981373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"/>
          <p:cNvSpPr txBox="1">
            <a:spLocks noGrp="1"/>
          </p:cNvSpPr>
          <p:nvPr>
            <p:ph type="ctrTitle"/>
          </p:nvPr>
        </p:nvSpPr>
        <p:spPr>
          <a:xfrm>
            <a:off x="1881325" y="539500"/>
            <a:ext cx="5381700" cy="11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4"/>
          <p:cNvSpPr txBox="1">
            <a:spLocks noGrp="1"/>
          </p:cNvSpPr>
          <p:nvPr>
            <p:ph type="body" idx="1"/>
          </p:nvPr>
        </p:nvSpPr>
        <p:spPr>
          <a:xfrm>
            <a:off x="720000" y="2143900"/>
            <a:ext cx="3595500" cy="24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5"/>
          <p:cNvGrpSpPr/>
          <p:nvPr/>
        </p:nvGrpSpPr>
        <p:grpSpPr>
          <a:xfrm flipH="1">
            <a:off x="-5913" y="-9692"/>
            <a:ext cx="9144275" cy="5143704"/>
            <a:chOff x="686050" y="729900"/>
            <a:chExt cx="6112075" cy="3438075"/>
          </a:xfrm>
        </p:grpSpPr>
        <p:sp>
          <p:nvSpPr>
            <p:cNvPr id="95" name="Google Shape;95;p5"/>
            <p:cNvSpPr/>
            <p:nvPr/>
          </p:nvSpPr>
          <p:spPr>
            <a:xfrm>
              <a:off x="5528450" y="729900"/>
              <a:ext cx="1269675" cy="1596075"/>
            </a:xfrm>
            <a:custGeom>
              <a:avLst/>
              <a:gdLst/>
              <a:ahLst/>
              <a:cxnLst/>
              <a:rect l="l" t="t" r="r" b="b"/>
              <a:pathLst>
                <a:path w="50787" h="63843" extrusionOk="0">
                  <a:moveTo>
                    <a:pt x="388" y="0"/>
                  </a:moveTo>
                  <a:cubicBezTo>
                    <a:pt x="137" y="1917"/>
                    <a:pt x="0" y="3857"/>
                    <a:pt x="0" y="5798"/>
                  </a:cubicBezTo>
                  <a:cubicBezTo>
                    <a:pt x="0" y="11801"/>
                    <a:pt x="1233" y="17781"/>
                    <a:pt x="3858" y="23259"/>
                  </a:cubicBezTo>
                  <a:cubicBezTo>
                    <a:pt x="10705" y="37548"/>
                    <a:pt x="24401" y="46404"/>
                    <a:pt x="37639" y="54986"/>
                  </a:cubicBezTo>
                  <a:cubicBezTo>
                    <a:pt x="42045" y="57839"/>
                    <a:pt x="46518" y="60715"/>
                    <a:pt x="50787" y="63842"/>
                  </a:cubicBezTo>
                  <a:lnTo>
                    <a:pt x="50787" y="63021"/>
                  </a:lnTo>
                  <a:cubicBezTo>
                    <a:pt x="46633" y="60008"/>
                    <a:pt x="42273" y="57200"/>
                    <a:pt x="38005" y="54438"/>
                  </a:cubicBezTo>
                  <a:cubicBezTo>
                    <a:pt x="24218" y="45514"/>
                    <a:pt x="11208" y="37114"/>
                    <a:pt x="4451" y="22985"/>
                  </a:cubicBezTo>
                  <a:cubicBezTo>
                    <a:pt x="1028" y="15818"/>
                    <a:pt x="0" y="7806"/>
                    <a:pt x="1028" y="0"/>
                  </a:cubicBezTo>
                  <a:close/>
                </a:path>
              </a:pathLst>
            </a:custGeom>
            <a:solidFill>
              <a:srgbClr val="184EAB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701600" y="729900"/>
              <a:ext cx="784075" cy="3438075"/>
            </a:xfrm>
            <a:custGeom>
              <a:avLst/>
              <a:gdLst/>
              <a:ahLst/>
              <a:cxnLst/>
              <a:rect l="l" t="t" r="r" b="b"/>
              <a:pathLst>
                <a:path w="31363" h="137523" extrusionOk="0">
                  <a:moveTo>
                    <a:pt x="11641" y="0"/>
                  </a:moveTo>
                  <a:cubicBezTo>
                    <a:pt x="14883" y="5250"/>
                    <a:pt x="17645" y="10545"/>
                    <a:pt x="19950" y="15886"/>
                  </a:cubicBezTo>
                  <a:cubicBezTo>
                    <a:pt x="29605" y="38324"/>
                    <a:pt x="30701" y="62427"/>
                    <a:pt x="22940" y="82034"/>
                  </a:cubicBezTo>
                  <a:cubicBezTo>
                    <a:pt x="20452" y="88379"/>
                    <a:pt x="16983" y="94428"/>
                    <a:pt x="13627" y="100271"/>
                  </a:cubicBezTo>
                  <a:cubicBezTo>
                    <a:pt x="10044" y="106503"/>
                    <a:pt x="6346" y="112939"/>
                    <a:pt x="3812" y="119764"/>
                  </a:cubicBezTo>
                  <a:cubicBezTo>
                    <a:pt x="1667" y="125470"/>
                    <a:pt x="411" y="131451"/>
                    <a:pt x="1" y="137522"/>
                  </a:cubicBezTo>
                  <a:lnTo>
                    <a:pt x="640" y="137522"/>
                  </a:lnTo>
                  <a:cubicBezTo>
                    <a:pt x="1073" y="131542"/>
                    <a:pt x="2306" y="125607"/>
                    <a:pt x="4406" y="119992"/>
                  </a:cubicBezTo>
                  <a:cubicBezTo>
                    <a:pt x="6939" y="113213"/>
                    <a:pt x="10614" y="106799"/>
                    <a:pt x="14175" y="100591"/>
                  </a:cubicBezTo>
                  <a:cubicBezTo>
                    <a:pt x="17553" y="94725"/>
                    <a:pt x="21023" y="88676"/>
                    <a:pt x="23556" y="82262"/>
                  </a:cubicBezTo>
                  <a:cubicBezTo>
                    <a:pt x="31363" y="62496"/>
                    <a:pt x="30267" y="38210"/>
                    <a:pt x="20543" y="15635"/>
                  </a:cubicBezTo>
                  <a:cubicBezTo>
                    <a:pt x="18284" y="10363"/>
                    <a:pt x="15567" y="5159"/>
                    <a:pt x="12395" y="0"/>
                  </a:cubicBezTo>
                  <a:close/>
                </a:path>
              </a:pathLst>
            </a:custGeom>
            <a:solidFill>
              <a:srgbClr val="184EAB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167225" y="2753900"/>
              <a:ext cx="1630900" cy="1414075"/>
            </a:xfrm>
            <a:custGeom>
              <a:avLst/>
              <a:gdLst/>
              <a:ahLst/>
              <a:cxnLst/>
              <a:rect l="l" t="t" r="r" b="b"/>
              <a:pathLst>
                <a:path w="65236" h="56563" extrusionOk="0">
                  <a:moveTo>
                    <a:pt x="39801" y="1"/>
                  </a:moveTo>
                  <a:cubicBezTo>
                    <a:pt x="35853" y="1"/>
                    <a:pt x="32199" y="1468"/>
                    <a:pt x="29902" y="4087"/>
                  </a:cubicBezTo>
                  <a:cubicBezTo>
                    <a:pt x="27642" y="6643"/>
                    <a:pt x="26798" y="10044"/>
                    <a:pt x="25976" y="13331"/>
                  </a:cubicBezTo>
                  <a:cubicBezTo>
                    <a:pt x="25177" y="16435"/>
                    <a:pt x="24378" y="19654"/>
                    <a:pt x="22393" y="22073"/>
                  </a:cubicBezTo>
                  <a:cubicBezTo>
                    <a:pt x="20338" y="24561"/>
                    <a:pt x="17417" y="25908"/>
                    <a:pt x="14335" y="27323"/>
                  </a:cubicBezTo>
                  <a:cubicBezTo>
                    <a:pt x="12623" y="28099"/>
                    <a:pt x="10889" y="28898"/>
                    <a:pt x="9291" y="29879"/>
                  </a:cubicBezTo>
                  <a:cubicBezTo>
                    <a:pt x="4589" y="32892"/>
                    <a:pt x="1416" y="37960"/>
                    <a:pt x="366" y="44168"/>
                  </a:cubicBezTo>
                  <a:cubicBezTo>
                    <a:pt x="115" y="45629"/>
                    <a:pt x="1" y="47135"/>
                    <a:pt x="1" y="48619"/>
                  </a:cubicBezTo>
                  <a:cubicBezTo>
                    <a:pt x="1" y="51335"/>
                    <a:pt x="389" y="54029"/>
                    <a:pt x="1188" y="56562"/>
                  </a:cubicBezTo>
                  <a:lnTo>
                    <a:pt x="1873" y="56562"/>
                  </a:lnTo>
                  <a:cubicBezTo>
                    <a:pt x="640" y="52659"/>
                    <a:pt x="321" y="48414"/>
                    <a:pt x="1005" y="44259"/>
                  </a:cubicBezTo>
                  <a:cubicBezTo>
                    <a:pt x="2010" y="38256"/>
                    <a:pt x="5091" y="33349"/>
                    <a:pt x="9656" y="30427"/>
                  </a:cubicBezTo>
                  <a:cubicBezTo>
                    <a:pt x="11185" y="29469"/>
                    <a:pt x="12920" y="28670"/>
                    <a:pt x="14586" y="27917"/>
                  </a:cubicBezTo>
                  <a:cubicBezTo>
                    <a:pt x="17622" y="26524"/>
                    <a:pt x="20749" y="25109"/>
                    <a:pt x="22872" y="22484"/>
                  </a:cubicBezTo>
                  <a:cubicBezTo>
                    <a:pt x="24972" y="19950"/>
                    <a:pt x="25794" y="16664"/>
                    <a:pt x="26592" y="13491"/>
                  </a:cubicBezTo>
                  <a:cubicBezTo>
                    <a:pt x="27414" y="10273"/>
                    <a:pt x="28236" y="6963"/>
                    <a:pt x="30404" y="4498"/>
                  </a:cubicBezTo>
                  <a:cubicBezTo>
                    <a:pt x="32572" y="2045"/>
                    <a:pt x="36055" y="653"/>
                    <a:pt x="39837" y="653"/>
                  </a:cubicBezTo>
                  <a:cubicBezTo>
                    <a:pt x="40594" y="653"/>
                    <a:pt x="41364" y="709"/>
                    <a:pt x="42137" y="823"/>
                  </a:cubicBezTo>
                  <a:cubicBezTo>
                    <a:pt x="45766" y="1348"/>
                    <a:pt x="49486" y="3037"/>
                    <a:pt x="53846" y="6141"/>
                  </a:cubicBezTo>
                  <a:cubicBezTo>
                    <a:pt x="58114" y="9177"/>
                    <a:pt x="61949" y="12829"/>
                    <a:pt x="65236" y="16892"/>
                  </a:cubicBezTo>
                  <a:lnTo>
                    <a:pt x="65236" y="15819"/>
                  </a:lnTo>
                  <a:cubicBezTo>
                    <a:pt x="61995" y="11939"/>
                    <a:pt x="58274" y="8515"/>
                    <a:pt x="54211" y="5616"/>
                  </a:cubicBezTo>
                  <a:cubicBezTo>
                    <a:pt x="49783" y="2466"/>
                    <a:pt x="45971" y="732"/>
                    <a:pt x="42228" y="184"/>
                  </a:cubicBezTo>
                  <a:cubicBezTo>
                    <a:pt x="41413" y="61"/>
                    <a:pt x="40601" y="1"/>
                    <a:pt x="39801" y="1"/>
                  </a:cubicBezTo>
                  <a:close/>
                </a:path>
              </a:pathLst>
            </a:custGeom>
            <a:solidFill>
              <a:srgbClr val="184EAB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1641300" y="729900"/>
              <a:ext cx="2874300" cy="2584225"/>
            </a:xfrm>
            <a:custGeom>
              <a:avLst/>
              <a:gdLst/>
              <a:ahLst/>
              <a:cxnLst/>
              <a:rect l="l" t="t" r="r" b="b"/>
              <a:pathLst>
                <a:path w="114972" h="103369" extrusionOk="0">
                  <a:moveTo>
                    <a:pt x="3424" y="0"/>
                  </a:moveTo>
                  <a:cubicBezTo>
                    <a:pt x="2968" y="2283"/>
                    <a:pt x="2580" y="4656"/>
                    <a:pt x="2237" y="7099"/>
                  </a:cubicBezTo>
                  <a:cubicBezTo>
                    <a:pt x="1461" y="13010"/>
                    <a:pt x="1073" y="18945"/>
                    <a:pt x="1073" y="24902"/>
                  </a:cubicBezTo>
                  <a:cubicBezTo>
                    <a:pt x="1073" y="41063"/>
                    <a:pt x="3949" y="57223"/>
                    <a:pt x="9564" y="72425"/>
                  </a:cubicBezTo>
                  <a:cubicBezTo>
                    <a:pt x="14540" y="85914"/>
                    <a:pt x="20635" y="94519"/>
                    <a:pt x="28760" y="99518"/>
                  </a:cubicBezTo>
                  <a:cubicBezTo>
                    <a:pt x="32792" y="101996"/>
                    <a:pt x="37795" y="103369"/>
                    <a:pt x="42726" y="103369"/>
                  </a:cubicBezTo>
                  <a:cubicBezTo>
                    <a:pt x="49242" y="103369"/>
                    <a:pt x="55635" y="100974"/>
                    <a:pt x="59506" y="95569"/>
                  </a:cubicBezTo>
                  <a:cubicBezTo>
                    <a:pt x="61857" y="92260"/>
                    <a:pt x="62998" y="88265"/>
                    <a:pt x="64094" y="84408"/>
                  </a:cubicBezTo>
                  <a:cubicBezTo>
                    <a:pt x="65098" y="80870"/>
                    <a:pt x="66148" y="77195"/>
                    <a:pt x="68157" y="74091"/>
                  </a:cubicBezTo>
                  <a:cubicBezTo>
                    <a:pt x="72083" y="67996"/>
                    <a:pt x="78679" y="65075"/>
                    <a:pt x="85664" y="61948"/>
                  </a:cubicBezTo>
                  <a:cubicBezTo>
                    <a:pt x="89247" y="60373"/>
                    <a:pt x="92922" y="58729"/>
                    <a:pt x="96186" y="56629"/>
                  </a:cubicBezTo>
                  <a:cubicBezTo>
                    <a:pt x="104152" y="51539"/>
                    <a:pt x="109927" y="43117"/>
                    <a:pt x="112506" y="32914"/>
                  </a:cubicBezTo>
                  <a:cubicBezTo>
                    <a:pt x="114971" y="23031"/>
                    <a:pt x="114218" y="12600"/>
                    <a:pt x="110384" y="3515"/>
                  </a:cubicBezTo>
                  <a:cubicBezTo>
                    <a:pt x="109859" y="2283"/>
                    <a:pt x="109311" y="1118"/>
                    <a:pt x="108717" y="0"/>
                  </a:cubicBezTo>
                  <a:lnTo>
                    <a:pt x="107987" y="0"/>
                  </a:lnTo>
                  <a:cubicBezTo>
                    <a:pt x="108626" y="1210"/>
                    <a:pt x="109220" y="2465"/>
                    <a:pt x="109790" y="3766"/>
                  </a:cubicBezTo>
                  <a:cubicBezTo>
                    <a:pt x="112141" y="9313"/>
                    <a:pt x="113237" y="15270"/>
                    <a:pt x="113237" y="21159"/>
                  </a:cubicBezTo>
                  <a:cubicBezTo>
                    <a:pt x="113237" y="35242"/>
                    <a:pt x="106869" y="49006"/>
                    <a:pt x="95844" y="56082"/>
                  </a:cubicBezTo>
                  <a:cubicBezTo>
                    <a:pt x="92626" y="58159"/>
                    <a:pt x="88951" y="59779"/>
                    <a:pt x="85413" y="61354"/>
                  </a:cubicBezTo>
                  <a:cubicBezTo>
                    <a:pt x="78634" y="64367"/>
                    <a:pt x="71649" y="67494"/>
                    <a:pt x="67609" y="73748"/>
                  </a:cubicBezTo>
                  <a:cubicBezTo>
                    <a:pt x="65555" y="76921"/>
                    <a:pt x="64505" y="80642"/>
                    <a:pt x="63478" y="84225"/>
                  </a:cubicBezTo>
                  <a:cubicBezTo>
                    <a:pt x="62382" y="88037"/>
                    <a:pt x="61264" y="91963"/>
                    <a:pt x="58958" y="95181"/>
                  </a:cubicBezTo>
                  <a:cubicBezTo>
                    <a:pt x="55227" y="100403"/>
                    <a:pt x="49046" y="102719"/>
                    <a:pt x="42734" y="102719"/>
                  </a:cubicBezTo>
                  <a:cubicBezTo>
                    <a:pt x="37925" y="102719"/>
                    <a:pt x="33040" y="101375"/>
                    <a:pt x="29103" y="98948"/>
                  </a:cubicBezTo>
                  <a:cubicBezTo>
                    <a:pt x="21114" y="94040"/>
                    <a:pt x="15088" y="85526"/>
                    <a:pt x="10158" y="72196"/>
                  </a:cubicBezTo>
                  <a:cubicBezTo>
                    <a:pt x="2534" y="51517"/>
                    <a:pt x="0" y="29034"/>
                    <a:pt x="2899" y="7190"/>
                  </a:cubicBezTo>
                  <a:cubicBezTo>
                    <a:pt x="3219" y="4702"/>
                    <a:pt x="3630" y="2305"/>
                    <a:pt x="4086" y="0"/>
                  </a:cubicBezTo>
                  <a:close/>
                </a:path>
              </a:pathLst>
            </a:custGeom>
            <a:solidFill>
              <a:srgbClr val="184EAB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3040500" y="2947975"/>
              <a:ext cx="1558400" cy="1220000"/>
            </a:xfrm>
            <a:custGeom>
              <a:avLst/>
              <a:gdLst/>
              <a:ahLst/>
              <a:cxnLst/>
              <a:rect l="l" t="t" r="r" b="b"/>
              <a:pathLst>
                <a:path w="62336" h="48800" extrusionOk="0">
                  <a:moveTo>
                    <a:pt x="42351" y="1"/>
                  </a:moveTo>
                  <a:cubicBezTo>
                    <a:pt x="32307" y="1"/>
                    <a:pt x="21177" y="4342"/>
                    <a:pt x="16138" y="8535"/>
                  </a:cubicBezTo>
                  <a:cubicBezTo>
                    <a:pt x="6117" y="16844"/>
                    <a:pt x="206" y="30699"/>
                    <a:pt x="206" y="45421"/>
                  </a:cubicBezTo>
                  <a:cubicBezTo>
                    <a:pt x="206" y="46540"/>
                    <a:pt x="251" y="47681"/>
                    <a:pt x="320" y="48799"/>
                  </a:cubicBezTo>
                  <a:lnTo>
                    <a:pt x="982" y="48799"/>
                  </a:lnTo>
                  <a:cubicBezTo>
                    <a:pt x="0" y="33027"/>
                    <a:pt x="5912" y="17871"/>
                    <a:pt x="16548" y="9038"/>
                  </a:cubicBezTo>
                  <a:cubicBezTo>
                    <a:pt x="21495" y="4919"/>
                    <a:pt x="32440" y="652"/>
                    <a:pt x="42296" y="652"/>
                  </a:cubicBezTo>
                  <a:cubicBezTo>
                    <a:pt x="44675" y="652"/>
                    <a:pt x="46991" y="900"/>
                    <a:pt x="49143" y="1460"/>
                  </a:cubicBezTo>
                  <a:cubicBezTo>
                    <a:pt x="54187" y="2761"/>
                    <a:pt x="57566" y="5591"/>
                    <a:pt x="59232" y="9836"/>
                  </a:cubicBezTo>
                  <a:cubicBezTo>
                    <a:pt x="59780" y="11297"/>
                    <a:pt x="60008" y="12941"/>
                    <a:pt x="60008" y="14744"/>
                  </a:cubicBezTo>
                  <a:cubicBezTo>
                    <a:pt x="60008" y="20724"/>
                    <a:pt x="57406" y="28165"/>
                    <a:pt x="55511" y="33506"/>
                  </a:cubicBezTo>
                  <a:cubicBezTo>
                    <a:pt x="55214" y="34328"/>
                    <a:pt x="54941" y="35104"/>
                    <a:pt x="54712" y="35812"/>
                  </a:cubicBezTo>
                  <a:cubicBezTo>
                    <a:pt x="53183" y="40285"/>
                    <a:pt x="51380" y="44622"/>
                    <a:pt x="49280" y="48799"/>
                  </a:cubicBezTo>
                  <a:lnTo>
                    <a:pt x="50010" y="48799"/>
                  </a:lnTo>
                  <a:cubicBezTo>
                    <a:pt x="52042" y="44691"/>
                    <a:pt x="53822" y="40400"/>
                    <a:pt x="55329" y="36017"/>
                  </a:cubicBezTo>
                  <a:cubicBezTo>
                    <a:pt x="55557" y="35309"/>
                    <a:pt x="55831" y="34533"/>
                    <a:pt x="56128" y="33712"/>
                  </a:cubicBezTo>
                  <a:cubicBezTo>
                    <a:pt x="58615" y="26704"/>
                    <a:pt x="62336" y="16091"/>
                    <a:pt x="59825" y="9608"/>
                  </a:cubicBezTo>
                  <a:cubicBezTo>
                    <a:pt x="58090" y="5134"/>
                    <a:pt x="54553" y="2190"/>
                    <a:pt x="49326" y="821"/>
                  </a:cubicBezTo>
                  <a:cubicBezTo>
                    <a:pt x="47131" y="253"/>
                    <a:pt x="44773" y="1"/>
                    <a:pt x="42351" y="1"/>
                  </a:cubicBezTo>
                  <a:close/>
                </a:path>
              </a:pathLst>
            </a:custGeom>
            <a:solidFill>
              <a:srgbClr val="184EAB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810450" y="729900"/>
              <a:ext cx="1250300" cy="3438075"/>
            </a:xfrm>
            <a:custGeom>
              <a:avLst/>
              <a:gdLst/>
              <a:ahLst/>
              <a:cxnLst/>
              <a:rect l="l" t="t" r="r" b="b"/>
              <a:pathLst>
                <a:path w="50012" h="137523" extrusionOk="0">
                  <a:moveTo>
                    <a:pt x="5045" y="0"/>
                  </a:moveTo>
                  <a:cubicBezTo>
                    <a:pt x="2580" y="5250"/>
                    <a:pt x="1507" y="11139"/>
                    <a:pt x="1507" y="17096"/>
                  </a:cubicBezTo>
                  <a:cubicBezTo>
                    <a:pt x="1507" y="24925"/>
                    <a:pt x="3356" y="32868"/>
                    <a:pt x="6301" y="39670"/>
                  </a:cubicBezTo>
                  <a:cubicBezTo>
                    <a:pt x="10637" y="49645"/>
                    <a:pt x="17074" y="58638"/>
                    <a:pt x="23328" y="67335"/>
                  </a:cubicBezTo>
                  <a:cubicBezTo>
                    <a:pt x="26843" y="72265"/>
                    <a:pt x="30518" y="77378"/>
                    <a:pt x="33737" y="82582"/>
                  </a:cubicBezTo>
                  <a:cubicBezTo>
                    <a:pt x="41429" y="95044"/>
                    <a:pt x="49303" y="113464"/>
                    <a:pt x="43141" y="130652"/>
                  </a:cubicBezTo>
                  <a:cubicBezTo>
                    <a:pt x="42273" y="133094"/>
                    <a:pt x="41178" y="135377"/>
                    <a:pt x="39877" y="137522"/>
                  </a:cubicBezTo>
                  <a:lnTo>
                    <a:pt x="40630" y="137522"/>
                  </a:lnTo>
                  <a:cubicBezTo>
                    <a:pt x="41862" y="135445"/>
                    <a:pt x="42912" y="133231"/>
                    <a:pt x="43757" y="130857"/>
                  </a:cubicBezTo>
                  <a:cubicBezTo>
                    <a:pt x="50011" y="113442"/>
                    <a:pt x="42045" y="94816"/>
                    <a:pt x="34284" y="82262"/>
                  </a:cubicBezTo>
                  <a:cubicBezTo>
                    <a:pt x="31043" y="77012"/>
                    <a:pt x="27391" y="71900"/>
                    <a:pt x="23853" y="66969"/>
                  </a:cubicBezTo>
                  <a:cubicBezTo>
                    <a:pt x="17622" y="58296"/>
                    <a:pt x="11208" y="49325"/>
                    <a:pt x="6894" y="39396"/>
                  </a:cubicBezTo>
                  <a:cubicBezTo>
                    <a:pt x="1736" y="27504"/>
                    <a:pt x="1" y="11983"/>
                    <a:pt x="5753" y="0"/>
                  </a:cubicBezTo>
                  <a:close/>
                </a:path>
              </a:pathLst>
            </a:custGeom>
            <a:solidFill>
              <a:srgbClr val="184EAB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86050" y="2588425"/>
              <a:ext cx="432000" cy="1269125"/>
            </a:xfrm>
            <a:custGeom>
              <a:avLst/>
              <a:gdLst/>
              <a:ahLst/>
              <a:cxnLst/>
              <a:rect l="l" t="t" r="r" b="b"/>
              <a:pathLst>
                <a:path w="17280" h="50765" extrusionOk="0">
                  <a:moveTo>
                    <a:pt x="1" y="1"/>
                  </a:moveTo>
                  <a:lnTo>
                    <a:pt x="1" y="891"/>
                  </a:lnTo>
                  <a:cubicBezTo>
                    <a:pt x="2534" y="3196"/>
                    <a:pt x="4863" y="5707"/>
                    <a:pt x="6871" y="8492"/>
                  </a:cubicBezTo>
                  <a:cubicBezTo>
                    <a:pt x="13673" y="17896"/>
                    <a:pt x="16572" y="32664"/>
                    <a:pt x="8926" y="42661"/>
                  </a:cubicBezTo>
                  <a:cubicBezTo>
                    <a:pt x="6483" y="45857"/>
                    <a:pt x="3174" y="48231"/>
                    <a:pt x="1" y="50034"/>
                  </a:cubicBezTo>
                  <a:lnTo>
                    <a:pt x="1" y="50764"/>
                  </a:lnTo>
                  <a:cubicBezTo>
                    <a:pt x="3333" y="48938"/>
                    <a:pt x="6848" y="46450"/>
                    <a:pt x="9428" y="43049"/>
                  </a:cubicBezTo>
                  <a:cubicBezTo>
                    <a:pt x="17280" y="32824"/>
                    <a:pt x="14335" y="17713"/>
                    <a:pt x="7396" y="8104"/>
                  </a:cubicBezTo>
                  <a:cubicBezTo>
                    <a:pt x="5251" y="5114"/>
                    <a:pt x="2740" y="2443"/>
                    <a:pt x="1" y="1"/>
                  </a:cubicBezTo>
                  <a:close/>
                </a:path>
              </a:pathLst>
            </a:custGeom>
            <a:solidFill>
              <a:srgbClr val="184EAB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2166275" y="729900"/>
              <a:ext cx="1541875" cy="1244050"/>
            </a:xfrm>
            <a:custGeom>
              <a:avLst/>
              <a:gdLst/>
              <a:ahLst/>
              <a:cxnLst/>
              <a:rect l="l" t="t" r="r" b="b"/>
              <a:pathLst>
                <a:path w="61675" h="49762" extrusionOk="0">
                  <a:moveTo>
                    <a:pt x="229" y="0"/>
                  </a:moveTo>
                  <a:cubicBezTo>
                    <a:pt x="46" y="1666"/>
                    <a:pt x="1" y="3333"/>
                    <a:pt x="1" y="4907"/>
                  </a:cubicBezTo>
                  <a:lnTo>
                    <a:pt x="1" y="5227"/>
                  </a:lnTo>
                  <a:cubicBezTo>
                    <a:pt x="24" y="13786"/>
                    <a:pt x="708" y="22414"/>
                    <a:pt x="2032" y="30860"/>
                  </a:cubicBezTo>
                  <a:cubicBezTo>
                    <a:pt x="2968" y="36886"/>
                    <a:pt x="4954" y="45263"/>
                    <a:pt x="11527" y="48504"/>
                  </a:cubicBezTo>
                  <a:cubicBezTo>
                    <a:pt x="13317" y="49386"/>
                    <a:pt x="15177" y="49762"/>
                    <a:pt x="17026" y="49762"/>
                  </a:cubicBezTo>
                  <a:cubicBezTo>
                    <a:pt x="21876" y="49762"/>
                    <a:pt x="26644" y="47175"/>
                    <a:pt x="29833" y="44350"/>
                  </a:cubicBezTo>
                  <a:cubicBezTo>
                    <a:pt x="32892" y="41610"/>
                    <a:pt x="35380" y="38255"/>
                    <a:pt x="37777" y="35014"/>
                  </a:cubicBezTo>
                  <a:cubicBezTo>
                    <a:pt x="39215" y="33074"/>
                    <a:pt x="40698" y="31088"/>
                    <a:pt x="42273" y="29239"/>
                  </a:cubicBezTo>
                  <a:cubicBezTo>
                    <a:pt x="44213" y="26979"/>
                    <a:pt x="46382" y="24880"/>
                    <a:pt x="48482" y="22825"/>
                  </a:cubicBezTo>
                  <a:cubicBezTo>
                    <a:pt x="51746" y="19675"/>
                    <a:pt x="55101" y="16411"/>
                    <a:pt x="57635" y="12577"/>
                  </a:cubicBezTo>
                  <a:cubicBezTo>
                    <a:pt x="59849" y="9267"/>
                    <a:pt x="61652" y="4542"/>
                    <a:pt x="61675" y="0"/>
                  </a:cubicBezTo>
                  <a:lnTo>
                    <a:pt x="61036" y="0"/>
                  </a:lnTo>
                  <a:cubicBezTo>
                    <a:pt x="61013" y="2168"/>
                    <a:pt x="60579" y="4405"/>
                    <a:pt x="59871" y="6482"/>
                  </a:cubicBezTo>
                  <a:cubicBezTo>
                    <a:pt x="59164" y="8605"/>
                    <a:pt x="58182" y="10591"/>
                    <a:pt x="57110" y="12212"/>
                  </a:cubicBezTo>
                  <a:cubicBezTo>
                    <a:pt x="54599" y="16001"/>
                    <a:pt x="51266" y="19242"/>
                    <a:pt x="48048" y="22369"/>
                  </a:cubicBezTo>
                  <a:cubicBezTo>
                    <a:pt x="45925" y="24423"/>
                    <a:pt x="43734" y="26546"/>
                    <a:pt x="41794" y="28805"/>
                  </a:cubicBezTo>
                  <a:cubicBezTo>
                    <a:pt x="40196" y="30677"/>
                    <a:pt x="38712" y="32686"/>
                    <a:pt x="37274" y="34626"/>
                  </a:cubicBezTo>
                  <a:cubicBezTo>
                    <a:pt x="34878" y="37844"/>
                    <a:pt x="32413" y="41177"/>
                    <a:pt x="29400" y="43847"/>
                  </a:cubicBezTo>
                  <a:cubicBezTo>
                    <a:pt x="26106" y="46781"/>
                    <a:pt x="21458" y="49067"/>
                    <a:pt x="16953" y="49067"/>
                  </a:cubicBezTo>
                  <a:cubicBezTo>
                    <a:pt x="15184" y="49067"/>
                    <a:pt x="13436" y="48715"/>
                    <a:pt x="11801" y="47910"/>
                  </a:cubicBezTo>
                  <a:cubicBezTo>
                    <a:pt x="5524" y="44829"/>
                    <a:pt x="3584" y="36635"/>
                    <a:pt x="2671" y="30746"/>
                  </a:cubicBezTo>
                  <a:cubicBezTo>
                    <a:pt x="1370" y="22346"/>
                    <a:pt x="685" y="13764"/>
                    <a:pt x="640" y="5227"/>
                  </a:cubicBezTo>
                  <a:cubicBezTo>
                    <a:pt x="640" y="3561"/>
                    <a:pt x="685" y="1780"/>
                    <a:pt x="891" y="0"/>
                  </a:cubicBezTo>
                  <a:close/>
                </a:path>
              </a:pathLst>
            </a:custGeom>
            <a:solidFill>
              <a:srgbClr val="184EAB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5"/>
          <p:cNvSpPr/>
          <p:nvPr/>
        </p:nvSpPr>
        <p:spPr>
          <a:xfrm rot="10800000">
            <a:off x="6443430" y="2498069"/>
            <a:ext cx="3093332" cy="2995400"/>
          </a:xfrm>
          <a:custGeom>
            <a:avLst/>
            <a:gdLst/>
            <a:ahLst/>
            <a:cxnLst/>
            <a:rect l="l" t="t" r="r" b="b"/>
            <a:pathLst>
              <a:path w="37175" h="35997" extrusionOk="0">
                <a:moveTo>
                  <a:pt x="0" y="0"/>
                </a:moveTo>
                <a:lnTo>
                  <a:pt x="0" y="35996"/>
                </a:lnTo>
                <a:cubicBezTo>
                  <a:pt x="482" y="35862"/>
                  <a:pt x="946" y="35693"/>
                  <a:pt x="1410" y="35497"/>
                </a:cubicBezTo>
                <a:cubicBezTo>
                  <a:pt x="4274" y="34257"/>
                  <a:pt x="6602" y="31821"/>
                  <a:pt x="7699" y="28895"/>
                </a:cubicBezTo>
                <a:cubicBezTo>
                  <a:pt x="8591" y="26513"/>
                  <a:pt x="8761" y="23748"/>
                  <a:pt x="10474" y="21874"/>
                </a:cubicBezTo>
                <a:cubicBezTo>
                  <a:pt x="12401" y="19769"/>
                  <a:pt x="15550" y="19528"/>
                  <a:pt x="18333" y="18939"/>
                </a:cubicBezTo>
                <a:cubicBezTo>
                  <a:pt x="23820" y="17771"/>
                  <a:pt x="28869" y="14639"/>
                  <a:pt x="32366" y="10250"/>
                </a:cubicBezTo>
                <a:cubicBezTo>
                  <a:pt x="34739" y="7271"/>
                  <a:pt x="36389" y="3729"/>
                  <a:pt x="371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 rot="10800000">
            <a:off x="4965755" y="-78940"/>
            <a:ext cx="4269545" cy="1115309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 rot="10800000">
            <a:off x="-18747" y="-28556"/>
            <a:ext cx="3132883" cy="1912615"/>
          </a:xfrm>
          <a:custGeom>
            <a:avLst/>
            <a:gdLst/>
            <a:ahLst/>
            <a:cxnLst/>
            <a:rect l="l" t="t" r="r" b="b"/>
            <a:pathLst>
              <a:path w="26942" h="16448" extrusionOk="0">
                <a:moveTo>
                  <a:pt x="25136" y="0"/>
                </a:moveTo>
                <a:cubicBezTo>
                  <a:pt x="21713" y="0"/>
                  <a:pt x="18401" y="1629"/>
                  <a:pt x="17227" y="4859"/>
                </a:cubicBezTo>
                <a:cubicBezTo>
                  <a:pt x="17072" y="4855"/>
                  <a:pt x="16918" y="4853"/>
                  <a:pt x="16764" y="4853"/>
                </a:cubicBezTo>
                <a:cubicBezTo>
                  <a:pt x="12591" y="4853"/>
                  <a:pt x="8428" y="6359"/>
                  <a:pt x="5237" y="9043"/>
                </a:cubicBezTo>
                <a:cubicBezTo>
                  <a:pt x="2891" y="11015"/>
                  <a:pt x="1080" y="13593"/>
                  <a:pt x="0" y="16448"/>
                </a:cubicBezTo>
                <a:lnTo>
                  <a:pt x="26942" y="16448"/>
                </a:lnTo>
                <a:lnTo>
                  <a:pt x="26942" y="149"/>
                </a:lnTo>
                <a:cubicBezTo>
                  <a:pt x="26692" y="105"/>
                  <a:pt x="26433" y="69"/>
                  <a:pt x="26183" y="51"/>
                </a:cubicBezTo>
                <a:cubicBezTo>
                  <a:pt x="25835" y="17"/>
                  <a:pt x="25485" y="0"/>
                  <a:pt x="251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 rot="755021">
            <a:off x="-1639613" y="3878939"/>
            <a:ext cx="7584970" cy="1981379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 txBox="1">
            <a:spLocks noGrp="1"/>
          </p:cNvSpPr>
          <p:nvPr>
            <p:ph type="ctrTitle"/>
          </p:nvPr>
        </p:nvSpPr>
        <p:spPr>
          <a:xfrm>
            <a:off x="1447550" y="539500"/>
            <a:ext cx="6249000" cy="11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subTitle" idx="1"/>
          </p:nvPr>
        </p:nvSpPr>
        <p:spPr>
          <a:xfrm>
            <a:off x="2008052" y="2206334"/>
            <a:ext cx="5906100" cy="7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title" idx="2" hasCustomPrompt="1"/>
          </p:nvPr>
        </p:nvSpPr>
        <p:spPr>
          <a:xfrm>
            <a:off x="1229848" y="2298434"/>
            <a:ext cx="587400" cy="52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5"/>
          <p:cNvSpPr txBox="1">
            <a:spLocks noGrp="1"/>
          </p:cNvSpPr>
          <p:nvPr>
            <p:ph type="subTitle" idx="3"/>
          </p:nvPr>
        </p:nvSpPr>
        <p:spPr>
          <a:xfrm>
            <a:off x="2008039" y="3182238"/>
            <a:ext cx="59061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title" idx="4" hasCustomPrompt="1"/>
          </p:nvPr>
        </p:nvSpPr>
        <p:spPr>
          <a:xfrm>
            <a:off x="1229848" y="3182238"/>
            <a:ext cx="587400" cy="52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6"/>
          <p:cNvGrpSpPr/>
          <p:nvPr/>
        </p:nvGrpSpPr>
        <p:grpSpPr>
          <a:xfrm rot="10800000" flipH="1">
            <a:off x="-5913" y="-21384"/>
            <a:ext cx="9144275" cy="5143704"/>
            <a:chOff x="686050" y="729900"/>
            <a:chExt cx="6112075" cy="3438075"/>
          </a:xfrm>
        </p:grpSpPr>
        <p:sp>
          <p:nvSpPr>
            <p:cNvPr id="114" name="Google Shape;114;p6"/>
            <p:cNvSpPr/>
            <p:nvPr/>
          </p:nvSpPr>
          <p:spPr>
            <a:xfrm>
              <a:off x="5528450" y="729900"/>
              <a:ext cx="1269675" cy="1596075"/>
            </a:xfrm>
            <a:custGeom>
              <a:avLst/>
              <a:gdLst/>
              <a:ahLst/>
              <a:cxnLst/>
              <a:rect l="l" t="t" r="r" b="b"/>
              <a:pathLst>
                <a:path w="50787" h="63843" extrusionOk="0">
                  <a:moveTo>
                    <a:pt x="388" y="0"/>
                  </a:moveTo>
                  <a:cubicBezTo>
                    <a:pt x="137" y="1917"/>
                    <a:pt x="0" y="3857"/>
                    <a:pt x="0" y="5798"/>
                  </a:cubicBezTo>
                  <a:cubicBezTo>
                    <a:pt x="0" y="11801"/>
                    <a:pt x="1233" y="17781"/>
                    <a:pt x="3858" y="23259"/>
                  </a:cubicBezTo>
                  <a:cubicBezTo>
                    <a:pt x="10705" y="37548"/>
                    <a:pt x="24401" y="46404"/>
                    <a:pt x="37639" y="54986"/>
                  </a:cubicBezTo>
                  <a:cubicBezTo>
                    <a:pt x="42045" y="57839"/>
                    <a:pt x="46518" y="60715"/>
                    <a:pt x="50787" y="63842"/>
                  </a:cubicBezTo>
                  <a:lnTo>
                    <a:pt x="50787" y="63021"/>
                  </a:lnTo>
                  <a:cubicBezTo>
                    <a:pt x="46633" y="60008"/>
                    <a:pt x="42273" y="57200"/>
                    <a:pt x="38005" y="54438"/>
                  </a:cubicBezTo>
                  <a:cubicBezTo>
                    <a:pt x="24218" y="45514"/>
                    <a:pt x="11208" y="37114"/>
                    <a:pt x="4451" y="22985"/>
                  </a:cubicBezTo>
                  <a:cubicBezTo>
                    <a:pt x="1028" y="15818"/>
                    <a:pt x="0" y="7806"/>
                    <a:pt x="1028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701600" y="729900"/>
              <a:ext cx="784075" cy="3438075"/>
            </a:xfrm>
            <a:custGeom>
              <a:avLst/>
              <a:gdLst/>
              <a:ahLst/>
              <a:cxnLst/>
              <a:rect l="l" t="t" r="r" b="b"/>
              <a:pathLst>
                <a:path w="31363" h="137523" extrusionOk="0">
                  <a:moveTo>
                    <a:pt x="11641" y="0"/>
                  </a:moveTo>
                  <a:cubicBezTo>
                    <a:pt x="14883" y="5250"/>
                    <a:pt x="17645" y="10545"/>
                    <a:pt x="19950" y="15886"/>
                  </a:cubicBezTo>
                  <a:cubicBezTo>
                    <a:pt x="29605" y="38324"/>
                    <a:pt x="30701" y="62427"/>
                    <a:pt x="22940" y="82034"/>
                  </a:cubicBezTo>
                  <a:cubicBezTo>
                    <a:pt x="20452" y="88379"/>
                    <a:pt x="16983" y="94428"/>
                    <a:pt x="13627" y="100271"/>
                  </a:cubicBezTo>
                  <a:cubicBezTo>
                    <a:pt x="10044" y="106503"/>
                    <a:pt x="6346" y="112939"/>
                    <a:pt x="3812" y="119764"/>
                  </a:cubicBezTo>
                  <a:cubicBezTo>
                    <a:pt x="1667" y="125470"/>
                    <a:pt x="411" y="131451"/>
                    <a:pt x="1" y="137522"/>
                  </a:cubicBezTo>
                  <a:lnTo>
                    <a:pt x="640" y="137522"/>
                  </a:lnTo>
                  <a:cubicBezTo>
                    <a:pt x="1073" y="131542"/>
                    <a:pt x="2306" y="125607"/>
                    <a:pt x="4406" y="119992"/>
                  </a:cubicBezTo>
                  <a:cubicBezTo>
                    <a:pt x="6939" y="113213"/>
                    <a:pt x="10614" y="106799"/>
                    <a:pt x="14175" y="100591"/>
                  </a:cubicBezTo>
                  <a:cubicBezTo>
                    <a:pt x="17553" y="94725"/>
                    <a:pt x="21023" y="88676"/>
                    <a:pt x="23556" y="82262"/>
                  </a:cubicBezTo>
                  <a:cubicBezTo>
                    <a:pt x="31363" y="62496"/>
                    <a:pt x="30267" y="38210"/>
                    <a:pt x="20543" y="15635"/>
                  </a:cubicBezTo>
                  <a:cubicBezTo>
                    <a:pt x="18284" y="10363"/>
                    <a:pt x="15567" y="5159"/>
                    <a:pt x="12395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5167225" y="2753900"/>
              <a:ext cx="1630900" cy="1414075"/>
            </a:xfrm>
            <a:custGeom>
              <a:avLst/>
              <a:gdLst/>
              <a:ahLst/>
              <a:cxnLst/>
              <a:rect l="l" t="t" r="r" b="b"/>
              <a:pathLst>
                <a:path w="65236" h="56563" extrusionOk="0">
                  <a:moveTo>
                    <a:pt x="39801" y="1"/>
                  </a:moveTo>
                  <a:cubicBezTo>
                    <a:pt x="35853" y="1"/>
                    <a:pt x="32199" y="1468"/>
                    <a:pt x="29902" y="4087"/>
                  </a:cubicBezTo>
                  <a:cubicBezTo>
                    <a:pt x="27642" y="6643"/>
                    <a:pt x="26798" y="10044"/>
                    <a:pt x="25976" y="13331"/>
                  </a:cubicBezTo>
                  <a:cubicBezTo>
                    <a:pt x="25177" y="16435"/>
                    <a:pt x="24378" y="19654"/>
                    <a:pt x="22393" y="22073"/>
                  </a:cubicBezTo>
                  <a:cubicBezTo>
                    <a:pt x="20338" y="24561"/>
                    <a:pt x="17417" y="25908"/>
                    <a:pt x="14335" y="27323"/>
                  </a:cubicBezTo>
                  <a:cubicBezTo>
                    <a:pt x="12623" y="28099"/>
                    <a:pt x="10889" y="28898"/>
                    <a:pt x="9291" y="29879"/>
                  </a:cubicBezTo>
                  <a:cubicBezTo>
                    <a:pt x="4589" y="32892"/>
                    <a:pt x="1416" y="37960"/>
                    <a:pt x="366" y="44168"/>
                  </a:cubicBezTo>
                  <a:cubicBezTo>
                    <a:pt x="115" y="45629"/>
                    <a:pt x="1" y="47135"/>
                    <a:pt x="1" y="48619"/>
                  </a:cubicBezTo>
                  <a:cubicBezTo>
                    <a:pt x="1" y="51335"/>
                    <a:pt x="389" y="54029"/>
                    <a:pt x="1188" y="56562"/>
                  </a:cubicBezTo>
                  <a:lnTo>
                    <a:pt x="1873" y="56562"/>
                  </a:lnTo>
                  <a:cubicBezTo>
                    <a:pt x="640" y="52659"/>
                    <a:pt x="321" y="48414"/>
                    <a:pt x="1005" y="44259"/>
                  </a:cubicBezTo>
                  <a:cubicBezTo>
                    <a:pt x="2010" y="38256"/>
                    <a:pt x="5091" y="33349"/>
                    <a:pt x="9656" y="30427"/>
                  </a:cubicBezTo>
                  <a:cubicBezTo>
                    <a:pt x="11185" y="29469"/>
                    <a:pt x="12920" y="28670"/>
                    <a:pt x="14586" y="27917"/>
                  </a:cubicBezTo>
                  <a:cubicBezTo>
                    <a:pt x="17622" y="26524"/>
                    <a:pt x="20749" y="25109"/>
                    <a:pt x="22872" y="22484"/>
                  </a:cubicBezTo>
                  <a:cubicBezTo>
                    <a:pt x="24972" y="19950"/>
                    <a:pt x="25794" y="16664"/>
                    <a:pt x="26592" y="13491"/>
                  </a:cubicBezTo>
                  <a:cubicBezTo>
                    <a:pt x="27414" y="10273"/>
                    <a:pt x="28236" y="6963"/>
                    <a:pt x="30404" y="4498"/>
                  </a:cubicBezTo>
                  <a:cubicBezTo>
                    <a:pt x="32572" y="2045"/>
                    <a:pt x="36055" y="653"/>
                    <a:pt x="39837" y="653"/>
                  </a:cubicBezTo>
                  <a:cubicBezTo>
                    <a:pt x="40594" y="653"/>
                    <a:pt x="41364" y="709"/>
                    <a:pt x="42137" y="823"/>
                  </a:cubicBezTo>
                  <a:cubicBezTo>
                    <a:pt x="45766" y="1348"/>
                    <a:pt x="49486" y="3037"/>
                    <a:pt x="53846" y="6141"/>
                  </a:cubicBezTo>
                  <a:cubicBezTo>
                    <a:pt x="58114" y="9177"/>
                    <a:pt x="61949" y="12829"/>
                    <a:pt x="65236" y="16892"/>
                  </a:cubicBezTo>
                  <a:lnTo>
                    <a:pt x="65236" y="15819"/>
                  </a:lnTo>
                  <a:cubicBezTo>
                    <a:pt x="61995" y="11939"/>
                    <a:pt x="58274" y="8515"/>
                    <a:pt x="54211" y="5616"/>
                  </a:cubicBezTo>
                  <a:cubicBezTo>
                    <a:pt x="49783" y="2466"/>
                    <a:pt x="45971" y="732"/>
                    <a:pt x="42228" y="184"/>
                  </a:cubicBezTo>
                  <a:cubicBezTo>
                    <a:pt x="41413" y="61"/>
                    <a:pt x="40601" y="1"/>
                    <a:pt x="3980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1641300" y="729900"/>
              <a:ext cx="2874300" cy="2584225"/>
            </a:xfrm>
            <a:custGeom>
              <a:avLst/>
              <a:gdLst/>
              <a:ahLst/>
              <a:cxnLst/>
              <a:rect l="l" t="t" r="r" b="b"/>
              <a:pathLst>
                <a:path w="114972" h="103369" extrusionOk="0">
                  <a:moveTo>
                    <a:pt x="3424" y="0"/>
                  </a:moveTo>
                  <a:cubicBezTo>
                    <a:pt x="2968" y="2283"/>
                    <a:pt x="2580" y="4656"/>
                    <a:pt x="2237" y="7099"/>
                  </a:cubicBezTo>
                  <a:cubicBezTo>
                    <a:pt x="1461" y="13010"/>
                    <a:pt x="1073" y="18945"/>
                    <a:pt x="1073" y="24902"/>
                  </a:cubicBezTo>
                  <a:cubicBezTo>
                    <a:pt x="1073" y="41063"/>
                    <a:pt x="3949" y="57223"/>
                    <a:pt x="9564" y="72425"/>
                  </a:cubicBezTo>
                  <a:cubicBezTo>
                    <a:pt x="14540" y="85914"/>
                    <a:pt x="20635" y="94519"/>
                    <a:pt x="28760" y="99518"/>
                  </a:cubicBezTo>
                  <a:cubicBezTo>
                    <a:pt x="32792" y="101996"/>
                    <a:pt x="37795" y="103369"/>
                    <a:pt x="42726" y="103369"/>
                  </a:cubicBezTo>
                  <a:cubicBezTo>
                    <a:pt x="49242" y="103369"/>
                    <a:pt x="55635" y="100974"/>
                    <a:pt x="59506" y="95569"/>
                  </a:cubicBezTo>
                  <a:cubicBezTo>
                    <a:pt x="61857" y="92260"/>
                    <a:pt x="62998" y="88265"/>
                    <a:pt x="64094" y="84408"/>
                  </a:cubicBezTo>
                  <a:cubicBezTo>
                    <a:pt x="65098" y="80870"/>
                    <a:pt x="66148" y="77195"/>
                    <a:pt x="68157" y="74091"/>
                  </a:cubicBezTo>
                  <a:cubicBezTo>
                    <a:pt x="72083" y="67996"/>
                    <a:pt x="78679" y="65075"/>
                    <a:pt x="85664" y="61948"/>
                  </a:cubicBezTo>
                  <a:cubicBezTo>
                    <a:pt x="89247" y="60373"/>
                    <a:pt x="92922" y="58729"/>
                    <a:pt x="96186" y="56629"/>
                  </a:cubicBezTo>
                  <a:cubicBezTo>
                    <a:pt x="104152" y="51539"/>
                    <a:pt x="109927" y="43117"/>
                    <a:pt x="112506" y="32914"/>
                  </a:cubicBezTo>
                  <a:cubicBezTo>
                    <a:pt x="114971" y="23031"/>
                    <a:pt x="114218" y="12600"/>
                    <a:pt x="110384" y="3515"/>
                  </a:cubicBezTo>
                  <a:cubicBezTo>
                    <a:pt x="109859" y="2283"/>
                    <a:pt x="109311" y="1118"/>
                    <a:pt x="108717" y="0"/>
                  </a:cubicBezTo>
                  <a:lnTo>
                    <a:pt x="107987" y="0"/>
                  </a:lnTo>
                  <a:cubicBezTo>
                    <a:pt x="108626" y="1210"/>
                    <a:pt x="109220" y="2465"/>
                    <a:pt x="109790" y="3766"/>
                  </a:cubicBezTo>
                  <a:cubicBezTo>
                    <a:pt x="112141" y="9313"/>
                    <a:pt x="113237" y="15270"/>
                    <a:pt x="113237" y="21159"/>
                  </a:cubicBezTo>
                  <a:cubicBezTo>
                    <a:pt x="113237" y="35242"/>
                    <a:pt x="106869" y="49006"/>
                    <a:pt x="95844" y="56082"/>
                  </a:cubicBezTo>
                  <a:cubicBezTo>
                    <a:pt x="92626" y="58159"/>
                    <a:pt x="88951" y="59779"/>
                    <a:pt x="85413" y="61354"/>
                  </a:cubicBezTo>
                  <a:cubicBezTo>
                    <a:pt x="78634" y="64367"/>
                    <a:pt x="71649" y="67494"/>
                    <a:pt x="67609" y="73748"/>
                  </a:cubicBezTo>
                  <a:cubicBezTo>
                    <a:pt x="65555" y="76921"/>
                    <a:pt x="64505" y="80642"/>
                    <a:pt x="63478" y="84225"/>
                  </a:cubicBezTo>
                  <a:cubicBezTo>
                    <a:pt x="62382" y="88037"/>
                    <a:pt x="61264" y="91963"/>
                    <a:pt x="58958" y="95181"/>
                  </a:cubicBezTo>
                  <a:cubicBezTo>
                    <a:pt x="55227" y="100403"/>
                    <a:pt x="49046" y="102719"/>
                    <a:pt x="42734" y="102719"/>
                  </a:cubicBezTo>
                  <a:cubicBezTo>
                    <a:pt x="37925" y="102719"/>
                    <a:pt x="33040" y="101375"/>
                    <a:pt x="29103" y="98948"/>
                  </a:cubicBezTo>
                  <a:cubicBezTo>
                    <a:pt x="21114" y="94040"/>
                    <a:pt x="15088" y="85526"/>
                    <a:pt x="10158" y="72196"/>
                  </a:cubicBezTo>
                  <a:cubicBezTo>
                    <a:pt x="2534" y="51517"/>
                    <a:pt x="0" y="29034"/>
                    <a:pt x="2899" y="7190"/>
                  </a:cubicBezTo>
                  <a:cubicBezTo>
                    <a:pt x="3219" y="4702"/>
                    <a:pt x="3630" y="2305"/>
                    <a:pt x="4086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3040500" y="2947975"/>
              <a:ext cx="1558400" cy="1220000"/>
            </a:xfrm>
            <a:custGeom>
              <a:avLst/>
              <a:gdLst/>
              <a:ahLst/>
              <a:cxnLst/>
              <a:rect l="l" t="t" r="r" b="b"/>
              <a:pathLst>
                <a:path w="62336" h="48800" extrusionOk="0">
                  <a:moveTo>
                    <a:pt x="42351" y="1"/>
                  </a:moveTo>
                  <a:cubicBezTo>
                    <a:pt x="32307" y="1"/>
                    <a:pt x="21177" y="4342"/>
                    <a:pt x="16138" y="8535"/>
                  </a:cubicBezTo>
                  <a:cubicBezTo>
                    <a:pt x="6117" y="16844"/>
                    <a:pt x="206" y="30699"/>
                    <a:pt x="206" y="45421"/>
                  </a:cubicBezTo>
                  <a:cubicBezTo>
                    <a:pt x="206" y="46540"/>
                    <a:pt x="251" y="47681"/>
                    <a:pt x="320" y="48799"/>
                  </a:cubicBezTo>
                  <a:lnTo>
                    <a:pt x="982" y="48799"/>
                  </a:lnTo>
                  <a:cubicBezTo>
                    <a:pt x="0" y="33027"/>
                    <a:pt x="5912" y="17871"/>
                    <a:pt x="16548" y="9038"/>
                  </a:cubicBezTo>
                  <a:cubicBezTo>
                    <a:pt x="21495" y="4919"/>
                    <a:pt x="32440" y="652"/>
                    <a:pt x="42296" y="652"/>
                  </a:cubicBezTo>
                  <a:cubicBezTo>
                    <a:pt x="44675" y="652"/>
                    <a:pt x="46991" y="900"/>
                    <a:pt x="49143" y="1460"/>
                  </a:cubicBezTo>
                  <a:cubicBezTo>
                    <a:pt x="54187" y="2761"/>
                    <a:pt x="57566" y="5591"/>
                    <a:pt x="59232" y="9836"/>
                  </a:cubicBezTo>
                  <a:cubicBezTo>
                    <a:pt x="59780" y="11297"/>
                    <a:pt x="60008" y="12941"/>
                    <a:pt x="60008" y="14744"/>
                  </a:cubicBezTo>
                  <a:cubicBezTo>
                    <a:pt x="60008" y="20724"/>
                    <a:pt x="57406" y="28165"/>
                    <a:pt x="55511" y="33506"/>
                  </a:cubicBezTo>
                  <a:cubicBezTo>
                    <a:pt x="55214" y="34328"/>
                    <a:pt x="54941" y="35104"/>
                    <a:pt x="54712" y="35812"/>
                  </a:cubicBezTo>
                  <a:cubicBezTo>
                    <a:pt x="53183" y="40285"/>
                    <a:pt x="51380" y="44622"/>
                    <a:pt x="49280" y="48799"/>
                  </a:cubicBezTo>
                  <a:lnTo>
                    <a:pt x="50010" y="48799"/>
                  </a:lnTo>
                  <a:cubicBezTo>
                    <a:pt x="52042" y="44691"/>
                    <a:pt x="53822" y="40400"/>
                    <a:pt x="55329" y="36017"/>
                  </a:cubicBezTo>
                  <a:cubicBezTo>
                    <a:pt x="55557" y="35309"/>
                    <a:pt x="55831" y="34533"/>
                    <a:pt x="56128" y="33712"/>
                  </a:cubicBezTo>
                  <a:cubicBezTo>
                    <a:pt x="58615" y="26704"/>
                    <a:pt x="62336" y="16091"/>
                    <a:pt x="59825" y="9608"/>
                  </a:cubicBezTo>
                  <a:cubicBezTo>
                    <a:pt x="58090" y="5134"/>
                    <a:pt x="54553" y="2190"/>
                    <a:pt x="49326" y="821"/>
                  </a:cubicBezTo>
                  <a:cubicBezTo>
                    <a:pt x="47131" y="253"/>
                    <a:pt x="44773" y="1"/>
                    <a:pt x="4235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810450" y="729900"/>
              <a:ext cx="1250300" cy="3438075"/>
            </a:xfrm>
            <a:custGeom>
              <a:avLst/>
              <a:gdLst/>
              <a:ahLst/>
              <a:cxnLst/>
              <a:rect l="l" t="t" r="r" b="b"/>
              <a:pathLst>
                <a:path w="50012" h="137523" extrusionOk="0">
                  <a:moveTo>
                    <a:pt x="5045" y="0"/>
                  </a:moveTo>
                  <a:cubicBezTo>
                    <a:pt x="2580" y="5250"/>
                    <a:pt x="1507" y="11139"/>
                    <a:pt x="1507" y="17096"/>
                  </a:cubicBezTo>
                  <a:cubicBezTo>
                    <a:pt x="1507" y="24925"/>
                    <a:pt x="3356" y="32868"/>
                    <a:pt x="6301" y="39670"/>
                  </a:cubicBezTo>
                  <a:cubicBezTo>
                    <a:pt x="10637" y="49645"/>
                    <a:pt x="17074" y="58638"/>
                    <a:pt x="23328" y="67335"/>
                  </a:cubicBezTo>
                  <a:cubicBezTo>
                    <a:pt x="26843" y="72265"/>
                    <a:pt x="30518" y="77378"/>
                    <a:pt x="33737" y="82582"/>
                  </a:cubicBezTo>
                  <a:cubicBezTo>
                    <a:pt x="41429" y="95044"/>
                    <a:pt x="49303" y="113464"/>
                    <a:pt x="43141" y="130652"/>
                  </a:cubicBezTo>
                  <a:cubicBezTo>
                    <a:pt x="42273" y="133094"/>
                    <a:pt x="41178" y="135377"/>
                    <a:pt x="39877" y="137522"/>
                  </a:cubicBezTo>
                  <a:lnTo>
                    <a:pt x="40630" y="137522"/>
                  </a:lnTo>
                  <a:cubicBezTo>
                    <a:pt x="41862" y="135445"/>
                    <a:pt x="42912" y="133231"/>
                    <a:pt x="43757" y="130857"/>
                  </a:cubicBezTo>
                  <a:cubicBezTo>
                    <a:pt x="50011" y="113442"/>
                    <a:pt x="42045" y="94816"/>
                    <a:pt x="34284" y="82262"/>
                  </a:cubicBezTo>
                  <a:cubicBezTo>
                    <a:pt x="31043" y="77012"/>
                    <a:pt x="27391" y="71900"/>
                    <a:pt x="23853" y="66969"/>
                  </a:cubicBezTo>
                  <a:cubicBezTo>
                    <a:pt x="17622" y="58296"/>
                    <a:pt x="11208" y="49325"/>
                    <a:pt x="6894" y="39396"/>
                  </a:cubicBezTo>
                  <a:cubicBezTo>
                    <a:pt x="1736" y="27504"/>
                    <a:pt x="1" y="11983"/>
                    <a:pt x="5753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686050" y="2588425"/>
              <a:ext cx="432000" cy="1269125"/>
            </a:xfrm>
            <a:custGeom>
              <a:avLst/>
              <a:gdLst/>
              <a:ahLst/>
              <a:cxnLst/>
              <a:rect l="l" t="t" r="r" b="b"/>
              <a:pathLst>
                <a:path w="17280" h="50765" extrusionOk="0">
                  <a:moveTo>
                    <a:pt x="1" y="1"/>
                  </a:moveTo>
                  <a:lnTo>
                    <a:pt x="1" y="891"/>
                  </a:lnTo>
                  <a:cubicBezTo>
                    <a:pt x="2534" y="3196"/>
                    <a:pt x="4863" y="5707"/>
                    <a:pt x="6871" y="8492"/>
                  </a:cubicBezTo>
                  <a:cubicBezTo>
                    <a:pt x="13673" y="17896"/>
                    <a:pt x="16572" y="32664"/>
                    <a:pt x="8926" y="42661"/>
                  </a:cubicBezTo>
                  <a:cubicBezTo>
                    <a:pt x="6483" y="45857"/>
                    <a:pt x="3174" y="48231"/>
                    <a:pt x="1" y="50034"/>
                  </a:cubicBezTo>
                  <a:lnTo>
                    <a:pt x="1" y="50764"/>
                  </a:lnTo>
                  <a:cubicBezTo>
                    <a:pt x="3333" y="48938"/>
                    <a:pt x="6848" y="46450"/>
                    <a:pt x="9428" y="43049"/>
                  </a:cubicBezTo>
                  <a:cubicBezTo>
                    <a:pt x="17280" y="32824"/>
                    <a:pt x="14335" y="17713"/>
                    <a:pt x="7396" y="8104"/>
                  </a:cubicBezTo>
                  <a:cubicBezTo>
                    <a:pt x="5251" y="5114"/>
                    <a:pt x="2740" y="2443"/>
                    <a:pt x="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2166275" y="729900"/>
              <a:ext cx="1541875" cy="1244050"/>
            </a:xfrm>
            <a:custGeom>
              <a:avLst/>
              <a:gdLst/>
              <a:ahLst/>
              <a:cxnLst/>
              <a:rect l="l" t="t" r="r" b="b"/>
              <a:pathLst>
                <a:path w="61675" h="49762" extrusionOk="0">
                  <a:moveTo>
                    <a:pt x="229" y="0"/>
                  </a:moveTo>
                  <a:cubicBezTo>
                    <a:pt x="46" y="1666"/>
                    <a:pt x="1" y="3333"/>
                    <a:pt x="1" y="4907"/>
                  </a:cubicBezTo>
                  <a:lnTo>
                    <a:pt x="1" y="5227"/>
                  </a:lnTo>
                  <a:cubicBezTo>
                    <a:pt x="24" y="13786"/>
                    <a:pt x="708" y="22414"/>
                    <a:pt x="2032" y="30860"/>
                  </a:cubicBezTo>
                  <a:cubicBezTo>
                    <a:pt x="2968" y="36886"/>
                    <a:pt x="4954" y="45263"/>
                    <a:pt x="11527" y="48504"/>
                  </a:cubicBezTo>
                  <a:cubicBezTo>
                    <a:pt x="13317" y="49386"/>
                    <a:pt x="15177" y="49762"/>
                    <a:pt x="17026" y="49762"/>
                  </a:cubicBezTo>
                  <a:cubicBezTo>
                    <a:pt x="21876" y="49762"/>
                    <a:pt x="26644" y="47175"/>
                    <a:pt x="29833" y="44350"/>
                  </a:cubicBezTo>
                  <a:cubicBezTo>
                    <a:pt x="32892" y="41610"/>
                    <a:pt x="35380" y="38255"/>
                    <a:pt x="37777" y="35014"/>
                  </a:cubicBezTo>
                  <a:cubicBezTo>
                    <a:pt x="39215" y="33074"/>
                    <a:pt x="40698" y="31088"/>
                    <a:pt x="42273" y="29239"/>
                  </a:cubicBezTo>
                  <a:cubicBezTo>
                    <a:pt x="44213" y="26979"/>
                    <a:pt x="46382" y="24880"/>
                    <a:pt x="48482" y="22825"/>
                  </a:cubicBezTo>
                  <a:cubicBezTo>
                    <a:pt x="51746" y="19675"/>
                    <a:pt x="55101" y="16411"/>
                    <a:pt x="57635" y="12577"/>
                  </a:cubicBezTo>
                  <a:cubicBezTo>
                    <a:pt x="59849" y="9267"/>
                    <a:pt x="61652" y="4542"/>
                    <a:pt x="61675" y="0"/>
                  </a:cubicBezTo>
                  <a:lnTo>
                    <a:pt x="61036" y="0"/>
                  </a:lnTo>
                  <a:cubicBezTo>
                    <a:pt x="61013" y="2168"/>
                    <a:pt x="60579" y="4405"/>
                    <a:pt x="59871" y="6482"/>
                  </a:cubicBezTo>
                  <a:cubicBezTo>
                    <a:pt x="59164" y="8605"/>
                    <a:pt x="58182" y="10591"/>
                    <a:pt x="57110" y="12212"/>
                  </a:cubicBezTo>
                  <a:cubicBezTo>
                    <a:pt x="54599" y="16001"/>
                    <a:pt x="51266" y="19242"/>
                    <a:pt x="48048" y="22369"/>
                  </a:cubicBezTo>
                  <a:cubicBezTo>
                    <a:pt x="45925" y="24423"/>
                    <a:pt x="43734" y="26546"/>
                    <a:pt x="41794" y="28805"/>
                  </a:cubicBezTo>
                  <a:cubicBezTo>
                    <a:pt x="40196" y="30677"/>
                    <a:pt x="38712" y="32686"/>
                    <a:pt x="37274" y="34626"/>
                  </a:cubicBezTo>
                  <a:cubicBezTo>
                    <a:pt x="34878" y="37844"/>
                    <a:pt x="32413" y="41177"/>
                    <a:pt x="29400" y="43847"/>
                  </a:cubicBezTo>
                  <a:cubicBezTo>
                    <a:pt x="26106" y="46781"/>
                    <a:pt x="21458" y="49067"/>
                    <a:pt x="16953" y="49067"/>
                  </a:cubicBezTo>
                  <a:cubicBezTo>
                    <a:pt x="15184" y="49067"/>
                    <a:pt x="13436" y="48715"/>
                    <a:pt x="11801" y="47910"/>
                  </a:cubicBezTo>
                  <a:cubicBezTo>
                    <a:pt x="5524" y="44829"/>
                    <a:pt x="3584" y="36635"/>
                    <a:pt x="2671" y="30746"/>
                  </a:cubicBezTo>
                  <a:cubicBezTo>
                    <a:pt x="1370" y="22346"/>
                    <a:pt x="685" y="13764"/>
                    <a:pt x="640" y="5227"/>
                  </a:cubicBezTo>
                  <a:cubicBezTo>
                    <a:pt x="640" y="3561"/>
                    <a:pt x="685" y="1780"/>
                    <a:pt x="891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6"/>
          <p:cNvSpPr/>
          <p:nvPr/>
        </p:nvSpPr>
        <p:spPr>
          <a:xfrm rot="10800000" flipH="1">
            <a:off x="-164150" y="2314377"/>
            <a:ext cx="3093332" cy="2995400"/>
          </a:xfrm>
          <a:custGeom>
            <a:avLst/>
            <a:gdLst/>
            <a:ahLst/>
            <a:cxnLst/>
            <a:rect l="l" t="t" r="r" b="b"/>
            <a:pathLst>
              <a:path w="37175" h="35997" extrusionOk="0">
                <a:moveTo>
                  <a:pt x="0" y="0"/>
                </a:moveTo>
                <a:lnTo>
                  <a:pt x="0" y="35996"/>
                </a:lnTo>
                <a:cubicBezTo>
                  <a:pt x="482" y="35862"/>
                  <a:pt x="946" y="35693"/>
                  <a:pt x="1410" y="35497"/>
                </a:cubicBezTo>
                <a:cubicBezTo>
                  <a:pt x="4274" y="34257"/>
                  <a:pt x="6602" y="31821"/>
                  <a:pt x="7699" y="28895"/>
                </a:cubicBezTo>
                <a:cubicBezTo>
                  <a:pt x="8591" y="26513"/>
                  <a:pt x="8761" y="23748"/>
                  <a:pt x="10474" y="21874"/>
                </a:cubicBezTo>
                <a:cubicBezTo>
                  <a:pt x="12401" y="19769"/>
                  <a:pt x="15550" y="19528"/>
                  <a:pt x="18333" y="18939"/>
                </a:cubicBezTo>
                <a:cubicBezTo>
                  <a:pt x="23820" y="17771"/>
                  <a:pt x="28869" y="14639"/>
                  <a:pt x="32366" y="10250"/>
                </a:cubicBezTo>
                <a:cubicBezTo>
                  <a:pt x="34739" y="7271"/>
                  <a:pt x="36389" y="3729"/>
                  <a:pt x="371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"/>
          <p:cNvSpPr/>
          <p:nvPr/>
        </p:nvSpPr>
        <p:spPr>
          <a:xfrm rot="10800000" flipH="1">
            <a:off x="2099" y="-21379"/>
            <a:ext cx="4103296" cy="1071881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"/>
          <p:cNvSpPr/>
          <p:nvPr/>
        </p:nvSpPr>
        <p:spPr>
          <a:xfrm rot="10800000" flipH="1">
            <a:off x="6436819" y="-21383"/>
            <a:ext cx="2707200" cy="1652736"/>
          </a:xfrm>
          <a:custGeom>
            <a:avLst/>
            <a:gdLst/>
            <a:ahLst/>
            <a:cxnLst/>
            <a:rect l="l" t="t" r="r" b="b"/>
            <a:pathLst>
              <a:path w="26942" h="16448" extrusionOk="0">
                <a:moveTo>
                  <a:pt x="25136" y="0"/>
                </a:moveTo>
                <a:cubicBezTo>
                  <a:pt x="21713" y="0"/>
                  <a:pt x="18401" y="1629"/>
                  <a:pt x="17227" y="4859"/>
                </a:cubicBezTo>
                <a:cubicBezTo>
                  <a:pt x="17072" y="4855"/>
                  <a:pt x="16918" y="4853"/>
                  <a:pt x="16764" y="4853"/>
                </a:cubicBezTo>
                <a:cubicBezTo>
                  <a:pt x="12591" y="4853"/>
                  <a:pt x="8428" y="6359"/>
                  <a:pt x="5237" y="9043"/>
                </a:cubicBezTo>
                <a:cubicBezTo>
                  <a:pt x="2891" y="11015"/>
                  <a:pt x="1080" y="13593"/>
                  <a:pt x="0" y="16448"/>
                </a:cubicBezTo>
                <a:lnTo>
                  <a:pt x="26942" y="16448"/>
                </a:lnTo>
                <a:lnTo>
                  <a:pt x="26942" y="149"/>
                </a:lnTo>
                <a:cubicBezTo>
                  <a:pt x="26692" y="105"/>
                  <a:pt x="26433" y="69"/>
                  <a:pt x="26183" y="51"/>
                </a:cubicBezTo>
                <a:cubicBezTo>
                  <a:pt x="25835" y="17"/>
                  <a:pt x="25485" y="0"/>
                  <a:pt x="251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"/>
          <p:cNvSpPr/>
          <p:nvPr/>
        </p:nvSpPr>
        <p:spPr>
          <a:xfrm rot="-755021" flipH="1">
            <a:off x="3125805" y="3893072"/>
            <a:ext cx="7584970" cy="1981379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"/>
          <p:cNvSpPr txBox="1">
            <a:spLocks noGrp="1"/>
          </p:cNvSpPr>
          <p:nvPr>
            <p:ph type="ctrTitle"/>
          </p:nvPr>
        </p:nvSpPr>
        <p:spPr>
          <a:xfrm>
            <a:off x="2964325" y="539500"/>
            <a:ext cx="3215400" cy="11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8"/>
          <p:cNvGrpSpPr/>
          <p:nvPr/>
        </p:nvGrpSpPr>
        <p:grpSpPr>
          <a:xfrm flipH="1">
            <a:off x="-5913" y="-9692"/>
            <a:ext cx="9144275" cy="5143704"/>
            <a:chOff x="686050" y="729900"/>
            <a:chExt cx="6112075" cy="3438075"/>
          </a:xfrm>
        </p:grpSpPr>
        <p:sp>
          <p:nvSpPr>
            <p:cNvPr id="132" name="Google Shape;132;p8"/>
            <p:cNvSpPr/>
            <p:nvPr/>
          </p:nvSpPr>
          <p:spPr>
            <a:xfrm>
              <a:off x="5528450" y="729900"/>
              <a:ext cx="1269675" cy="1596075"/>
            </a:xfrm>
            <a:custGeom>
              <a:avLst/>
              <a:gdLst/>
              <a:ahLst/>
              <a:cxnLst/>
              <a:rect l="l" t="t" r="r" b="b"/>
              <a:pathLst>
                <a:path w="50787" h="63843" extrusionOk="0">
                  <a:moveTo>
                    <a:pt x="388" y="0"/>
                  </a:moveTo>
                  <a:cubicBezTo>
                    <a:pt x="137" y="1917"/>
                    <a:pt x="0" y="3857"/>
                    <a:pt x="0" y="5798"/>
                  </a:cubicBezTo>
                  <a:cubicBezTo>
                    <a:pt x="0" y="11801"/>
                    <a:pt x="1233" y="17781"/>
                    <a:pt x="3858" y="23259"/>
                  </a:cubicBezTo>
                  <a:cubicBezTo>
                    <a:pt x="10705" y="37548"/>
                    <a:pt x="24401" y="46404"/>
                    <a:pt x="37639" y="54986"/>
                  </a:cubicBezTo>
                  <a:cubicBezTo>
                    <a:pt x="42045" y="57839"/>
                    <a:pt x="46518" y="60715"/>
                    <a:pt x="50787" y="63842"/>
                  </a:cubicBezTo>
                  <a:lnTo>
                    <a:pt x="50787" y="63021"/>
                  </a:lnTo>
                  <a:cubicBezTo>
                    <a:pt x="46633" y="60008"/>
                    <a:pt x="42273" y="57200"/>
                    <a:pt x="38005" y="54438"/>
                  </a:cubicBezTo>
                  <a:cubicBezTo>
                    <a:pt x="24218" y="45514"/>
                    <a:pt x="11208" y="37114"/>
                    <a:pt x="4451" y="22985"/>
                  </a:cubicBezTo>
                  <a:cubicBezTo>
                    <a:pt x="1028" y="15818"/>
                    <a:pt x="0" y="7806"/>
                    <a:pt x="1028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4701600" y="729900"/>
              <a:ext cx="784075" cy="3438075"/>
            </a:xfrm>
            <a:custGeom>
              <a:avLst/>
              <a:gdLst/>
              <a:ahLst/>
              <a:cxnLst/>
              <a:rect l="l" t="t" r="r" b="b"/>
              <a:pathLst>
                <a:path w="31363" h="137523" extrusionOk="0">
                  <a:moveTo>
                    <a:pt x="11641" y="0"/>
                  </a:moveTo>
                  <a:cubicBezTo>
                    <a:pt x="14883" y="5250"/>
                    <a:pt x="17645" y="10545"/>
                    <a:pt x="19950" y="15886"/>
                  </a:cubicBezTo>
                  <a:cubicBezTo>
                    <a:pt x="29605" y="38324"/>
                    <a:pt x="30701" y="62427"/>
                    <a:pt x="22940" y="82034"/>
                  </a:cubicBezTo>
                  <a:cubicBezTo>
                    <a:pt x="20452" y="88379"/>
                    <a:pt x="16983" y="94428"/>
                    <a:pt x="13627" y="100271"/>
                  </a:cubicBezTo>
                  <a:cubicBezTo>
                    <a:pt x="10044" y="106503"/>
                    <a:pt x="6346" y="112939"/>
                    <a:pt x="3812" y="119764"/>
                  </a:cubicBezTo>
                  <a:cubicBezTo>
                    <a:pt x="1667" y="125470"/>
                    <a:pt x="411" y="131451"/>
                    <a:pt x="1" y="137522"/>
                  </a:cubicBezTo>
                  <a:lnTo>
                    <a:pt x="640" y="137522"/>
                  </a:lnTo>
                  <a:cubicBezTo>
                    <a:pt x="1073" y="131542"/>
                    <a:pt x="2306" y="125607"/>
                    <a:pt x="4406" y="119992"/>
                  </a:cubicBezTo>
                  <a:cubicBezTo>
                    <a:pt x="6939" y="113213"/>
                    <a:pt x="10614" y="106799"/>
                    <a:pt x="14175" y="100591"/>
                  </a:cubicBezTo>
                  <a:cubicBezTo>
                    <a:pt x="17553" y="94725"/>
                    <a:pt x="21023" y="88676"/>
                    <a:pt x="23556" y="82262"/>
                  </a:cubicBezTo>
                  <a:cubicBezTo>
                    <a:pt x="31363" y="62496"/>
                    <a:pt x="30267" y="38210"/>
                    <a:pt x="20543" y="15635"/>
                  </a:cubicBezTo>
                  <a:cubicBezTo>
                    <a:pt x="18284" y="10363"/>
                    <a:pt x="15567" y="5159"/>
                    <a:pt x="12395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5167225" y="2753900"/>
              <a:ext cx="1630900" cy="1414075"/>
            </a:xfrm>
            <a:custGeom>
              <a:avLst/>
              <a:gdLst/>
              <a:ahLst/>
              <a:cxnLst/>
              <a:rect l="l" t="t" r="r" b="b"/>
              <a:pathLst>
                <a:path w="65236" h="56563" extrusionOk="0">
                  <a:moveTo>
                    <a:pt x="39801" y="1"/>
                  </a:moveTo>
                  <a:cubicBezTo>
                    <a:pt x="35853" y="1"/>
                    <a:pt x="32199" y="1468"/>
                    <a:pt x="29902" y="4087"/>
                  </a:cubicBezTo>
                  <a:cubicBezTo>
                    <a:pt x="27642" y="6643"/>
                    <a:pt x="26798" y="10044"/>
                    <a:pt x="25976" y="13331"/>
                  </a:cubicBezTo>
                  <a:cubicBezTo>
                    <a:pt x="25177" y="16435"/>
                    <a:pt x="24378" y="19654"/>
                    <a:pt x="22393" y="22073"/>
                  </a:cubicBezTo>
                  <a:cubicBezTo>
                    <a:pt x="20338" y="24561"/>
                    <a:pt x="17417" y="25908"/>
                    <a:pt x="14335" y="27323"/>
                  </a:cubicBezTo>
                  <a:cubicBezTo>
                    <a:pt x="12623" y="28099"/>
                    <a:pt x="10889" y="28898"/>
                    <a:pt x="9291" y="29879"/>
                  </a:cubicBezTo>
                  <a:cubicBezTo>
                    <a:pt x="4589" y="32892"/>
                    <a:pt x="1416" y="37960"/>
                    <a:pt x="366" y="44168"/>
                  </a:cubicBezTo>
                  <a:cubicBezTo>
                    <a:pt x="115" y="45629"/>
                    <a:pt x="1" y="47135"/>
                    <a:pt x="1" y="48619"/>
                  </a:cubicBezTo>
                  <a:cubicBezTo>
                    <a:pt x="1" y="51335"/>
                    <a:pt x="389" y="54029"/>
                    <a:pt x="1188" y="56562"/>
                  </a:cubicBezTo>
                  <a:lnTo>
                    <a:pt x="1873" y="56562"/>
                  </a:lnTo>
                  <a:cubicBezTo>
                    <a:pt x="640" y="52659"/>
                    <a:pt x="321" y="48414"/>
                    <a:pt x="1005" y="44259"/>
                  </a:cubicBezTo>
                  <a:cubicBezTo>
                    <a:pt x="2010" y="38256"/>
                    <a:pt x="5091" y="33349"/>
                    <a:pt x="9656" y="30427"/>
                  </a:cubicBezTo>
                  <a:cubicBezTo>
                    <a:pt x="11185" y="29469"/>
                    <a:pt x="12920" y="28670"/>
                    <a:pt x="14586" y="27917"/>
                  </a:cubicBezTo>
                  <a:cubicBezTo>
                    <a:pt x="17622" y="26524"/>
                    <a:pt x="20749" y="25109"/>
                    <a:pt x="22872" y="22484"/>
                  </a:cubicBezTo>
                  <a:cubicBezTo>
                    <a:pt x="24972" y="19950"/>
                    <a:pt x="25794" y="16664"/>
                    <a:pt x="26592" y="13491"/>
                  </a:cubicBezTo>
                  <a:cubicBezTo>
                    <a:pt x="27414" y="10273"/>
                    <a:pt x="28236" y="6963"/>
                    <a:pt x="30404" y="4498"/>
                  </a:cubicBezTo>
                  <a:cubicBezTo>
                    <a:pt x="32572" y="2045"/>
                    <a:pt x="36055" y="653"/>
                    <a:pt x="39837" y="653"/>
                  </a:cubicBezTo>
                  <a:cubicBezTo>
                    <a:pt x="40594" y="653"/>
                    <a:pt x="41364" y="709"/>
                    <a:pt x="42137" y="823"/>
                  </a:cubicBezTo>
                  <a:cubicBezTo>
                    <a:pt x="45766" y="1348"/>
                    <a:pt x="49486" y="3037"/>
                    <a:pt x="53846" y="6141"/>
                  </a:cubicBezTo>
                  <a:cubicBezTo>
                    <a:pt x="58114" y="9177"/>
                    <a:pt x="61949" y="12829"/>
                    <a:pt x="65236" y="16892"/>
                  </a:cubicBezTo>
                  <a:lnTo>
                    <a:pt x="65236" y="15819"/>
                  </a:lnTo>
                  <a:cubicBezTo>
                    <a:pt x="61995" y="11939"/>
                    <a:pt x="58274" y="8515"/>
                    <a:pt x="54211" y="5616"/>
                  </a:cubicBezTo>
                  <a:cubicBezTo>
                    <a:pt x="49783" y="2466"/>
                    <a:pt x="45971" y="732"/>
                    <a:pt x="42228" y="184"/>
                  </a:cubicBezTo>
                  <a:cubicBezTo>
                    <a:pt x="41413" y="61"/>
                    <a:pt x="40601" y="1"/>
                    <a:pt x="3980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1641300" y="729900"/>
              <a:ext cx="2874300" cy="2584225"/>
            </a:xfrm>
            <a:custGeom>
              <a:avLst/>
              <a:gdLst/>
              <a:ahLst/>
              <a:cxnLst/>
              <a:rect l="l" t="t" r="r" b="b"/>
              <a:pathLst>
                <a:path w="114972" h="103369" extrusionOk="0">
                  <a:moveTo>
                    <a:pt x="3424" y="0"/>
                  </a:moveTo>
                  <a:cubicBezTo>
                    <a:pt x="2968" y="2283"/>
                    <a:pt x="2580" y="4656"/>
                    <a:pt x="2237" y="7099"/>
                  </a:cubicBezTo>
                  <a:cubicBezTo>
                    <a:pt x="1461" y="13010"/>
                    <a:pt x="1073" y="18945"/>
                    <a:pt x="1073" y="24902"/>
                  </a:cubicBezTo>
                  <a:cubicBezTo>
                    <a:pt x="1073" y="41063"/>
                    <a:pt x="3949" y="57223"/>
                    <a:pt x="9564" y="72425"/>
                  </a:cubicBezTo>
                  <a:cubicBezTo>
                    <a:pt x="14540" y="85914"/>
                    <a:pt x="20635" y="94519"/>
                    <a:pt x="28760" y="99518"/>
                  </a:cubicBezTo>
                  <a:cubicBezTo>
                    <a:pt x="32792" y="101996"/>
                    <a:pt x="37795" y="103369"/>
                    <a:pt x="42726" y="103369"/>
                  </a:cubicBezTo>
                  <a:cubicBezTo>
                    <a:pt x="49242" y="103369"/>
                    <a:pt x="55635" y="100974"/>
                    <a:pt x="59506" y="95569"/>
                  </a:cubicBezTo>
                  <a:cubicBezTo>
                    <a:pt x="61857" y="92260"/>
                    <a:pt x="62998" y="88265"/>
                    <a:pt x="64094" y="84408"/>
                  </a:cubicBezTo>
                  <a:cubicBezTo>
                    <a:pt x="65098" y="80870"/>
                    <a:pt x="66148" y="77195"/>
                    <a:pt x="68157" y="74091"/>
                  </a:cubicBezTo>
                  <a:cubicBezTo>
                    <a:pt x="72083" y="67996"/>
                    <a:pt x="78679" y="65075"/>
                    <a:pt x="85664" y="61948"/>
                  </a:cubicBezTo>
                  <a:cubicBezTo>
                    <a:pt x="89247" y="60373"/>
                    <a:pt x="92922" y="58729"/>
                    <a:pt x="96186" y="56629"/>
                  </a:cubicBezTo>
                  <a:cubicBezTo>
                    <a:pt x="104152" y="51539"/>
                    <a:pt x="109927" y="43117"/>
                    <a:pt x="112506" y="32914"/>
                  </a:cubicBezTo>
                  <a:cubicBezTo>
                    <a:pt x="114971" y="23031"/>
                    <a:pt x="114218" y="12600"/>
                    <a:pt x="110384" y="3515"/>
                  </a:cubicBezTo>
                  <a:cubicBezTo>
                    <a:pt x="109859" y="2283"/>
                    <a:pt x="109311" y="1118"/>
                    <a:pt x="108717" y="0"/>
                  </a:cubicBezTo>
                  <a:lnTo>
                    <a:pt x="107987" y="0"/>
                  </a:lnTo>
                  <a:cubicBezTo>
                    <a:pt x="108626" y="1210"/>
                    <a:pt x="109220" y="2465"/>
                    <a:pt x="109790" y="3766"/>
                  </a:cubicBezTo>
                  <a:cubicBezTo>
                    <a:pt x="112141" y="9313"/>
                    <a:pt x="113237" y="15270"/>
                    <a:pt x="113237" y="21159"/>
                  </a:cubicBezTo>
                  <a:cubicBezTo>
                    <a:pt x="113237" y="35242"/>
                    <a:pt x="106869" y="49006"/>
                    <a:pt x="95844" y="56082"/>
                  </a:cubicBezTo>
                  <a:cubicBezTo>
                    <a:pt x="92626" y="58159"/>
                    <a:pt x="88951" y="59779"/>
                    <a:pt x="85413" y="61354"/>
                  </a:cubicBezTo>
                  <a:cubicBezTo>
                    <a:pt x="78634" y="64367"/>
                    <a:pt x="71649" y="67494"/>
                    <a:pt x="67609" y="73748"/>
                  </a:cubicBezTo>
                  <a:cubicBezTo>
                    <a:pt x="65555" y="76921"/>
                    <a:pt x="64505" y="80642"/>
                    <a:pt x="63478" y="84225"/>
                  </a:cubicBezTo>
                  <a:cubicBezTo>
                    <a:pt x="62382" y="88037"/>
                    <a:pt x="61264" y="91963"/>
                    <a:pt x="58958" y="95181"/>
                  </a:cubicBezTo>
                  <a:cubicBezTo>
                    <a:pt x="55227" y="100403"/>
                    <a:pt x="49046" y="102719"/>
                    <a:pt x="42734" y="102719"/>
                  </a:cubicBezTo>
                  <a:cubicBezTo>
                    <a:pt x="37925" y="102719"/>
                    <a:pt x="33040" y="101375"/>
                    <a:pt x="29103" y="98948"/>
                  </a:cubicBezTo>
                  <a:cubicBezTo>
                    <a:pt x="21114" y="94040"/>
                    <a:pt x="15088" y="85526"/>
                    <a:pt x="10158" y="72196"/>
                  </a:cubicBezTo>
                  <a:cubicBezTo>
                    <a:pt x="2534" y="51517"/>
                    <a:pt x="0" y="29034"/>
                    <a:pt x="2899" y="7190"/>
                  </a:cubicBezTo>
                  <a:cubicBezTo>
                    <a:pt x="3219" y="4702"/>
                    <a:pt x="3630" y="2305"/>
                    <a:pt x="4086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3040500" y="2947975"/>
              <a:ext cx="1558400" cy="1220000"/>
            </a:xfrm>
            <a:custGeom>
              <a:avLst/>
              <a:gdLst/>
              <a:ahLst/>
              <a:cxnLst/>
              <a:rect l="l" t="t" r="r" b="b"/>
              <a:pathLst>
                <a:path w="62336" h="48800" extrusionOk="0">
                  <a:moveTo>
                    <a:pt x="42351" y="1"/>
                  </a:moveTo>
                  <a:cubicBezTo>
                    <a:pt x="32307" y="1"/>
                    <a:pt x="21177" y="4342"/>
                    <a:pt x="16138" y="8535"/>
                  </a:cubicBezTo>
                  <a:cubicBezTo>
                    <a:pt x="6117" y="16844"/>
                    <a:pt x="206" y="30699"/>
                    <a:pt x="206" y="45421"/>
                  </a:cubicBezTo>
                  <a:cubicBezTo>
                    <a:pt x="206" y="46540"/>
                    <a:pt x="251" y="47681"/>
                    <a:pt x="320" y="48799"/>
                  </a:cubicBezTo>
                  <a:lnTo>
                    <a:pt x="982" y="48799"/>
                  </a:lnTo>
                  <a:cubicBezTo>
                    <a:pt x="0" y="33027"/>
                    <a:pt x="5912" y="17871"/>
                    <a:pt x="16548" y="9038"/>
                  </a:cubicBezTo>
                  <a:cubicBezTo>
                    <a:pt x="21495" y="4919"/>
                    <a:pt x="32440" y="652"/>
                    <a:pt x="42296" y="652"/>
                  </a:cubicBezTo>
                  <a:cubicBezTo>
                    <a:pt x="44675" y="652"/>
                    <a:pt x="46991" y="900"/>
                    <a:pt x="49143" y="1460"/>
                  </a:cubicBezTo>
                  <a:cubicBezTo>
                    <a:pt x="54187" y="2761"/>
                    <a:pt x="57566" y="5591"/>
                    <a:pt x="59232" y="9836"/>
                  </a:cubicBezTo>
                  <a:cubicBezTo>
                    <a:pt x="59780" y="11297"/>
                    <a:pt x="60008" y="12941"/>
                    <a:pt x="60008" y="14744"/>
                  </a:cubicBezTo>
                  <a:cubicBezTo>
                    <a:pt x="60008" y="20724"/>
                    <a:pt x="57406" y="28165"/>
                    <a:pt x="55511" y="33506"/>
                  </a:cubicBezTo>
                  <a:cubicBezTo>
                    <a:pt x="55214" y="34328"/>
                    <a:pt x="54941" y="35104"/>
                    <a:pt x="54712" y="35812"/>
                  </a:cubicBezTo>
                  <a:cubicBezTo>
                    <a:pt x="53183" y="40285"/>
                    <a:pt x="51380" y="44622"/>
                    <a:pt x="49280" y="48799"/>
                  </a:cubicBezTo>
                  <a:lnTo>
                    <a:pt x="50010" y="48799"/>
                  </a:lnTo>
                  <a:cubicBezTo>
                    <a:pt x="52042" y="44691"/>
                    <a:pt x="53822" y="40400"/>
                    <a:pt x="55329" y="36017"/>
                  </a:cubicBezTo>
                  <a:cubicBezTo>
                    <a:pt x="55557" y="35309"/>
                    <a:pt x="55831" y="34533"/>
                    <a:pt x="56128" y="33712"/>
                  </a:cubicBezTo>
                  <a:cubicBezTo>
                    <a:pt x="58615" y="26704"/>
                    <a:pt x="62336" y="16091"/>
                    <a:pt x="59825" y="9608"/>
                  </a:cubicBezTo>
                  <a:cubicBezTo>
                    <a:pt x="58090" y="5134"/>
                    <a:pt x="54553" y="2190"/>
                    <a:pt x="49326" y="821"/>
                  </a:cubicBezTo>
                  <a:cubicBezTo>
                    <a:pt x="47131" y="253"/>
                    <a:pt x="44773" y="1"/>
                    <a:pt x="4235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10450" y="729900"/>
              <a:ext cx="1250300" cy="3438075"/>
            </a:xfrm>
            <a:custGeom>
              <a:avLst/>
              <a:gdLst/>
              <a:ahLst/>
              <a:cxnLst/>
              <a:rect l="l" t="t" r="r" b="b"/>
              <a:pathLst>
                <a:path w="50012" h="137523" extrusionOk="0">
                  <a:moveTo>
                    <a:pt x="5045" y="0"/>
                  </a:moveTo>
                  <a:cubicBezTo>
                    <a:pt x="2580" y="5250"/>
                    <a:pt x="1507" y="11139"/>
                    <a:pt x="1507" y="17096"/>
                  </a:cubicBezTo>
                  <a:cubicBezTo>
                    <a:pt x="1507" y="24925"/>
                    <a:pt x="3356" y="32868"/>
                    <a:pt x="6301" y="39670"/>
                  </a:cubicBezTo>
                  <a:cubicBezTo>
                    <a:pt x="10637" y="49645"/>
                    <a:pt x="17074" y="58638"/>
                    <a:pt x="23328" y="67335"/>
                  </a:cubicBezTo>
                  <a:cubicBezTo>
                    <a:pt x="26843" y="72265"/>
                    <a:pt x="30518" y="77378"/>
                    <a:pt x="33737" y="82582"/>
                  </a:cubicBezTo>
                  <a:cubicBezTo>
                    <a:pt x="41429" y="95044"/>
                    <a:pt x="49303" y="113464"/>
                    <a:pt x="43141" y="130652"/>
                  </a:cubicBezTo>
                  <a:cubicBezTo>
                    <a:pt x="42273" y="133094"/>
                    <a:pt x="41178" y="135377"/>
                    <a:pt x="39877" y="137522"/>
                  </a:cubicBezTo>
                  <a:lnTo>
                    <a:pt x="40630" y="137522"/>
                  </a:lnTo>
                  <a:cubicBezTo>
                    <a:pt x="41862" y="135445"/>
                    <a:pt x="42912" y="133231"/>
                    <a:pt x="43757" y="130857"/>
                  </a:cubicBezTo>
                  <a:cubicBezTo>
                    <a:pt x="50011" y="113442"/>
                    <a:pt x="42045" y="94816"/>
                    <a:pt x="34284" y="82262"/>
                  </a:cubicBezTo>
                  <a:cubicBezTo>
                    <a:pt x="31043" y="77012"/>
                    <a:pt x="27391" y="71900"/>
                    <a:pt x="23853" y="66969"/>
                  </a:cubicBezTo>
                  <a:cubicBezTo>
                    <a:pt x="17622" y="58296"/>
                    <a:pt x="11208" y="49325"/>
                    <a:pt x="6894" y="39396"/>
                  </a:cubicBezTo>
                  <a:cubicBezTo>
                    <a:pt x="1736" y="27504"/>
                    <a:pt x="1" y="11983"/>
                    <a:pt x="5753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686050" y="2588425"/>
              <a:ext cx="432000" cy="1269125"/>
            </a:xfrm>
            <a:custGeom>
              <a:avLst/>
              <a:gdLst/>
              <a:ahLst/>
              <a:cxnLst/>
              <a:rect l="l" t="t" r="r" b="b"/>
              <a:pathLst>
                <a:path w="17280" h="50765" extrusionOk="0">
                  <a:moveTo>
                    <a:pt x="1" y="1"/>
                  </a:moveTo>
                  <a:lnTo>
                    <a:pt x="1" y="891"/>
                  </a:lnTo>
                  <a:cubicBezTo>
                    <a:pt x="2534" y="3196"/>
                    <a:pt x="4863" y="5707"/>
                    <a:pt x="6871" y="8492"/>
                  </a:cubicBezTo>
                  <a:cubicBezTo>
                    <a:pt x="13673" y="17896"/>
                    <a:pt x="16572" y="32664"/>
                    <a:pt x="8926" y="42661"/>
                  </a:cubicBezTo>
                  <a:cubicBezTo>
                    <a:pt x="6483" y="45857"/>
                    <a:pt x="3174" y="48231"/>
                    <a:pt x="1" y="50034"/>
                  </a:cubicBezTo>
                  <a:lnTo>
                    <a:pt x="1" y="50764"/>
                  </a:lnTo>
                  <a:cubicBezTo>
                    <a:pt x="3333" y="48938"/>
                    <a:pt x="6848" y="46450"/>
                    <a:pt x="9428" y="43049"/>
                  </a:cubicBezTo>
                  <a:cubicBezTo>
                    <a:pt x="17280" y="32824"/>
                    <a:pt x="14335" y="17713"/>
                    <a:pt x="7396" y="8104"/>
                  </a:cubicBezTo>
                  <a:cubicBezTo>
                    <a:pt x="5251" y="5114"/>
                    <a:pt x="2740" y="2443"/>
                    <a:pt x="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2166275" y="729900"/>
              <a:ext cx="1541875" cy="1244050"/>
            </a:xfrm>
            <a:custGeom>
              <a:avLst/>
              <a:gdLst/>
              <a:ahLst/>
              <a:cxnLst/>
              <a:rect l="l" t="t" r="r" b="b"/>
              <a:pathLst>
                <a:path w="61675" h="49762" extrusionOk="0">
                  <a:moveTo>
                    <a:pt x="229" y="0"/>
                  </a:moveTo>
                  <a:cubicBezTo>
                    <a:pt x="46" y="1666"/>
                    <a:pt x="1" y="3333"/>
                    <a:pt x="1" y="4907"/>
                  </a:cubicBezTo>
                  <a:lnTo>
                    <a:pt x="1" y="5227"/>
                  </a:lnTo>
                  <a:cubicBezTo>
                    <a:pt x="24" y="13786"/>
                    <a:pt x="708" y="22414"/>
                    <a:pt x="2032" y="30860"/>
                  </a:cubicBezTo>
                  <a:cubicBezTo>
                    <a:pt x="2968" y="36886"/>
                    <a:pt x="4954" y="45263"/>
                    <a:pt x="11527" y="48504"/>
                  </a:cubicBezTo>
                  <a:cubicBezTo>
                    <a:pt x="13317" y="49386"/>
                    <a:pt x="15177" y="49762"/>
                    <a:pt x="17026" y="49762"/>
                  </a:cubicBezTo>
                  <a:cubicBezTo>
                    <a:pt x="21876" y="49762"/>
                    <a:pt x="26644" y="47175"/>
                    <a:pt x="29833" y="44350"/>
                  </a:cubicBezTo>
                  <a:cubicBezTo>
                    <a:pt x="32892" y="41610"/>
                    <a:pt x="35380" y="38255"/>
                    <a:pt x="37777" y="35014"/>
                  </a:cubicBezTo>
                  <a:cubicBezTo>
                    <a:pt x="39215" y="33074"/>
                    <a:pt x="40698" y="31088"/>
                    <a:pt x="42273" y="29239"/>
                  </a:cubicBezTo>
                  <a:cubicBezTo>
                    <a:pt x="44213" y="26979"/>
                    <a:pt x="46382" y="24880"/>
                    <a:pt x="48482" y="22825"/>
                  </a:cubicBezTo>
                  <a:cubicBezTo>
                    <a:pt x="51746" y="19675"/>
                    <a:pt x="55101" y="16411"/>
                    <a:pt x="57635" y="12577"/>
                  </a:cubicBezTo>
                  <a:cubicBezTo>
                    <a:pt x="59849" y="9267"/>
                    <a:pt x="61652" y="4542"/>
                    <a:pt x="61675" y="0"/>
                  </a:cubicBezTo>
                  <a:lnTo>
                    <a:pt x="61036" y="0"/>
                  </a:lnTo>
                  <a:cubicBezTo>
                    <a:pt x="61013" y="2168"/>
                    <a:pt x="60579" y="4405"/>
                    <a:pt x="59871" y="6482"/>
                  </a:cubicBezTo>
                  <a:cubicBezTo>
                    <a:pt x="59164" y="8605"/>
                    <a:pt x="58182" y="10591"/>
                    <a:pt x="57110" y="12212"/>
                  </a:cubicBezTo>
                  <a:cubicBezTo>
                    <a:pt x="54599" y="16001"/>
                    <a:pt x="51266" y="19242"/>
                    <a:pt x="48048" y="22369"/>
                  </a:cubicBezTo>
                  <a:cubicBezTo>
                    <a:pt x="45925" y="24423"/>
                    <a:pt x="43734" y="26546"/>
                    <a:pt x="41794" y="28805"/>
                  </a:cubicBezTo>
                  <a:cubicBezTo>
                    <a:pt x="40196" y="30677"/>
                    <a:pt x="38712" y="32686"/>
                    <a:pt x="37274" y="34626"/>
                  </a:cubicBezTo>
                  <a:cubicBezTo>
                    <a:pt x="34878" y="37844"/>
                    <a:pt x="32413" y="41177"/>
                    <a:pt x="29400" y="43847"/>
                  </a:cubicBezTo>
                  <a:cubicBezTo>
                    <a:pt x="26106" y="46781"/>
                    <a:pt x="21458" y="49067"/>
                    <a:pt x="16953" y="49067"/>
                  </a:cubicBezTo>
                  <a:cubicBezTo>
                    <a:pt x="15184" y="49067"/>
                    <a:pt x="13436" y="48715"/>
                    <a:pt x="11801" y="47910"/>
                  </a:cubicBezTo>
                  <a:cubicBezTo>
                    <a:pt x="5524" y="44829"/>
                    <a:pt x="3584" y="36635"/>
                    <a:pt x="2671" y="30746"/>
                  </a:cubicBezTo>
                  <a:cubicBezTo>
                    <a:pt x="1370" y="22346"/>
                    <a:pt x="685" y="13764"/>
                    <a:pt x="640" y="5227"/>
                  </a:cubicBezTo>
                  <a:cubicBezTo>
                    <a:pt x="640" y="3561"/>
                    <a:pt x="685" y="1780"/>
                    <a:pt x="891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8"/>
          <p:cNvSpPr/>
          <p:nvPr/>
        </p:nvSpPr>
        <p:spPr>
          <a:xfrm rot="10800000" flipH="1">
            <a:off x="-164150" y="2300244"/>
            <a:ext cx="3093332" cy="2995400"/>
          </a:xfrm>
          <a:custGeom>
            <a:avLst/>
            <a:gdLst/>
            <a:ahLst/>
            <a:cxnLst/>
            <a:rect l="l" t="t" r="r" b="b"/>
            <a:pathLst>
              <a:path w="37175" h="35997" extrusionOk="0">
                <a:moveTo>
                  <a:pt x="0" y="0"/>
                </a:moveTo>
                <a:lnTo>
                  <a:pt x="0" y="35996"/>
                </a:lnTo>
                <a:cubicBezTo>
                  <a:pt x="482" y="35862"/>
                  <a:pt x="946" y="35693"/>
                  <a:pt x="1410" y="35497"/>
                </a:cubicBezTo>
                <a:cubicBezTo>
                  <a:pt x="4274" y="34257"/>
                  <a:pt x="6602" y="31821"/>
                  <a:pt x="7699" y="28895"/>
                </a:cubicBezTo>
                <a:cubicBezTo>
                  <a:pt x="8591" y="26513"/>
                  <a:pt x="8761" y="23748"/>
                  <a:pt x="10474" y="21874"/>
                </a:cubicBezTo>
                <a:cubicBezTo>
                  <a:pt x="12401" y="19769"/>
                  <a:pt x="15550" y="19528"/>
                  <a:pt x="18333" y="18939"/>
                </a:cubicBezTo>
                <a:cubicBezTo>
                  <a:pt x="23820" y="17771"/>
                  <a:pt x="28869" y="14639"/>
                  <a:pt x="32366" y="10250"/>
                </a:cubicBezTo>
                <a:cubicBezTo>
                  <a:pt x="34739" y="7271"/>
                  <a:pt x="36389" y="3729"/>
                  <a:pt x="371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"/>
          <p:cNvSpPr/>
          <p:nvPr/>
        </p:nvSpPr>
        <p:spPr>
          <a:xfrm rot="10800000" flipH="1">
            <a:off x="-164139" y="-78940"/>
            <a:ext cx="4269545" cy="1115309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"/>
          <p:cNvSpPr/>
          <p:nvPr/>
        </p:nvSpPr>
        <p:spPr>
          <a:xfrm rot="10800000" flipH="1">
            <a:off x="5521350" y="-134721"/>
            <a:ext cx="3785149" cy="2310821"/>
          </a:xfrm>
          <a:custGeom>
            <a:avLst/>
            <a:gdLst/>
            <a:ahLst/>
            <a:cxnLst/>
            <a:rect l="l" t="t" r="r" b="b"/>
            <a:pathLst>
              <a:path w="26942" h="16448" extrusionOk="0">
                <a:moveTo>
                  <a:pt x="25136" y="0"/>
                </a:moveTo>
                <a:cubicBezTo>
                  <a:pt x="21713" y="0"/>
                  <a:pt x="18401" y="1629"/>
                  <a:pt x="17227" y="4859"/>
                </a:cubicBezTo>
                <a:cubicBezTo>
                  <a:pt x="17072" y="4855"/>
                  <a:pt x="16918" y="4853"/>
                  <a:pt x="16764" y="4853"/>
                </a:cubicBezTo>
                <a:cubicBezTo>
                  <a:pt x="12591" y="4853"/>
                  <a:pt x="8428" y="6359"/>
                  <a:pt x="5237" y="9043"/>
                </a:cubicBezTo>
                <a:cubicBezTo>
                  <a:pt x="2891" y="11015"/>
                  <a:pt x="1080" y="13593"/>
                  <a:pt x="0" y="16448"/>
                </a:cubicBezTo>
                <a:lnTo>
                  <a:pt x="26942" y="16448"/>
                </a:lnTo>
                <a:lnTo>
                  <a:pt x="26942" y="149"/>
                </a:lnTo>
                <a:cubicBezTo>
                  <a:pt x="26692" y="105"/>
                  <a:pt x="26433" y="69"/>
                  <a:pt x="26183" y="51"/>
                </a:cubicBezTo>
                <a:cubicBezTo>
                  <a:pt x="25835" y="17"/>
                  <a:pt x="25485" y="0"/>
                  <a:pt x="251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"/>
          <p:cNvSpPr/>
          <p:nvPr/>
        </p:nvSpPr>
        <p:spPr>
          <a:xfrm rot="-755021" flipH="1">
            <a:off x="3125805" y="4208664"/>
            <a:ext cx="7584970" cy="1981379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"/>
          <p:cNvSpPr txBox="1">
            <a:spLocks noGrp="1"/>
          </p:cNvSpPr>
          <p:nvPr>
            <p:ph type="ctrTitle"/>
          </p:nvPr>
        </p:nvSpPr>
        <p:spPr>
          <a:xfrm>
            <a:off x="4245475" y="1271700"/>
            <a:ext cx="4185300" cy="26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9"/>
          <p:cNvGrpSpPr/>
          <p:nvPr/>
        </p:nvGrpSpPr>
        <p:grpSpPr>
          <a:xfrm flipH="1">
            <a:off x="-5913" y="-9692"/>
            <a:ext cx="9144275" cy="5143704"/>
            <a:chOff x="686050" y="729900"/>
            <a:chExt cx="6112075" cy="3438075"/>
          </a:xfrm>
        </p:grpSpPr>
        <p:sp>
          <p:nvSpPr>
            <p:cNvPr id="147" name="Google Shape;147;p9"/>
            <p:cNvSpPr/>
            <p:nvPr/>
          </p:nvSpPr>
          <p:spPr>
            <a:xfrm>
              <a:off x="5528450" y="729900"/>
              <a:ext cx="1269675" cy="1596075"/>
            </a:xfrm>
            <a:custGeom>
              <a:avLst/>
              <a:gdLst/>
              <a:ahLst/>
              <a:cxnLst/>
              <a:rect l="l" t="t" r="r" b="b"/>
              <a:pathLst>
                <a:path w="50787" h="63843" extrusionOk="0">
                  <a:moveTo>
                    <a:pt x="388" y="0"/>
                  </a:moveTo>
                  <a:cubicBezTo>
                    <a:pt x="137" y="1917"/>
                    <a:pt x="0" y="3857"/>
                    <a:pt x="0" y="5798"/>
                  </a:cubicBezTo>
                  <a:cubicBezTo>
                    <a:pt x="0" y="11801"/>
                    <a:pt x="1233" y="17781"/>
                    <a:pt x="3858" y="23259"/>
                  </a:cubicBezTo>
                  <a:cubicBezTo>
                    <a:pt x="10705" y="37548"/>
                    <a:pt x="24401" y="46404"/>
                    <a:pt x="37639" y="54986"/>
                  </a:cubicBezTo>
                  <a:cubicBezTo>
                    <a:pt x="42045" y="57839"/>
                    <a:pt x="46518" y="60715"/>
                    <a:pt x="50787" y="63842"/>
                  </a:cubicBezTo>
                  <a:lnTo>
                    <a:pt x="50787" y="63021"/>
                  </a:lnTo>
                  <a:cubicBezTo>
                    <a:pt x="46633" y="60008"/>
                    <a:pt x="42273" y="57200"/>
                    <a:pt x="38005" y="54438"/>
                  </a:cubicBezTo>
                  <a:cubicBezTo>
                    <a:pt x="24218" y="45514"/>
                    <a:pt x="11208" y="37114"/>
                    <a:pt x="4451" y="22985"/>
                  </a:cubicBezTo>
                  <a:cubicBezTo>
                    <a:pt x="1028" y="15818"/>
                    <a:pt x="0" y="7806"/>
                    <a:pt x="1028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4701600" y="729900"/>
              <a:ext cx="784075" cy="3438075"/>
            </a:xfrm>
            <a:custGeom>
              <a:avLst/>
              <a:gdLst/>
              <a:ahLst/>
              <a:cxnLst/>
              <a:rect l="l" t="t" r="r" b="b"/>
              <a:pathLst>
                <a:path w="31363" h="137523" extrusionOk="0">
                  <a:moveTo>
                    <a:pt x="11641" y="0"/>
                  </a:moveTo>
                  <a:cubicBezTo>
                    <a:pt x="14883" y="5250"/>
                    <a:pt x="17645" y="10545"/>
                    <a:pt x="19950" y="15886"/>
                  </a:cubicBezTo>
                  <a:cubicBezTo>
                    <a:pt x="29605" y="38324"/>
                    <a:pt x="30701" y="62427"/>
                    <a:pt x="22940" y="82034"/>
                  </a:cubicBezTo>
                  <a:cubicBezTo>
                    <a:pt x="20452" y="88379"/>
                    <a:pt x="16983" y="94428"/>
                    <a:pt x="13627" y="100271"/>
                  </a:cubicBezTo>
                  <a:cubicBezTo>
                    <a:pt x="10044" y="106503"/>
                    <a:pt x="6346" y="112939"/>
                    <a:pt x="3812" y="119764"/>
                  </a:cubicBezTo>
                  <a:cubicBezTo>
                    <a:pt x="1667" y="125470"/>
                    <a:pt x="411" y="131451"/>
                    <a:pt x="1" y="137522"/>
                  </a:cubicBezTo>
                  <a:lnTo>
                    <a:pt x="640" y="137522"/>
                  </a:lnTo>
                  <a:cubicBezTo>
                    <a:pt x="1073" y="131542"/>
                    <a:pt x="2306" y="125607"/>
                    <a:pt x="4406" y="119992"/>
                  </a:cubicBezTo>
                  <a:cubicBezTo>
                    <a:pt x="6939" y="113213"/>
                    <a:pt x="10614" y="106799"/>
                    <a:pt x="14175" y="100591"/>
                  </a:cubicBezTo>
                  <a:cubicBezTo>
                    <a:pt x="17553" y="94725"/>
                    <a:pt x="21023" y="88676"/>
                    <a:pt x="23556" y="82262"/>
                  </a:cubicBezTo>
                  <a:cubicBezTo>
                    <a:pt x="31363" y="62496"/>
                    <a:pt x="30267" y="38210"/>
                    <a:pt x="20543" y="15635"/>
                  </a:cubicBezTo>
                  <a:cubicBezTo>
                    <a:pt x="18284" y="10363"/>
                    <a:pt x="15567" y="5159"/>
                    <a:pt x="12395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167225" y="2753900"/>
              <a:ext cx="1630900" cy="1414075"/>
            </a:xfrm>
            <a:custGeom>
              <a:avLst/>
              <a:gdLst/>
              <a:ahLst/>
              <a:cxnLst/>
              <a:rect l="l" t="t" r="r" b="b"/>
              <a:pathLst>
                <a:path w="65236" h="56563" extrusionOk="0">
                  <a:moveTo>
                    <a:pt x="39801" y="1"/>
                  </a:moveTo>
                  <a:cubicBezTo>
                    <a:pt x="35853" y="1"/>
                    <a:pt x="32199" y="1468"/>
                    <a:pt x="29902" y="4087"/>
                  </a:cubicBezTo>
                  <a:cubicBezTo>
                    <a:pt x="27642" y="6643"/>
                    <a:pt x="26798" y="10044"/>
                    <a:pt x="25976" y="13331"/>
                  </a:cubicBezTo>
                  <a:cubicBezTo>
                    <a:pt x="25177" y="16435"/>
                    <a:pt x="24378" y="19654"/>
                    <a:pt x="22393" y="22073"/>
                  </a:cubicBezTo>
                  <a:cubicBezTo>
                    <a:pt x="20338" y="24561"/>
                    <a:pt x="17417" y="25908"/>
                    <a:pt x="14335" y="27323"/>
                  </a:cubicBezTo>
                  <a:cubicBezTo>
                    <a:pt x="12623" y="28099"/>
                    <a:pt x="10889" y="28898"/>
                    <a:pt x="9291" y="29879"/>
                  </a:cubicBezTo>
                  <a:cubicBezTo>
                    <a:pt x="4589" y="32892"/>
                    <a:pt x="1416" y="37960"/>
                    <a:pt x="366" y="44168"/>
                  </a:cubicBezTo>
                  <a:cubicBezTo>
                    <a:pt x="115" y="45629"/>
                    <a:pt x="1" y="47135"/>
                    <a:pt x="1" y="48619"/>
                  </a:cubicBezTo>
                  <a:cubicBezTo>
                    <a:pt x="1" y="51335"/>
                    <a:pt x="389" y="54029"/>
                    <a:pt x="1188" y="56562"/>
                  </a:cubicBezTo>
                  <a:lnTo>
                    <a:pt x="1873" y="56562"/>
                  </a:lnTo>
                  <a:cubicBezTo>
                    <a:pt x="640" y="52659"/>
                    <a:pt x="321" y="48414"/>
                    <a:pt x="1005" y="44259"/>
                  </a:cubicBezTo>
                  <a:cubicBezTo>
                    <a:pt x="2010" y="38256"/>
                    <a:pt x="5091" y="33349"/>
                    <a:pt x="9656" y="30427"/>
                  </a:cubicBezTo>
                  <a:cubicBezTo>
                    <a:pt x="11185" y="29469"/>
                    <a:pt x="12920" y="28670"/>
                    <a:pt x="14586" y="27917"/>
                  </a:cubicBezTo>
                  <a:cubicBezTo>
                    <a:pt x="17622" y="26524"/>
                    <a:pt x="20749" y="25109"/>
                    <a:pt x="22872" y="22484"/>
                  </a:cubicBezTo>
                  <a:cubicBezTo>
                    <a:pt x="24972" y="19950"/>
                    <a:pt x="25794" y="16664"/>
                    <a:pt x="26592" y="13491"/>
                  </a:cubicBezTo>
                  <a:cubicBezTo>
                    <a:pt x="27414" y="10273"/>
                    <a:pt x="28236" y="6963"/>
                    <a:pt x="30404" y="4498"/>
                  </a:cubicBezTo>
                  <a:cubicBezTo>
                    <a:pt x="32572" y="2045"/>
                    <a:pt x="36055" y="653"/>
                    <a:pt x="39837" y="653"/>
                  </a:cubicBezTo>
                  <a:cubicBezTo>
                    <a:pt x="40594" y="653"/>
                    <a:pt x="41364" y="709"/>
                    <a:pt x="42137" y="823"/>
                  </a:cubicBezTo>
                  <a:cubicBezTo>
                    <a:pt x="45766" y="1348"/>
                    <a:pt x="49486" y="3037"/>
                    <a:pt x="53846" y="6141"/>
                  </a:cubicBezTo>
                  <a:cubicBezTo>
                    <a:pt x="58114" y="9177"/>
                    <a:pt x="61949" y="12829"/>
                    <a:pt x="65236" y="16892"/>
                  </a:cubicBezTo>
                  <a:lnTo>
                    <a:pt x="65236" y="15819"/>
                  </a:lnTo>
                  <a:cubicBezTo>
                    <a:pt x="61995" y="11939"/>
                    <a:pt x="58274" y="8515"/>
                    <a:pt x="54211" y="5616"/>
                  </a:cubicBezTo>
                  <a:cubicBezTo>
                    <a:pt x="49783" y="2466"/>
                    <a:pt x="45971" y="732"/>
                    <a:pt x="42228" y="184"/>
                  </a:cubicBezTo>
                  <a:cubicBezTo>
                    <a:pt x="41413" y="61"/>
                    <a:pt x="40601" y="1"/>
                    <a:pt x="3980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1641300" y="729900"/>
              <a:ext cx="2874300" cy="2584225"/>
            </a:xfrm>
            <a:custGeom>
              <a:avLst/>
              <a:gdLst/>
              <a:ahLst/>
              <a:cxnLst/>
              <a:rect l="l" t="t" r="r" b="b"/>
              <a:pathLst>
                <a:path w="114972" h="103369" extrusionOk="0">
                  <a:moveTo>
                    <a:pt x="3424" y="0"/>
                  </a:moveTo>
                  <a:cubicBezTo>
                    <a:pt x="2968" y="2283"/>
                    <a:pt x="2580" y="4656"/>
                    <a:pt x="2237" y="7099"/>
                  </a:cubicBezTo>
                  <a:cubicBezTo>
                    <a:pt x="1461" y="13010"/>
                    <a:pt x="1073" y="18945"/>
                    <a:pt x="1073" y="24902"/>
                  </a:cubicBezTo>
                  <a:cubicBezTo>
                    <a:pt x="1073" y="41063"/>
                    <a:pt x="3949" y="57223"/>
                    <a:pt x="9564" y="72425"/>
                  </a:cubicBezTo>
                  <a:cubicBezTo>
                    <a:pt x="14540" y="85914"/>
                    <a:pt x="20635" y="94519"/>
                    <a:pt x="28760" y="99518"/>
                  </a:cubicBezTo>
                  <a:cubicBezTo>
                    <a:pt x="32792" y="101996"/>
                    <a:pt x="37795" y="103369"/>
                    <a:pt x="42726" y="103369"/>
                  </a:cubicBezTo>
                  <a:cubicBezTo>
                    <a:pt x="49242" y="103369"/>
                    <a:pt x="55635" y="100974"/>
                    <a:pt x="59506" y="95569"/>
                  </a:cubicBezTo>
                  <a:cubicBezTo>
                    <a:pt x="61857" y="92260"/>
                    <a:pt x="62998" y="88265"/>
                    <a:pt x="64094" y="84408"/>
                  </a:cubicBezTo>
                  <a:cubicBezTo>
                    <a:pt x="65098" y="80870"/>
                    <a:pt x="66148" y="77195"/>
                    <a:pt x="68157" y="74091"/>
                  </a:cubicBezTo>
                  <a:cubicBezTo>
                    <a:pt x="72083" y="67996"/>
                    <a:pt x="78679" y="65075"/>
                    <a:pt x="85664" y="61948"/>
                  </a:cubicBezTo>
                  <a:cubicBezTo>
                    <a:pt x="89247" y="60373"/>
                    <a:pt x="92922" y="58729"/>
                    <a:pt x="96186" y="56629"/>
                  </a:cubicBezTo>
                  <a:cubicBezTo>
                    <a:pt x="104152" y="51539"/>
                    <a:pt x="109927" y="43117"/>
                    <a:pt x="112506" y="32914"/>
                  </a:cubicBezTo>
                  <a:cubicBezTo>
                    <a:pt x="114971" y="23031"/>
                    <a:pt x="114218" y="12600"/>
                    <a:pt x="110384" y="3515"/>
                  </a:cubicBezTo>
                  <a:cubicBezTo>
                    <a:pt x="109859" y="2283"/>
                    <a:pt x="109311" y="1118"/>
                    <a:pt x="108717" y="0"/>
                  </a:cubicBezTo>
                  <a:lnTo>
                    <a:pt x="107987" y="0"/>
                  </a:lnTo>
                  <a:cubicBezTo>
                    <a:pt x="108626" y="1210"/>
                    <a:pt x="109220" y="2465"/>
                    <a:pt x="109790" y="3766"/>
                  </a:cubicBezTo>
                  <a:cubicBezTo>
                    <a:pt x="112141" y="9313"/>
                    <a:pt x="113237" y="15270"/>
                    <a:pt x="113237" y="21159"/>
                  </a:cubicBezTo>
                  <a:cubicBezTo>
                    <a:pt x="113237" y="35242"/>
                    <a:pt x="106869" y="49006"/>
                    <a:pt x="95844" y="56082"/>
                  </a:cubicBezTo>
                  <a:cubicBezTo>
                    <a:pt x="92626" y="58159"/>
                    <a:pt x="88951" y="59779"/>
                    <a:pt x="85413" y="61354"/>
                  </a:cubicBezTo>
                  <a:cubicBezTo>
                    <a:pt x="78634" y="64367"/>
                    <a:pt x="71649" y="67494"/>
                    <a:pt x="67609" y="73748"/>
                  </a:cubicBezTo>
                  <a:cubicBezTo>
                    <a:pt x="65555" y="76921"/>
                    <a:pt x="64505" y="80642"/>
                    <a:pt x="63478" y="84225"/>
                  </a:cubicBezTo>
                  <a:cubicBezTo>
                    <a:pt x="62382" y="88037"/>
                    <a:pt x="61264" y="91963"/>
                    <a:pt x="58958" y="95181"/>
                  </a:cubicBezTo>
                  <a:cubicBezTo>
                    <a:pt x="55227" y="100403"/>
                    <a:pt x="49046" y="102719"/>
                    <a:pt x="42734" y="102719"/>
                  </a:cubicBezTo>
                  <a:cubicBezTo>
                    <a:pt x="37925" y="102719"/>
                    <a:pt x="33040" y="101375"/>
                    <a:pt x="29103" y="98948"/>
                  </a:cubicBezTo>
                  <a:cubicBezTo>
                    <a:pt x="21114" y="94040"/>
                    <a:pt x="15088" y="85526"/>
                    <a:pt x="10158" y="72196"/>
                  </a:cubicBezTo>
                  <a:cubicBezTo>
                    <a:pt x="2534" y="51517"/>
                    <a:pt x="0" y="29034"/>
                    <a:pt x="2899" y="7190"/>
                  </a:cubicBezTo>
                  <a:cubicBezTo>
                    <a:pt x="3219" y="4702"/>
                    <a:pt x="3630" y="2305"/>
                    <a:pt x="4086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3040500" y="2947975"/>
              <a:ext cx="1558400" cy="1220000"/>
            </a:xfrm>
            <a:custGeom>
              <a:avLst/>
              <a:gdLst/>
              <a:ahLst/>
              <a:cxnLst/>
              <a:rect l="l" t="t" r="r" b="b"/>
              <a:pathLst>
                <a:path w="62336" h="48800" extrusionOk="0">
                  <a:moveTo>
                    <a:pt x="42351" y="1"/>
                  </a:moveTo>
                  <a:cubicBezTo>
                    <a:pt x="32307" y="1"/>
                    <a:pt x="21177" y="4342"/>
                    <a:pt x="16138" y="8535"/>
                  </a:cubicBezTo>
                  <a:cubicBezTo>
                    <a:pt x="6117" y="16844"/>
                    <a:pt x="206" y="30699"/>
                    <a:pt x="206" y="45421"/>
                  </a:cubicBezTo>
                  <a:cubicBezTo>
                    <a:pt x="206" y="46540"/>
                    <a:pt x="251" y="47681"/>
                    <a:pt x="320" y="48799"/>
                  </a:cubicBezTo>
                  <a:lnTo>
                    <a:pt x="982" y="48799"/>
                  </a:lnTo>
                  <a:cubicBezTo>
                    <a:pt x="0" y="33027"/>
                    <a:pt x="5912" y="17871"/>
                    <a:pt x="16548" y="9038"/>
                  </a:cubicBezTo>
                  <a:cubicBezTo>
                    <a:pt x="21495" y="4919"/>
                    <a:pt x="32440" y="652"/>
                    <a:pt x="42296" y="652"/>
                  </a:cubicBezTo>
                  <a:cubicBezTo>
                    <a:pt x="44675" y="652"/>
                    <a:pt x="46991" y="900"/>
                    <a:pt x="49143" y="1460"/>
                  </a:cubicBezTo>
                  <a:cubicBezTo>
                    <a:pt x="54187" y="2761"/>
                    <a:pt x="57566" y="5591"/>
                    <a:pt x="59232" y="9836"/>
                  </a:cubicBezTo>
                  <a:cubicBezTo>
                    <a:pt x="59780" y="11297"/>
                    <a:pt x="60008" y="12941"/>
                    <a:pt x="60008" y="14744"/>
                  </a:cubicBezTo>
                  <a:cubicBezTo>
                    <a:pt x="60008" y="20724"/>
                    <a:pt x="57406" y="28165"/>
                    <a:pt x="55511" y="33506"/>
                  </a:cubicBezTo>
                  <a:cubicBezTo>
                    <a:pt x="55214" y="34328"/>
                    <a:pt x="54941" y="35104"/>
                    <a:pt x="54712" y="35812"/>
                  </a:cubicBezTo>
                  <a:cubicBezTo>
                    <a:pt x="53183" y="40285"/>
                    <a:pt x="51380" y="44622"/>
                    <a:pt x="49280" y="48799"/>
                  </a:cubicBezTo>
                  <a:lnTo>
                    <a:pt x="50010" y="48799"/>
                  </a:lnTo>
                  <a:cubicBezTo>
                    <a:pt x="52042" y="44691"/>
                    <a:pt x="53822" y="40400"/>
                    <a:pt x="55329" y="36017"/>
                  </a:cubicBezTo>
                  <a:cubicBezTo>
                    <a:pt x="55557" y="35309"/>
                    <a:pt x="55831" y="34533"/>
                    <a:pt x="56128" y="33712"/>
                  </a:cubicBezTo>
                  <a:cubicBezTo>
                    <a:pt x="58615" y="26704"/>
                    <a:pt x="62336" y="16091"/>
                    <a:pt x="59825" y="9608"/>
                  </a:cubicBezTo>
                  <a:cubicBezTo>
                    <a:pt x="58090" y="5134"/>
                    <a:pt x="54553" y="2190"/>
                    <a:pt x="49326" y="821"/>
                  </a:cubicBezTo>
                  <a:cubicBezTo>
                    <a:pt x="47131" y="253"/>
                    <a:pt x="44773" y="1"/>
                    <a:pt x="4235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810450" y="729900"/>
              <a:ext cx="1250300" cy="3438075"/>
            </a:xfrm>
            <a:custGeom>
              <a:avLst/>
              <a:gdLst/>
              <a:ahLst/>
              <a:cxnLst/>
              <a:rect l="l" t="t" r="r" b="b"/>
              <a:pathLst>
                <a:path w="50012" h="137523" extrusionOk="0">
                  <a:moveTo>
                    <a:pt x="5045" y="0"/>
                  </a:moveTo>
                  <a:cubicBezTo>
                    <a:pt x="2580" y="5250"/>
                    <a:pt x="1507" y="11139"/>
                    <a:pt x="1507" y="17096"/>
                  </a:cubicBezTo>
                  <a:cubicBezTo>
                    <a:pt x="1507" y="24925"/>
                    <a:pt x="3356" y="32868"/>
                    <a:pt x="6301" y="39670"/>
                  </a:cubicBezTo>
                  <a:cubicBezTo>
                    <a:pt x="10637" y="49645"/>
                    <a:pt x="17074" y="58638"/>
                    <a:pt x="23328" y="67335"/>
                  </a:cubicBezTo>
                  <a:cubicBezTo>
                    <a:pt x="26843" y="72265"/>
                    <a:pt x="30518" y="77378"/>
                    <a:pt x="33737" y="82582"/>
                  </a:cubicBezTo>
                  <a:cubicBezTo>
                    <a:pt x="41429" y="95044"/>
                    <a:pt x="49303" y="113464"/>
                    <a:pt x="43141" y="130652"/>
                  </a:cubicBezTo>
                  <a:cubicBezTo>
                    <a:pt x="42273" y="133094"/>
                    <a:pt x="41178" y="135377"/>
                    <a:pt x="39877" y="137522"/>
                  </a:cubicBezTo>
                  <a:lnTo>
                    <a:pt x="40630" y="137522"/>
                  </a:lnTo>
                  <a:cubicBezTo>
                    <a:pt x="41862" y="135445"/>
                    <a:pt x="42912" y="133231"/>
                    <a:pt x="43757" y="130857"/>
                  </a:cubicBezTo>
                  <a:cubicBezTo>
                    <a:pt x="50011" y="113442"/>
                    <a:pt x="42045" y="94816"/>
                    <a:pt x="34284" y="82262"/>
                  </a:cubicBezTo>
                  <a:cubicBezTo>
                    <a:pt x="31043" y="77012"/>
                    <a:pt x="27391" y="71900"/>
                    <a:pt x="23853" y="66969"/>
                  </a:cubicBezTo>
                  <a:cubicBezTo>
                    <a:pt x="17622" y="58296"/>
                    <a:pt x="11208" y="49325"/>
                    <a:pt x="6894" y="39396"/>
                  </a:cubicBezTo>
                  <a:cubicBezTo>
                    <a:pt x="1736" y="27504"/>
                    <a:pt x="1" y="11983"/>
                    <a:pt x="5753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686050" y="2588425"/>
              <a:ext cx="432000" cy="1269125"/>
            </a:xfrm>
            <a:custGeom>
              <a:avLst/>
              <a:gdLst/>
              <a:ahLst/>
              <a:cxnLst/>
              <a:rect l="l" t="t" r="r" b="b"/>
              <a:pathLst>
                <a:path w="17280" h="50765" extrusionOk="0">
                  <a:moveTo>
                    <a:pt x="1" y="1"/>
                  </a:moveTo>
                  <a:lnTo>
                    <a:pt x="1" y="891"/>
                  </a:lnTo>
                  <a:cubicBezTo>
                    <a:pt x="2534" y="3196"/>
                    <a:pt x="4863" y="5707"/>
                    <a:pt x="6871" y="8492"/>
                  </a:cubicBezTo>
                  <a:cubicBezTo>
                    <a:pt x="13673" y="17896"/>
                    <a:pt x="16572" y="32664"/>
                    <a:pt x="8926" y="42661"/>
                  </a:cubicBezTo>
                  <a:cubicBezTo>
                    <a:pt x="6483" y="45857"/>
                    <a:pt x="3174" y="48231"/>
                    <a:pt x="1" y="50034"/>
                  </a:cubicBezTo>
                  <a:lnTo>
                    <a:pt x="1" y="50764"/>
                  </a:lnTo>
                  <a:cubicBezTo>
                    <a:pt x="3333" y="48938"/>
                    <a:pt x="6848" y="46450"/>
                    <a:pt x="9428" y="43049"/>
                  </a:cubicBezTo>
                  <a:cubicBezTo>
                    <a:pt x="17280" y="32824"/>
                    <a:pt x="14335" y="17713"/>
                    <a:pt x="7396" y="8104"/>
                  </a:cubicBezTo>
                  <a:cubicBezTo>
                    <a:pt x="5251" y="5114"/>
                    <a:pt x="2740" y="2443"/>
                    <a:pt x="1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166275" y="729900"/>
              <a:ext cx="1541875" cy="1244050"/>
            </a:xfrm>
            <a:custGeom>
              <a:avLst/>
              <a:gdLst/>
              <a:ahLst/>
              <a:cxnLst/>
              <a:rect l="l" t="t" r="r" b="b"/>
              <a:pathLst>
                <a:path w="61675" h="49762" extrusionOk="0">
                  <a:moveTo>
                    <a:pt x="229" y="0"/>
                  </a:moveTo>
                  <a:cubicBezTo>
                    <a:pt x="46" y="1666"/>
                    <a:pt x="1" y="3333"/>
                    <a:pt x="1" y="4907"/>
                  </a:cubicBezTo>
                  <a:lnTo>
                    <a:pt x="1" y="5227"/>
                  </a:lnTo>
                  <a:cubicBezTo>
                    <a:pt x="24" y="13786"/>
                    <a:pt x="708" y="22414"/>
                    <a:pt x="2032" y="30860"/>
                  </a:cubicBezTo>
                  <a:cubicBezTo>
                    <a:pt x="2968" y="36886"/>
                    <a:pt x="4954" y="45263"/>
                    <a:pt x="11527" y="48504"/>
                  </a:cubicBezTo>
                  <a:cubicBezTo>
                    <a:pt x="13317" y="49386"/>
                    <a:pt x="15177" y="49762"/>
                    <a:pt x="17026" y="49762"/>
                  </a:cubicBezTo>
                  <a:cubicBezTo>
                    <a:pt x="21876" y="49762"/>
                    <a:pt x="26644" y="47175"/>
                    <a:pt x="29833" y="44350"/>
                  </a:cubicBezTo>
                  <a:cubicBezTo>
                    <a:pt x="32892" y="41610"/>
                    <a:pt x="35380" y="38255"/>
                    <a:pt x="37777" y="35014"/>
                  </a:cubicBezTo>
                  <a:cubicBezTo>
                    <a:pt x="39215" y="33074"/>
                    <a:pt x="40698" y="31088"/>
                    <a:pt x="42273" y="29239"/>
                  </a:cubicBezTo>
                  <a:cubicBezTo>
                    <a:pt x="44213" y="26979"/>
                    <a:pt x="46382" y="24880"/>
                    <a:pt x="48482" y="22825"/>
                  </a:cubicBezTo>
                  <a:cubicBezTo>
                    <a:pt x="51746" y="19675"/>
                    <a:pt x="55101" y="16411"/>
                    <a:pt x="57635" y="12577"/>
                  </a:cubicBezTo>
                  <a:cubicBezTo>
                    <a:pt x="59849" y="9267"/>
                    <a:pt x="61652" y="4542"/>
                    <a:pt x="61675" y="0"/>
                  </a:cubicBezTo>
                  <a:lnTo>
                    <a:pt x="61036" y="0"/>
                  </a:lnTo>
                  <a:cubicBezTo>
                    <a:pt x="61013" y="2168"/>
                    <a:pt x="60579" y="4405"/>
                    <a:pt x="59871" y="6482"/>
                  </a:cubicBezTo>
                  <a:cubicBezTo>
                    <a:pt x="59164" y="8605"/>
                    <a:pt x="58182" y="10591"/>
                    <a:pt x="57110" y="12212"/>
                  </a:cubicBezTo>
                  <a:cubicBezTo>
                    <a:pt x="54599" y="16001"/>
                    <a:pt x="51266" y="19242"/>
                    <a:pt x="48048" y="22369"/>
                  </a:cubicBezTo>
                  <a:cubicBezTo>
                    <a:pt x="45925" y="24423"/>
                    <a:pt x="43734" y="26546"/>
                    <a:pt x="41794" y="28805"/>
                  </a:cubicBezTo>
                  <a:cubicBezTo>
                    <a:pt x="40196" y="30677"/>
                    <a:pt x="38712" y="32686"/>
                    <a:pt x="37274" y="34626"/>
                  </a:cubicBezTo>
                  <a:cubicBezTo>
                    <a:pt x="34878" y="37844"/>
                    <a:pt x="32413" y="41177"/>
                    <a:pt x="29400" y="43847"/>
                  </a:cubicBezTo>
                  <a:cubicBezTo>
                    <a:pt x="26106" y="46781"/>
                    <a:pt x="21458" y="49067"/>
                    <a:pt x="16953" y="49067"/>
                  </a:cubicBezTo>
                  <a:cubicBezTo>
                    <a:pt x="15184" y="49067"/>
                    <a:pt x="13436" y="48715"/>
                    <a:pt x="11801" y="47910"/>
                  </a:cubicBezTo>
                  <a:cubicBezTo>
                    <a:pt x="5524" y="44829"/>
                    <a:pt x="3584" y="36635"/>
                    <a:pt x="2671" y="30746"/>
                  </a:cubicBezTo>
                  <a:cubicBezTo>
                    <a:pt x="1370" y="22346"/>
                    <a:pt x="685" y="13764"/>
                    <a:pt x="640" y="5227"/>
                  </a:cubicBezTo>
                  <a:cubicBezTo>
                    <a:pt x="640" y="3561"/>
                    <a:pt x="685" y="1780"/>
                    <a:pt x="891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9"/>
          <p:cNvSpPr/>
          <p:nvPr/>
        </p:nvSpPr>
        <p:spPr>
          <a:xfrm rot="10800000" flipH="1">
            <a:off x="-164150" y="2300244"/>
            <a:ext cx="3093332" cy="2995400"/>
          </a:xfrm>
          <a:custGeom>
            <a:avLst/>
            <a:gdLst/>
            <a:ahLst/>
            <a:cxnLst/>
            <a:rect l="l" t="t" r="r" b="b"/>
            <a:pathLst>
              <a:path w="37175" h="35997" extrusionOk="0">
                <a:moveTo>
                  <a:pt x="0" y="0"/>
                </a:moveTo>
                <a:lnTo>
                  <a:pt x="0" y="35996"/>
                </a:lnTo>
                <a:cubicBezTo>
                  <a:pt x="482" y="35862"/>
                  <a:pt x="946" y="35693"/>
                  <a:pt x="1410" y="35497"/>
                </a:cubicBezTo>
                <a:cubicBezTo>
                  <a:pt x="4274" y="34257"/>
                  <a:pt x="6602" y="31821"/>
                  <a:pt x="7699" y="28895"/>
                </a:cubicBezTo>
                <a:cubicBezTo>
                  <a:pt x="8591" y="26513"/>
                  <a:pt x="8761" y="23748"/>
                  <a:pt x="10474" y="21874"/>
                </a:cubicBezTo>
                <a:cubicBezTo>
                  <a:pt x="12401" y="19769"/>
                  <a:pt x="15550" y="19528"/>
                  <a:pt x="18333" y="18939"/>
                </a:cubicBezTo>
                <a:cubicBezTo>
                  <a:pt x="23820" y="17771"/>
                  <a:pt x="28869" y="14639"/>
                  <a:pt x="32366" y="10250"/>
                </a:cubicBezTo>
                <a:cubicBezTo>
                  <a:pt x="34739" y="7271"/>
                  <a:pt x="36389" y="3729"/>
                  <a:pt x="371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"/>
          <p:cNvSpPr/>
          <p:nvPr/>
        </p:nvSpPr>
        <p:spPr>
          <a:xfrm rot="10800000" flipH="1">
            <a:off x="-164139" y="-78940"/>
            <a:ext cx="4269545" cy="1115309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 rot="10800000" flipH="1">
            <a:off x="6436811" y="-134740"/>
            <a:ext cx="2869727" cy="1751959"/>
          </a:xfrm>
          <a:custGeom>
            <a:avLst/>
            <a:gdLst/>
            <a:ahLst/>
            <a:cxnLst/>
            <a:rect l="l" t="t" r="r" b="b"/>
            <a:pathLst>
              <a:path w="26942" h="16448" extrusionOk="0">
                <a:moveTo>
                  <a:pt x="25136" y="0"/>
                </a:moveTo>
                <a:cubicBezTo>
                  <a:pt x="21713" y="0"/>
                  <a:pt x="18401" y="1629"/>
                  <a:pt x="17227" y="4859"/>
                </a:cubicBezTo>
                <a:cubicBezTo>
                  <a:pt x="17072" y="4855"/>
                  <a:pt x="16918" y="4853"/>
                  <a:pt x="16764" y="4853"/>
                </a:cubicBezTo>
                <a:cubicBezTo>
                  <a:pt x="12591" y="4853"/>
                  <a:pt x="8428" y="6359"/>
                  <a:pt x="5237" y="9043"/>
                </a:cubicBezTo>
                <a:cubicBezTo>
                  <a:pt x="2891" y="11015"/>
                  <a:pt x="1080" y="13593"/>
                  <a:pt x="0" y="16448"/>
                </a:cubicBezTo>
                <a:lnTo>
                  <a:pt x="26942" y="16448"/>
                </a:lnTo>
                <a:lnTo>
                  <a:pt x="26942" y="149"/>
                </a:lnTo>
                <a:cubicBezTo>
                  <a:pt x="26692" y="105"/>
                  <a:pt x="26433" y="69"/>
                  <a:pt x="26183" y="51"/>
                </a:cubicBezTo>
                <a:cubicBezTo>
                  <a:pt x="25835" y="17"/>
                  <a:pt x="25485" y="0"/>
                  <a:pt x="251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 rot="-755021" flipH="1">
            <a:off x="3125805" y="3878939"/>
            <a:ext cx="7584970" cy="1981379"/>
          </a:xfrm>
          <a:custGeom>
            <a:avLst/>
            <a:gdLst/>
            <a:ahLst/>
            <a:cxnLst/>
            <a:rect l="l" t="t" r="r" b="b"/>
            <a:pathLst>
              <a:path w="42519" h="11107" extrusionOk="0">
                <a:moveTo>
                  <a:pt x="1" y="0"/>
                </a:moveTo>
                <a:lnTo>
                  <a:pt x="1" y="11107"/>
                </a:lnTo>
                <a:lnTo>
                  <a:pt x="42518" y="11107"/>
                </a:lnTo>
                <a:cubicBezTo>
                  <a:pt x="41689" y="10973"/>
                  <a:pt x="40859" y="10812"/>
                  <a:pt x="40038" y="10625"/>
                </a:cubicBezTo>
                <a:cubicBezTo>
                  <a:pt x="39949" y="10607"/>
                  <a:pt x="39869" y="10589"/>
                  <a:pt x="39780" y="10572"/>
                </a:cubicBezTo>
                <a:cubicBezTo>
                  <a:pt x="37219" y="9992"/>
                  <a:pt x="34686" y="9224"/>
                  <a:pt x="32170" y="8377"/>
                </a:cubicBezTo>
                <a:cubicBezTo>
                  <a:pt x="32081" y="8341"/>
                  <a:pt x="31992" y="8315"/>
                  <a:pt x="31893" y="8279"/>
                </a:cubicBezTo>
                <a:cubicBezTo>
                  <a:pt x="26175" y="6334"/>
                  <a:pt x="20510" y="3961"/>
                  <a:pt x="14685" y="2355"/>
                </a:cubicBezTo>
                <a:cubicBezTo>
                  <a:pt x="11768" y="1561"/>
                  <a:pt x="8779" y="955"/>
                  <a:pt x="5755" y="544"/>
                </a:cubicBezTo>
                <a:cubicBezTo>
                  <a:pt x="5674" y="535"/>
                  <a:pt x="5594" y="518"/>
                  <a:pt x="5523" y="509"/>
                </a:cubicBezTo>
                <a:cubicBezTo>
                  <a:pt x="4452" y="366"/>
                  <a:pt x="3373" y="250"/>
                  <a:pt x="2293" y="161"/>
                </a:cubicBezTo>
                <a:cubicBezTo>
                  <a:pt x="1535" y="98"/>
                  <a:pt x="768" y="45"/>
                  <a:pt x="1" y="0"/>
                </a:cubicBezTo>
                <a:close/>
              </a:path>
            </a:pathLst>
          </a:custGeom>
          <a:solidFill>
            <a:srgbClr val="184EA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ctrTitle"/>
          </p:nvPr>
        </p:nvSpPr>
        <p:spPr>
          <a:xfrm>
            <a:off x="713225" y="660506"/>
            <a:ext cx="4295700" cy="18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subTitle" idx="1"/>
          </p:nvPr>
        </p:nvSpPr>
        <p:spPr>
          <a:xfrm>
            <a:off x="713225" y="2625381"/>
            <a:ext cx="3677100" cy="18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oppins Black"/>
              <a:buNone/>
              <a:defRPr sz="35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oppins Black"/>
              <a:buNone/>
              <a:defRPr sz="35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oppins Black"/>
              <a:buNone/>
              <a:defRPr sz="35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oppins Black"/>
              <a:buNone/>
              <a:defRPr sz="35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oppins Black"/>
              <a:buNone/>
              <a:defRPr sz="35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oppins Black"/>
              <a:buNone/>
              <a:defRPr sz="35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oppins Black"/>
              <a:buNone/>
              <a:defRPr sz="35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oppins Black"/>
              <a:buNone/>
              <a:defRPr sz="35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oppins Black"/>
              <a:buNone/>
              <a:defRPr sz="35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1"/>
          <p:cNvSpPr txBox="1">
            <a:spLocks noGrp="1"/>
          </p:cNvSpPr>
          <p:nvPr>
            <p:ph type="ctrTitle"/>
          </p:nvPr>
        </p:nvSpPr>
        <p:spPr>
          <a:xfrm>
            <a:off x="1379100" y="1683750"/>
            <a:ext cx="6969300" cy="17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100"/>
              <a:t>Water Potability </a:t>
            </a:r>
            <a:endParaRPr sz="500"/>
          </a:p>
        </p:txBody>
      </p:sp>
      <p:sp>
        <p:nvSpPr>
          <p:cNvPr id="516" name="Google Shape;516;p31"/>
          <p:cNvSpPr/>
          <p:nvPr/>
        </p:nvSpPr>
        <p:spPr>
          <a:xfrm rot="981063" flipH="1">
            <a:off x="4430158" y="5083952"/>
            <a:ext cx="1130341" cy="257002"/>
          </a:xfrm>
          <a:custGeom>
            <a:avLst/>
            <a:gdLst/>
            <a:ahLst/>
            <a:cxnLst/>
            <a:rect l="l" t="t" r="r" b="b"/>
            <a:pathLst>
              <a:path w="9698" h="2205" extrusionOk="0">
                <a:moveTo>
                  <a:pt x="9582" y="1"/>
                </a:moveTo>
                <a:cubicBezTo>
                  <a:pt x="9225" y="366"/>
                  <a:pt x="8761" y="652"/>
                  <a:pt x="8529" y="786"/>
                </a:cubicBezTo>
                <a:cubicBezTo>
                  <a:pt x="6993" y="1654"/>
                  <a:pt x="5262" y="2125"/>
                  <a:pt x="3657" y="2125"/>
                </a:cubicBezTo>
                <a:cubicBezTo>
                  <a:pt x="3613" y="2125"/>
                  <a:pt x="3569" y="2124"/>
                  <a:pt x="3525" y="2124"/>
                </a:cubicBezTo>
                <a:cubicBezTo>
                  <a:pt x="2508" y="2106"/>
                  <a:pt x="1143" y="1776"/>
                  <a:pt x="1" y="1312"/>
                </a:cubicBezTo>
                <a:lnTo>
                  <a:pt x="1" y="1392"/>
                </a:lnTo>
                <a:cubicBezTo>
                  <a:pt x="1143" y="1856"/>
                  <a:pt x="2499" y="2177"/>
                  <a:pt x="3525" y="2195"/>
                </a:cubicBezTo>
                <a:cubicBezTo>
                  <a:pt x="3578" y="2204"/>
                  <a:pt x="3623" y="2204"/>
                  <a:pt x="3676" y="2204"/>
                </a:cubicBezTo>
                <a:cubicBezTo>
                  <a:pt x="5300" y="2204"/>
                  <a:pt x="7048" y="1722"/>
                  <a:pt x="8601" y="839"/>
                </a:cubicBezTo>
                <a:cubicBezTo>
                  <a:pt x="8833" y="705"/>
                  <a:pt x="9323" y="402"/>
                  <a:pt x="9698" y="10"/>
                </a:cubicBezTo>
                <a:cubicBezTo>
                  <a:pt x="9662" y="10"/>
                  <a:pt x="9627" y="1"/>
                  <a:pt x="95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31"/>
          <p:cNvGrpSpPr/>
          <p:nvPr/>
        </p:nvGrpSpPr>
        <p:grpSpPr>
          <a:xfrm>
            <a:off x="1032997" y="441525"/>
            <a:ext cx="587472" cy="587474"/>
            <a:chOff x="4621334" y="717125"/>
            <a:chExt cx="587472" cy="587474"/>
          </a:xfrm>
        </p:grpSpPr>
        <p:sp>
          <p:nvSpPr>
            <p:cNvPr id="518" name="Google Shape;518;p31"/>
            <p:cNvSpPr/>
            <p:nvPr/>
          </p:nvSpPr>
          <p:spPr>
            <a:xfrm>
              <a:off x="4916765" y="1147367"/>
              <a:ext cx="37287" cy="157232"/>
            </a:xfrm>
            <a:custGeom>
              <a:avLst/>
              <a:gdLst/>
              <a:ahLst/>
              <a:cxnLst/>
              <a:rect l="l" t="t" r="r" b="b"/>
              <a:pathLst>
                <a:path w="286" h="1206" extrusionOk="0">
                  <a:moveTo>
                    <a:pt x="170" y="1"/>
                  </a:moveTo>
                  <a:lnTo>
                    <a:pt x="0" y="19"/>
                  </a:lnTo>
                  <a:lnTo>
                    <a:pt x="116" y="1205"/>
                  </a:lnTo>
                  <a:lnTo>
                    <a:pt x="286" y="1187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4718985" y="1111383"/>
              <a:ext cx="116425" cy="133895"/>
            </a:xfrm>
            <a:custGeom>
              <a:avLst/>
              <a:gdLst/>
              <a:ahLst/>
              <a:cxnLst/>
              <a:rect l="l" t="t" r="r" b="b"/>
              <a:pathLst>
                <a:path w="893" h="1027" extrusionOk="0">
                  <a:moveTo>
                    <a:pt x="759" y="0"/>
                  </a:moveTo>
                  <a:lnTo>
                    <a:pt x="1" y="919"/>
                  </a:lnTo>
                  <a:lnTo>
                    <a:pt x="135" y="1026"/>
                  </a:lnTo>
                  <a:lnTo>
                    <a:pt x="893" y="107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4621334" y="1013731"/>
              <a:ext cx="157102" cy="37287"/>
            </a:xfrm>
            <a:custGeom>
              <a:avLst/>
              <a:gdLst/>
              <a:ahLst/>
              <a:cxnLst/>
              <a:rect l="l" t="t" r="r" b="b"/>
              <a:pathLst>
                <a:path w="1205" h="286" extrusionOk="0">
                  <a:moveTo>
                    <a:pt x="1187" y="0"/>
                  </a:moveTo>
                  <a:lnTo>
                    <a:pt x="0" y="107"/>
                  </a:lnTo>
                  <a:lnTo>
                    <a:pt x="18" y="286"/>
                  </a:lnTo>
                  <a:lnTo>
                    <a:pt x="1205" y="170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4680655" y="815950"/>
              <a:ext cx="135068" cy="116425"/>
            </a:xfrm>
            <a:custGeom>
              <a:avLst/>
              <a:gdLst/>
              <a:ahLst/>
              <a:cxnLst/>
              <a:rect l="l" t="t" r="r" b="b"/>
              <a:pathLst>
                <a:path w="1036" h="893" extrusionOk="0">
                  <a:moveTo>
                    <a:pt x="116" y="0"/>
                  </a:moveTo>
                  <a:lnTo>
                    <a:pt x="0" y="125"/>
                  </a:lnTo>
                  <a:lnTo>
                    <a:pt x="919" y="893"/>
                  </a:lnTo>
                  <a:lnTo>
                    <a:pt x="1035" y="759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4876088" y="717125"/>
              <a:ext cx="37287" cy="157102"/>
            </a:xfrm>
            <a:custGeom>
              <a:avLst/>
              <a:gdLst/>
              <a:ahLst/>
              <a:cxnLst/>
              <a:rect l="l" t="t" r="r" b="b"/>
              <a:pathLst>
                <a:path w="286" h="1205" extrusionOk="0">
                  <a:moveTo>
                    <a:pt x="170" y="0"/>
                  </a:moveTo>
                  <a:lnTo>
                    <a:pt x="0" y="18"/>
                  </a:lnTo>
                  <a:lnTo>
                    <a:pt x="107" y="1205"/>
                  </a:lnTo>
                  <a:lnTo>
                    <a:pt x="286" y="1187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4994730" y="777620"/>
              <a:ext cx="116425" cy="133895"/>
            </a:xfrm>
            <a:custGeom>
              <a:avLst/>
              <a:gdLst/>
              <a:ahLst/>
              <a:cxnLst/>
              <a:rect l="l" t="t" r="r" b="b"/>
              <a:pathLst>
                <a:path w="893" h="1027" extrusionOk="0">
                  <a:moveTo>
                    <a:pt x="758" y="0"/>
                  </a:moveTo>
                  <a:lnTo>
                    <a:pt x="0" y="919"/>
                  </a:lnTo>
                  <a:lnTo>
                    <a:pt x="134" y="1026"/>
                  </a:lnTo>
                  <a:lnTo>
                    <a:pt x="892" y="107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5051704" y="971750"/>
              <a:ext cx="157102" cy="37418"/>
            </a:xfrm>
            <a:custGeom>
              <a:avLst/>
              <a:gdLst/>
              <a:ahLst/>
              <a:cxnLst/>
              <a:rect l="l" t="t" r="r" b="b"/>
              <a:pathLst>
                <a:path w="1205" h="287" extrusionOk="0">
                  <a:moveTo>
                    <a:pt x="1187" y="1"/>
                  </a:moveTo>
                  <a:lnTo>
                    <a:pt x="0" y="117"/>
                  </a:lnTo>
                  <a:lnTo>
                    <a:pt x="18" y="286"/>
                  </a:lnTo>
                  <a:lnTo>
                    <a:pt x="1205" y="170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5014417" y="1090392"/>
              <a:ext cx="135068" cy="116425"/>
            </a:xfrm>
            <a:custGeom>
              <a:avLst/>
              <a:gdLst/>
              <a:ahLst/>
              <a:cxnLst/>
              <a:rect l="l" t="t" r="r" b="b"/>
              <a:pathLst>
                <a:path w="1036" h="893" extrusionOk="0">
                  <a:moveTo>
                    <a:pt x="108" y="1"/>
                  </a:moveTo>
                  <a:lnTo>
                    <a:pt x="1" y="135"/>
                  </a:lnTo>
                  <a:lnTo>
                    <a:pt x="920" y="893"/>
                  </a:lnTo>
                  <a:lnTo>
                    <a:pt x="1036" y="75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31"/>
          <p:cNvSpPr/>
          <p:nvPr/>
        </p:nvSpPr>
        <p:spPr>
          <a:xfrm rot="-516665">
            <a:off x="6573712" y="3948226"/>
            <a:ext cx="677234" cy="677234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1"/>
          <p:cNvSpPr/>
          <p:nvPr/>
        </p:nvSpPr>
        <p:spPr>
          <a:xfrm>
            <a:off x="649438" y="883500"/>
            <a:ext cx="145500" cy="145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1"/>
          <p:cNvSpPr/>
          <p:nvPr/>
        </p:nvSpPr>
        <p:spPr>
          <a:xfrm>
            <a:off x="918275" y="1738238"/>
            <a:ext cx="88800" cy="8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1"/>
          <p:cNvSpPr/>
          <p:nvPr/>
        </p:nvSpPr>
        <p:spPr>
          <a:xfrm>
            <a:off x="6335875" y="4515188"/>
            <a:ext cx="88800" cy="8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31"/>
          <p:cNvGrpSpPr/>
          <p:nvPr/>
        </p:nvGrpSpPr>
        <p:grpSpPr>
          <a:xfrm>
            <a:off x="8013797" y="3829700"/>
            <a:ext cx="587472" cy="587474"/>
            <a:chOff x="4621334" y="717125"/>
            <a:chExt cx="587472" cy="587474"/>
          </a:xfrm>
        </p:grpSpPr>
        <p:sp>
          <p:nvSpPr>
            <p:cNvPr id="531" name="Google Shape;531;p31"/>
            <p:cNvSpPr/>
            <p:nvPr/>
          </p:nvSpPr>
          <p:spPr>
            <a:xfrm>
              <a:off x="4916765" y="1147367"/>
              <a:ext cx="37287" cy="157232"/>
            </a:xfrm>
            <a:custGeom>
              <a:avLst/>
              <a:gdLst/>
              <a:ahLst/>
              <a:cxnLst/>
              <a:rect l="l" t="t" r="r" b="b"/>
              <a:pathLst>
                <a:path w="286" h="1206" extrusionOk="0">
                  <a:moveTo>
                    <a:pt x="170" y="1"/>
                  </a:moveTo>
                  <a:lnTo>
                    <a:pt x="0" y="19"/>
                  </a:lnTo>
                  <a:lnTo>
                    <a:pt x="116" y="1205"/>
                  </a:lnTo>
                  <a:lnTo>
                    <a:pt x="286" y="1187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4718985" y="1111383"/>
              <a:ext cx="116425" cy="133895"/>
            </a:xfrm>
            <a:custGeom>
              <a:avLst/>
              <a:gdLst/>
              <a:ahLst/>
              <a:cxnLst/>
              <a:rect l="l" t="t" r="r" b="b"/>
              <a:pathLst>
                <a:path w="893" h="1027" extrusionOk="0">
                  <a:moveTo>
                    <a:pt x="759" y="0"/>
                  </a:moveTo>
                  <a:lnTo>
                    <a:pt x="1" y="919"/>
                  </a:lnTo>
                  <a:lnTo>
                    <a:pt x="135" y="1026"/>
                  </a:lnTo>
                  <a:lnTo>
                    <a:pt x="893" y="107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4621334" y="1013731"/>
              <a:ext cx="157102" cy="37287"/>
            </a:xfrm>
            <a:custGeom>
              <a:avLst/>
              <a:gdLst/>
              <a:ahLst/>
              <a:cxnLst/>
              <a:rect l="l" t="t" r="r" b="b"/>
              <a:pathLst>
                <a:path w="1205" h="286" extrusionOk="0">
                  <a:moveTo>
                    <a:pt x="1187" y="0"/>
                  </a:moveTo>
                  <a:lnTo>
                    <a:pt x="0" y="107"/>
                  </a:lnTo>
                  <a:lnTo>
                    <a:pt x="18" y="286"/>
                  </a:lnTo>
                  <a:lnTo>
                    <a:pt x="1205" y="170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4680655" y="815950"/>
              <a:ext cx="135068" cy="116425"/>
            </a:xfrm>
            <a:custGeom>
              <a:avLst/>
              <a:gdLst/>
              <a:ahLst/>
              <a:cxnLst/>
              <a:rect l="l" t="t" r="r" b="b"/>
              <a:pathLst>
                <a:path w="1036" h="893" extrusionOk="0">
                  <a:moveTo>
                    <a:pt x="116" y="0"/>
                  </a:moveTo>
                  <a:lnTo>
                    <a:pt x="0" y="125"/>
                  </a:lnTo>
                  <a:lnTo>
                    <a:pt x="919" y="893"/>
                  </a:lnTo>
                  <a:lnTo>
                    <a:pt x="1035" y="759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4876088" y="717125"/>
              <a:ext cx="37287" cy="157102"/>
            </a:xfrm>
            <a:custGeom>
              <a:avLst/>
              <a:gdLst/>
              <a:ahLst/>
              <a:cxnLst/>
              <a:rect l="l" t="t" r="r" b="b"/>
              <a:pathLst>
                <a:path w="286" h="1205" extrusionOk="0">
                  <a:moveTo>
                    <a:pt x="170" y="0"/>
                  </a:moveTo>
                  <a:lnTo>
                    <a:pt x="0" y="18"/>
                  </a:lnTo>
                  <a:lnTo>
                    <a:pt x="107" y="1205"/>
                  </a:lnTo>
                  <a:lnTo>
                    <a:pt x="286" y="1187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4994730" y="777620"/>
              <a:ext cx="116425" cy="133895"/>
            </a:xfrm>
            <a:custGeom>
              <a:avLst/>
              <a:gdLst/>
              <a:ahLst/>
              <a:cxnLst/>
              <a:rect l="l" t="t" r="r" b="b"/>
              <a:pathLst>
                <a:path w="893" h="1027" extrusionOk="0">
                  <a:moveTo>
                    <a:pt x="758" y="0"/>
                  </a:moveTo>
                  <a:lnTo>
                    <a:pt x="0" y="919"/>
                  </a:lnTo>
                  <a:lnTo>
                    <a:pt x="134" y="1026"/>
                  </a:lnTo>
                  <a:lnTo>
                    <a:pt x="892" y="107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5051704" y="971750"/>
              <a:ext cx="157102" cy="37418"/>
            </a:xfrm>
            <a:custGeom>
              <a:avLst/>
              <a:gdLst/>
              <a:ahLst/>
              <a:cxnLst/>
              <a:rect l="l" t="t" r="r" b="b"/>
              <a:pathLst>
                <a:path w="1205" h="287" extrusionOk="0">
                  <a:moveTo>
                    <a:pt x="1187" y="1"/>
                  </a:moveTo>
                  <a:lnTo>
                    <a:pt x="0" y="117"/>
                  </a:lnTo>
                  <a:lnTo>
                    <a:pt x="18" y="286"/>
                  </a:lnTo>
                  <a:lnTo>
                    <a:pt x="1205" y="170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5014417" y="1090392"/>
              <a:ext cx="135068" cy="116425"/>
            </a:xfrm>
            <a:custGeom>
              <a:avLst/>
              <a:gdLst/>
              <a:ahLst/>
              <a:cxnLst/>
              <a:rect l="l" t="t" r="r" b="b"/>
              <a:pathLst>
                <a:path w="1036" h="893" extrusionOk="0">
                  <a:moveTo>
                    <a:pt x="108" y="1"/>
                  </a:moveTo>
                  <a:lnTo>
                    <a:pt x="1" y="135"/>
                  </a:lnTo>
                  <a:lnTo>
                    <a:pt x="920" y="893"/>
                  </a:lnTo>
                  <a:lnTo>
                    <a:pt x="1036" y="75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" name="Google Shape;539;p31"/>
          <p:cNvGrpSpPr/>
          <p:nvPr/>
        </p:nvGrpSpPr>
        <p:grpSpPr>
          <a:xfrm>
            <a:off x="7368047" y="539500"/>
            <a:ext cx="587472" cy="587474"/>
            <a:chOff x="4621334" y="717125"/>
            <a:chExt cx="587472" cy="587474"/>
          </a:xfrm>
        </p:grpSpPr>
        <p:sp>
          <p:nvSpPr>
            <p:cNvPr id="540" name="Google Shape;540;p31"/>
            <p:cNvSpPr/>
            <p:nvPr/>
          </p:nvSpPr>
          <p:spPr>
            <a:xfrm>
              <a:off x="4916765" y="1147367"/>
              <a:ext cx="37287" cy="157232"/>
            </a:xfrm>
            <a:custGeom>
              <a:avLst/>
              <a:gdLst/>
              <a:ahLst/>
              <a:cxnLst/>
              <a:rect l="l" t="t" r="r" b="b"/>
              <a:pathLst>
                <a:path w="286" h="1206" extrusionOk="0">
                  <a:moveTo>
                    <a:pt x="170" y="1"/>
                  </a:moveTo>
                  <a:lnTo>
                    <a:pt x="0" y="19"/>
                  </a:lnTo>
                  <a:lnTo>
                    <a:pt x="116" y="1205"/>
                  </a:lnTo>
                  <a:lnTo>
                    <a:pt x="286" y="1187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4718985" y="1111383"/>
              <a:ext cx="116425" cy="133895"/>
            </a:xfrm>
            <a:custGeom>
              <a:avLst/>
              <a:gdLst/>
              <a:ahLst/>
              <a:cxnLst/>
              <a:rect l="l" t="t" r="r" b="b"/>
              <a:pathLst>
                <a:path w="893" h="1027" extrusionOk="0">
                  <a:moveTo>
                    <a:pt x="759" y="0"/>
                  </a:moveTo>
                  <a:lnTo>
                    <a:pt x="1" y="919"/>
                  </a:lnTo>
                  <a:lnTo>
                    <a:pt x="135" y="1026"/>
                  </a:lnTo>
                  <a:lnTo>
                    <a:pt x="893" y="107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4621334" y="1013731"/>
              <a:ext cx="157102" cy="37287"/>
            </a:xfrm>
            <a:custGeom>
              <a:avLst/>
              <a:gdLst/>
              <a:ahLst/>
              <a:cxnLst/>
              <a:rect l="l" t="t" r="r" b="b"/>
              <a:pathLst>
                <a:path w="1205" h="286" extrusionOk="0">
                  <a:moveTo>
                    <a:pt x="1187" y="0"/>
                  </a:moveTo>
                  <a:lnTo>
                    <a:pt x="0" y="107"/>
                  </a:lnTo>
                  <a:lnTo>
                    <a:pt x="18" y="286"/>
                  </a:lnTo>
                  <a:lnTo>
                    <a:pt x="1205" y="170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4680655" y="815950"/>
              <a:ext cx="135068" cy="116425"/>
            </a:xfrm>
            <a:custGeom>
              <a:avLst/>
              <a:gdLst/>
              <a:ahLst/>
              <a:cxnLst/>
              <a:rect l="l" t="t" r="r" b="b"/>
              <a:pathLst>
                <a:path w="1036" h="893" extrusionOk="0">
                  <a:moveTo>
                    <a:pt x="116" y="0"/>
                  </a:moveTo>
                  <a:lnTo>
                    <a:pt x="0" y="125"/>
                  </a:lnTo>
                  <a:lnTo>
                    <a:pt x="919" y="893"/>
                  </a:lnTo>
                  <a:lnTo>
                    <a:pt x="1035" y="759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4876088" y="717125"/>
              <a:ext cx="37287" cy="157102"/>
            </a:xfrm>
            <a:custGeom>
              <a:avLst/>
              <a:gdLst/>
              <a:ahLst/>
              <a:cxnLst/>
              <a:rect l="l" t="t" r="r" b="b"/>
              <a:pathLst>
                <a:path w="286" h="1205" extrusionOk="0">
                  <a:moveTo>
                    <a:pt x="170" y="0"/>
                  </a:moveTo>
                  <a:lnTo>
                    <a:pt x="0" y="18"/>
                  </a:lnTo>
                  <a:lnTo>
                    <a:pt x="107" y="1205"/>
                  </a:lnTo>
                  <a:lnTo>
                    <a:pt x="286" y="1187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4994730" y="777620"/>
              <a:ext cx="116425" cy="133895"/>
            </a:xfrm>
            <a:custGeom>
              <a:avLst/>
              <a:gdLst/>
              <a:ahLst/>
              <a:cxnLst/>
              <a:rect l="l" t="t" r="r" b="b"/>
              <a:pathLst>
                <a:path w="893" h="1027" extrusionOk="0">
                  <a:moveTo>
                    <a:pt x="758" y="0"/>
                  </a:moveTo>
                  <a:lnTo>
                    <a:pt x="0" y="919"/>
                  </a:lnTo>
                  <a:lnTo>
                    <a:pt x="134" y="1026"/>
                  </a:lnTo>
                  <a:lnTo>
                    <a:pt x="892" y="107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5051704" y="971750"/>
              <a:ext cx="157102" cy="37418"/>
            </a:xfrm>
            <a:custGeom>
              <a:avLst/>
              <a:gdLst/>
              <a:ahLst/>
              <a:cxnLst/>
              <a:rect l="l" t="t" r="r" b="b"/>
              <a:pathLst>
                <a:path w="1205" h="287" extrusionOk="0">
                  <a:moveTo>
                    <a:pt x="1187" y="1"/>
                  </a:moveTo>
                  <a:lnTo>
                    <a:pt x="0" y="117"/>
                  </a:lnTo>
                  <a:lnTo>
                    <a:pt x="18" y="286"/>
                  </a:lnTo>
                  <a:lnTo>
                    <a:pt x="1205" y="170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5014417" y="1090392"/>
              <a:ext cx="135068" cy="116425"/>
            </a:xfrm>
            <a:custGeom>
              <a:avLst/>
              <a:gdLst/>
              <a:ahLst/>
              <a:cxnLst/>
              <a:rect l="l" t="t" r="r" b="b"/>
              <a:pathLst>
                <a:path w="1036" h="893" extrusionOk="0">
                  <a:moveTo>
                    <a:pt x="108" y="1"/>
                  </a:moveTo>
                  <a:lnTo>
                    <a:pt x="1" y="135"/>
                  </a:lnTo>
                  <a:lnTo>
                    <a:pt x="920" y="893"/>
                  </a:lnTo>
                  <a:lnTo>
                    <a:pt x="1036" y="75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8" name="Google Shape;548;p31"/>
          <p:cNvSpPr/>
          <p:nvPr/>
        </p:nvSpPr>
        <p:spPr>
          <a:xfrm>
            <a:off x="7036600" y="1126963"/>
            <a:ext cx="88800" cy="8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1"/>
          <p:cNvSpPr/>
          <p:nvPr/>
        </p:nvSpPr>
        <p:spPr>
          <a:xfrm>
            <a:off x="8386375" y="1467038"/>
            <a:ext cx="88800" cy="8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1"/>
          <p:cNvSpPr/>
          <p:nvPr/>
        </p:nvSpPr>
        <p:spPr>
          <a:xfrm>
            <a:off x="8136925" y="1709900"/>
            <a:ext cx="145500" cy="145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1"/>
          <p:cNvSpPr/>
          <p:nvPr/>
        </p:nvSpPr>
        <p:spPr>
          <a:xfrm rot="10800000" flipH="1">
            <a:off x="2866100" y="849488"/>
            <a:ext cx="145500" cy="145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" name="Google Shape;552;p31"/>
          <p:cNvGrpSpPr/>
          <p:nvPr/>
        </p:nvGrpSpPr>
        <p:grpSpPr>
          <a:xfrm rot="591816">
            <a:off x="599700" y="3182259"/>
            <a:ext cx="774416" cy="649950"/>
            <a:chOff x="335831" y="2975120"/>
            <a:chExt cx="774431" cy="649962"/>
          </a:xfrm>
        </p:grpSpPr>
        <p:sp>
          <p:nvSpPr>
            <p:cNvPr id="553" name="Google Shape;553;p31"/>
            <p:cNvSpPr/>
            <p:nvPr/>
          </p:nvSpPr>
          <p:spPr>
            <a:xfrm rot="981063" flipH="1">
              <a:off x="390226" y="3059068"/>
              <a:ext cx="665640" cy="482068"/>
            </a:xfrm>
            <a:custGeom>
              <a:avLst/>
              <a:gdLst/>
              <a:ahLst/>
              <a:cxnLst/>
              <a:rect l="l" t="t" r="r" b="b"/>
              <a:pathLst>
                <a:path w="5711" h="4136" extrusionOk="0">
                  <a:moveTo>
                    <a:pt x="3370" y="1"/>
                  </a:moveTo>
                  <a:cubicBezTo>
                    <a:pt x="2761" y="1"/>
                    <a:pt x="2120" y="206"/>
                    <a:pt x="1651" y="483"/>
                  </a:cubicBezTo>
                  <a:cubicBezTo>
                    <a:pt x="652" y="1063"/>
                    <a:pt x="1" y="2740"/>
                    <a:pt x="536" y="3686"/>
                  </a:cubicBezTo>
                  <a:cubicBezTo>
                    <a:pt x="707" y="3988"/>
                    <a:pt x="1007" y="4135"/>
                    <a:pt x="1312" y="4135"/>
                  </a:cubicBezTo>
                  <a:cubicBezTo>
                    <a:pt x="1629" y="4135"/>
                    <a:pt x="1951" y="3977"/>
                    <a:pt x="2142" y="3668"/>
                  </a:cubicBezTo>
                  <a:cubicBezTo>
                    <a:pt x="2472" y="3132"/>
                    <a:pt x="3239" y="2972"/>
                    <a:pt x="3882" y="2802"/>
                  </a:cubicBezTo>
                  <a:cubicBezTo>
                    <a:pt x="5211" y="2446"/>
                    <a:pt x="5710" y="982"/>
                    <a:pt x="4354" y="233"/>
                  </a:cubicBezTo>
                  <a:cubicBezTo>
                    <a:pt x="4063" y="70"/>
                    <a:pt x="3722" y="1"/>
                    <a:pt x="3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 rot="981063" flipH="1">
              <a:off x="425443" y="3083881"/>
              <a:ext cx="599088" cy="433698"/>
            </a:xfrm>
            <a:custGeom>
              <a:avLst/>
              <a:gdLst/>
              <a:ahLst/>
              <a:cxnLst/>
              <a:rect l="l" t="t" r="r" b="b"/>
              <a:pathLst>
                <a:path w="5140" h="3721" extrusionOk="0">
                  <a:moveTo>
                    <a:pt x="3045" y="0"/>
                  </a:moveTo>
                  <a:cubicBezTo>
                    <a:pt x="2495" y="0"/>
                    <a:pt x="1916" y="183"/>
                    <a:pt x="1490" y="427"/>
                  </a:cubicBezTo>
                  <a:cubicBezTo>
                    <a:pt x="598" y="962"/>
                    <a:pt x="1" y="2469"/>
                    <a:pt x="482" y="3317"/>
                  </a:cubicBezTo>
                  <a:cubicBezTo>
                    <a:pt x="640" y="3589"/>
                    <a:pt x="913" y="3721"/>
                    <a:pt x="1189" y="3721"/>
                  </a:cubicBezTo>
                  <a:cubicBezTo>
                    <a:pt x="1474" y="3721"/>
                    <a:pt x="1764" y="3580"/>
                    <a:pt x="1936" y="3308"/>
                  </a:cubicBezTo>
                  <a:cubicBezTo>
                    <a:pt x="2240" y="2817"/>
                    <a:pt x="2918" y="2675"/>
                    <a:pt x="3498" y="2523"/>
                  </a:cubicBezTo>
                  <a:cubicBezTo>
                    <a:pt x="4693" y="2202"/>
                    <a:pt x="5139" y="882"/>
                    <a:pt x="3926" y="204"/>
                  </a:cubicBezTo>
                  <a:cubicBezTo>
                    <a:pt x="3666" y="60"/>
                    <a:pt x="3360" y="0"/>
                    <a:pt x="30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 rot="981088" flipH="1">
              <a:off x="648052" y="3130194"/>
              <a:ext cx="356538" cy="226213"/>
            </a:xfrm>
            <a:custGeom>
              <a:avLst/>
              <a:gdLst/>
              <a:ahLst/>
              <a:cxnLst/>
              <a:rect l="l" t="t" r="r" b="b"/>
              <a:pathLst>
                <a:path w="3075" h="1951" extrusionOk="0">
                  <a:moveTo>
                    <a:pt x="2556" y="1"/>
                  </a:moveTo>
                  <a:cubicBezTo>
                    <a:pt x="2207" y="1"/>
                    <a:pt x="1618" y="302"/>
                    <a:pt x="1406" y="387"/>
                  </a:cubicBezTo>
                  <a:cubicBezTo>
                    <a:pt x="934" y="583"/>
                    <a:pt x="603" y="824"/>
                    <a:pt x="264" y="1163"/>
                  </a:cubicBezTo>
                  <a:cubicBezTo>
                    <a:pt x="157" y="1270"/>
                    <a:pt x="77" y="1386"/>
                    <a:pt x="50" y="1529"/>
                  </a:cubicBezTo>
                  <a:cubicBezTo>
                    <a:pt x="0" y="1751"/>
                    <a:pt x="146" y="1950"/>
                    <a:pt x="344" y="1950"/>
                  </a:cubicBezTo>
                  <a:cubicBezTo>
                    <a:pt x="393" y="1950"/>
                    <a:pt x="444" y="1938"/>
                    <a:pt x="496" y="1912"/>
                  </a:cubicBezTo>
                  <a:cubicBezTo>
                    <a:pt x="657" y="1841"/>
                    <a:pt x="764" y="1671"/>
                    <a:pt x="871" y="1529"/>
                  </a:cubicBezTo>
                  <a:cubicBezTo>
                    <a:pt x="880" y="1520"/>
                    <a:pt x="889" y="1502"/>
                    <a:pt x="898" y="1493"/>
                  </a:cubicBezTo>
                  <a:cubicBezTo>
                    <a:pt x="1174" y="1127"/>
                    <a:pt x="1558" y="842"/>
                    <a:pt x="1977" y="654"/>
                  </a:cubicBezTo>
                  <a:cubicBezTo>
                    <a:pt x="2165" y="565"/>
                    <a:pt x="3075" y="413"/>
                    <a:pt x="2771" y="74"/>
                  </a:cubicBezTo>
                  <a:cubicBezTo>
                    <a:pt x="2724" y="22"/>
                    <a:pt x="2649" y="1"/>
                    <a:pt x="25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 rot="981088" flipH="1">
              <a:off x="634678" y="3077915"/>
              <a:ext cx="51944" cy="47075"/>
            </a:xfrm>
            <a:custGeom>
              <a:avLst/>
              <a:gdLst/>
              <a:ahLst/>
              <a:cxnLst/>
              <a:rect l="l" t="t" r="r" b="b"/>
              <a:pathLst>
                <a:path w="448" h="406" extrusionOk="0">
                  <a:moveTo>
                    <a:pt x="221" y="1"/>
                  </a:moveTo>
                  <a:cubicBezTo>
                    <a:pt x="165" y="1"/>
                    <a:pt x="111" y="25"/>
                    <a:pt x="72" y="73"/>
                  </a:cubicBezTo>
                  <a:cubicBezTo>
                    <a:pt x="1" y="154"/>
                    <a:pt x="10" y="279"/>
                    <a:pt x="90" y="350"/>
                  </a:cubicBezTo>
                  <a:cubicBezTo>
                    <a:pt x="128" y="388"/>
                    <a:pt x="176" y="406"/>
                    <a:pt x="224" y="406"/>
                  </a:cubicBezTo>
                  <a:cubicBezTo>
                    <a:pt x="279" y="406"/>
                    <a:pt x="333" y="383"/>
                    <a:pt x="376" y="341"/>
                  </a:cubicBezTo>
                  <a:cubicBezTo>
                    <a:pt x="447" y="252"/>
                    <a:pt x="438" y="127"/>
                    <a:pt x="358" y="56"/>
                  </a:cubicBezTo>
                  <a:cubicBezTo>
                    <a:pt x="317" y="19"/>
                    <a:pt x="268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31"/>
          <p:cNvGrpSpPr/>
          <p:nvPr/>
        </p:nvGrpSpPr>
        <p:grpSpPr>
          <a:xfrm>
            <a:off x="2475348" y="4264295"/>
            <a:ext cx="536243" cy="450577"/>
            <a:chOff x="2651310" y="4114520"/>
            <a:chExt cx="536243" cy="450577"/>
          </a:xfrm>
        </p:grpSpPr>
        <p:sp>
          <p:nvSpPr>
            <p:cNvPr id="558" name="Google Shape;558;p31"/>
            <p:cNvSpPr/>
            <p:nvPr/>
          </p:nvSpPr>
          <p:spPr>
            <a:xfrm rot="981063" flipH="1">
              <a:off x="2689063" y="4172612"/>
              <a:ext cx="460738" cy="334394"/>
            </a:xfrm>
            <a:custGeom>
              <a:avLst/>
              <a:gdLst/>
              <a:ahLst/>
              <a:cxnLst/>
              <a:rect l="l" t="t" r="r" b="b"/>
              <a:pathLst>
                <a:path w="3953" h="2869" extrusionOk="0">
                  <a:moveTo>
                    <a:pt x="1624" y="1"/>
                  </a:moveTo>
                  <a:cubicBezTo>
                    <a:pt x="1379" y="1"/>
                    <a:pt x="1141" y="49"/>
                    <a:pt x="937" y="164"/>
                  </a:cubicBezTo>
                  <a:cubicBezTo>
                    <a:pt x="0" y="682"/>
                    <a:pt x="339" y="1699"/>
                    <a:pt x="1267" y="1940"/>
                  </a:cubicBezTo>
                  <a:cubicBezTo>
                    <a:pt x="1704" y="2064"/>
                    <a:pt x="2240" y="2172"/>
                    <a:pt x="2472" y="2546"/>
                  </a:cubicBezTo>
                  <a:cubicBezTo>
                    <a:pt x="2603" y="2759"/>
                    <a:pt x="2824" y="2869"/>
                    <a:pt x="3041" y="2869"/>
                  </a:cubicBezTo>
                  <a:cubicBezTo>
                    <a:pt x="3252" y="2869"/>
                    <a:pt x="3459" y="2766"/>
                    <a:pt x="3578" y="2555"/>
                  </a:cubicBezTo>
                  <a:cubicBezTo>
                    <a:pt x="3952" y="1904"/>
                    <a:pt x="3497" y="744"/>
                    <a:pt x="2811" y="334"/>
                  </a:cubicBezTo>
                  <a:cubicBezTo>
                    <a:pt x="2484" y="142"/>
                    <a:pt x="2044" y="1"/>
                    <a:pt x="1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 rot="981063" flipH="1">
              <a:off x="2710901" y="4189216"/>
              <a:ext cx="415049" cy="300593"/>
            </a:xfrm>
            <a:custGeom>
              <a:avLst/>
              <a:gdLst/>
              <a:ahLst/>
              <a:cxnLst/>
              <a:rect l="l" t="t" r="r" b="b"/>
              <a:pathLst>
                <a:path w="3561" h="2579" extrusionOk="0">
                  <a:moveTo>
                    <a:pt x="1456" y="0"/>
                  </a:moveTo>
                  <a:cubicBezTo>
                    <a:pt x="1236" y="0"/>
                    <a:pt x="1023" y="43"/>
                    <a:pt x="839" y="144"/>
                  </a:cubicBezTo>
                  <a:cubicBezTo>
                    <a:pt x="1" y="608"/>
                    <a:pt x="304" y="1527"/>
                    <a:pt x="1134" y="1750"/>
                  </a:cubicBezTo>
                  <a:cubicBezTo>
                    <a:pt x="1535" y="1857"/>
                    <a:pt x="2008" y="1955"/>
                    <a:pt x="2222" y="2294"/>
                  </a:cubicBezTo>
                  <a:cubicBezTo>
                    <a:pt x="2340" y="2480"/>
                    <a:pt x="2541" y="2579"/>
                    <a:pt x="2738" y="2579"/>
                  </a:cubicBezTo>
                  <a:cubicBezTo>
                    <a:pt x="2929" y="2579"/>
                    <a:pt x="3116" y="2487"/>
                    <a:pt x="3221" y="2294"/>
                  </a:cubicBezTo>
                  <a:cubicBezTo>
                    <a:pt x="3560" y="1714"/>
                    <a:pt x="3150" y="662"/>
                    <a:pt x="2525" y="296"/>
                  </a:cubicBezTo>
                  <a:cubicBezTo>
                    <a:pt x="2232" y="126"/>
                    <a:pt x="1835" y="0"/>
                    <a:pt x="1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 rot="981063" flipH="1">
              <a:off x="2770696" y="4200098"/>
              <a:ext cx="248610" cy="157814"/>
            </a:xfrm>
            <a:custGeom>
              <a:avLst/>
              <a:gdLst/>
              <a:ahLst/>
              <a:cxnLst/>
              <a:rect l="l" t="t" r="r" b="b"/>
              <a:pathLst>
                <a:path w="2133" h="1354" extrusionOk="0">
                  <a:moveTo>
                    <a:pt x="364" y="0"/>
                  </a:moveTo>
                  <a:cubicBezTo>
                    <a:pt x="299" y="0"/>
                    <a:pt x="247" y="16"/>
                    <a:pt x="214" y="53"/>
                  </a:cubicBezTo>
                  <a:cubicBezTo>
                    <a:pt x="0" y="285"/>
                    <a:pt x="634" y="392"/>
                    <a:pt x="767" y="455"/>
                  </a:cubicBezTo>
                  <a:cubicBezTo>
                    <a:pt x="1053" y="589"/>
                    <a:pt x="1321" y="785"/>
                    <a:pt x="1517" y="1035"/>
                  </a:cubicBezTo>
                  <a:cubicBezTo>
                    <a:pt x="1517" y="1044"/>
                    <a:pt x="1526" y="1053"/>
                    <a:pt x="1535" y="1062"/>
                  </a:cubicBezTo>
                  <a:cubicBezTo>
                    <a:pt x="1606" y="1160"/>
                    <a:pt x="1677" y="1276"/>
                    <a:pt x="1784" y="1329"/>
                  </a:cubicBezTo>
                  <a:cubicBezTo>
                    <a:pt x="1820" y="1346"/>
                    <a:pt x="1855" y="1354"/>
                    <a:pt x="1888" y="1354"/>
                  </a:cubicBezTo>
                  <a:cubicBezTo>
                    <a:pt x="2028" y="1354"/>
                    <a:pt x="2133" y="1213"/>
                    <a:pt x="2097" y="1062"/>
                  </a:cubicBezTo>
                  <a:cubicBezTo>
                    <a:pt x="2079" y="963"/>
                    <a:pt x="2025" y="883"/>
                    <a:pt x="1954" y="812"/>
                  </a:cubicBezTo>
                  <a:cubicBezTo>
                    <a:pt x="1713" y="571"/>
                    <a:pt x="1490" y="401"/>
                    <a:pt x="1160" y="268"/>
                  </a:cubicBezTo>
                  <a:cubicBezTo>
                    <a:pt x="1012" y="211"/>
                    <a:pt x="605" y="0"/>
                    <a:pt x="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 rot="981063" flipH="1">
              <a:off x="3027117" y="4241460"/>
              <a:ext cx="36481" cy="32985"/>
            </a:xfrm>
            <a:custGeom>
              <a:avLst/>
              <a:gdLst/>
              <a:ahLst/>
              <a:cxnLst/>
              <a:rect l="l" t="t" r="r" b="b"/>
              <a:pathLst>
                <a:path w="313" h="283" extrusionOk="0">
                  <a:moveTo>
                    <a:pt x="159" y="1"/>
                  </a:moveTo>
                  <a:cubicBezTo>
                    <a:pt x="126" y="1"/>
                    <a:pt x="92" y="12"/>
                    <a:pt x="63" y="37"/>
                  </a:cubicBezTo>
                  <a:cubicBezTo>
                    <a:pt x="10" y="90"/>
                    <a:pt x="1" y="179"/>
                    <a:pt x="54" y="233"/>
                  </a:cubicBezTo>
                  <a:cubicBezTo>
                    <a:pt x="83" y="267"/>
                    <a:pt x="123" y="282"/>
                    <a:pt x="161" y="282"/>
                  </a:cubicBezTo>
                  <a:cubicBezTo>
                    <a:pt x="194" y="282"/>
                    <a:pt x="226" y="271"/>
                    <a:pt x="251" y="251"/>
                  </a:cubicBezTo>
                  <a:cubicBezTo>
                    <a:pt x="313" y="197"/>
                    <a:pt x="313" y="108"/>
                    <a:pt x="259" y="46"/>
                  </a:cubicBezTo>
                  <a:cubicBezTo>
                    <a:pt x="235" y="17"/>
                    <a:pt x="198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31"/>
          <p:cNvSpPr/>
          <p:nvPr/>
        </p:nvSpPr>
        <p:spPr>
          <a:xfrm rot="10800000" flipH="1">
            <a:off x="1473238" y="3740900"/>
            <a:ext cx="88800" cy="8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1"/>
          <p:cNvSpPr txBox="1"/>
          <p:nvPr/>
        </p:nvSpPr>
        <p:spPr>
          <a:xfrm>
            <a:off x="3154300" y="3501150"/>
            <a:ext cx="38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By Lorena Arias and Karen Serrano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0"/>
          <p:cNvSpPr txBox="1">
            <a:spLocks noGrp="1"/>
          </p:cNvSpPr>
          <p:nvPr>
            <p:ph type="subTitle" idx="1"/>
          </p:nvPr>
        </p:nvSpPr>
        <p:spPr>
          <a:xfrm>
            <a:off x="4572000" y="2249575"/>
            <a:ext cx="3852000" cy="20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K-Fold Cross Validation estimates the performance of the model.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best K value, which gives the highest accuracy. This was obtained by indexing the neighbors array with the index of maximum value.</a:t>
            </a:r>
            <a:endParaRPr/>
          </a:p>
        </p:txBody>
      </p:sp>
      <p:sp>
        <p:nvSpPr>
          <p:cNvPr id="833" name="Google Shape;833;p40"/>
          <p:cNvSpPr txBox="1">
            <a:spLocks noGrp="1"/>
          </p:cNvSpPr>
          <p:nvPr>
            <p:ph type="ctrTitle"/>
          </p:nvPr>
        </p:nvSpPr>
        <p:spPr>
          <a:xfrm>
            <a:off x="5556900" y="840725"/>
            <a:ext cx="2867100" cy="12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K-Nearest Neighbors </a:t>
            </a:r>
            <a:endParaRPr sz="3700">
              <a:solidFill>
                <a:schemeClr val="accent2"/>
              </a:solidFill>
            </a:endParaRPr>
          </a:p>
        </p:txBody>
      </p:sp>
      <p:cxnSp>
        <p:nvCxnSpPr>
          <p:cNvPr id="834" name="Google Shape;834;p40"/>
          <p:cNvCxnSpPr/>
          <p:nvPr/>
        </p:nvCxnSpPr>
        <p:spPr>
          <a:xfrm rot="10800000">
            <a:off x="5746850" y="2226225"/>
            <a:ext cx="2571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5" name="Google Shape;835;p40"/>
          <p:cNvSpPr/>
          <p:nvPr/>
        </p:nvSpPr>
        <p:spPr>
          <a:xfrm rot="-1396489" flipH="1">
            <a:off x="4585937" y="1015143"/>
            <a:ext cx="88829" cy="888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0"/>
          <p:cNvSpPr/>
          <p:nvPr/>
        </p:nvSpPr>
        <p:spPr>
          <a:xfrm rot="-1390985" flipH="1">
            <a:off x="5058121" y="562267"/>
            <a:ext cx="145553" cy="145553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7" name="Google Shape;8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0" y="2870775"/>
            <a:ext cx="4495251" cy="1687150"/>
          </a:xfrm>
          <a:prstGeom prst="rect">
            <a:avLst/>
          </a:prstGeom>
          <a:noFill/>
          <a:ln w="2857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38" name="Google Shape;83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527" y="1072500"/>
            <a:ext cx="3928325" cy="1530225"/>
          </a:xfrm>
          <a:prstGeom prst="rect">
            <a:avLst/>
          </a:prstGeom>
          <a:noFill/>
          <a:ln w="2857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41"/>
          <p:cNvSpPr txBox="1">
            <a:spLocks noGrp="1"/>
          </p:cNvSpPr>
          <p:nvPr>
            <p:ph type="ctrTitle"/>
          </p:nvPr>
        </p:nvSpPr>
        <p:spPr>
          <a:xfrm>
            <a:off x="1881150" y="297825"/>
            <a:ext cx="5381700" cy="11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K Values</a:t>
            </a:r>
            <a:endParaRPr/>
          </a:p>
        </p:txBody>
      </p:sp>
      <p:pic>
        <p:nvPicPr>
          <p:cNvPr id="844" name="Google Shape;84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00" y="1074100"/>
            <a:ext cx="4437475" cy="3432875"/>
          </a:xfrm>
          <a:prstGeom prst="rect">
            <a:avLst/>
          </a:prstGeom>
          <a:noFill/>
          <a:ln w="3810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45" name="Google Shape;84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3600" y="2189125"/>
            <a:ext cx="3714400" cy="991075"/>
          </a:xfrm>
          <a:prstGeom prst="rect">
            <a:avLst/>
          </a:prstGeom>
          <a:noFill/>
          <a:ln w="2857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2"/>
          <p:cNvSpPr txBox="1">
            <a:spLocks noGrp="1"/>
          </p:cNvSpPr>
          <p:nvPr>
            <p:ph type="ctrTitle"/>
          </p:nvPr>
        </p:nvSpPr>
        <p:spPr>
          <a:xfrm>
            <a:off x="1881325" y="539500"/>
            <a:ext cx="5381700" cy="11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 for KNN</a:t>
            </a:r>
            <a:endParaRPr/>
          </a:p>
        </p:txBody>
      </p:sp>
      <p:pic>
        <p:nvPicPr>
          <p:cNvPr id="851" name="Google Shape;8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938" y="1250675"/>
            <a:ext cx="4856474" cy="3715326"/>
          </a:xfrm>
          <a:prstGeom prst="rect">
            <a:avLst/>
          </a:prstGeom>
          <a:noFill/>
          <a:ln w="2857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3"/>
          <p:cNvSpPr txBox="1">
            <a:spLocks noGrp="1"/>
          </p:cNvSpPr>
          <p:nvPr>
            <p:ph type="ctrTitle"/>
          </p:nvPr>
        </p:nvSpPr>
        <p:spPr>
          <a:xfrm>
            <a:off x="1934275" y="205800"/>
            <a:ext cx="5381700" cy="11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857" name="Google Shape;857;p43"/>
          <p:cNvGrpSpPr/>
          <p:nvPr/>
        </p:nvGrpSpPr>
        <p:grpSpPr>
          <a:xfrm flipH="1">
            <a:off x="7554038" y="441525"/>
            <a:ext cx="587472" cy="587474"/>
            <a:chOff x="4621334" y="717125"/>
            <a:chExt cx="587472" cy="587474"/>
          </a:xfrm>
        </p:grpSpPr>
        <p:sp>
          <p:nvSpPr>
            <p:cNvPr id="858" name="Google Shape;858;p43"/>
            <p:cNvSpPr/>
            <p:nvPr/>
          </p:nvSpPr>
          <p:spPr>
            <a:xfrm>
              <a:off x="4916765" y="1147367"/>
              <a:ext cx="37287" cy="157232"/>
            </a:xfrm>
            <a:custGeom>
              <a:avLst/>
              <a:gdLst/>
              <a:ahLst/>
              <a:cxnLst/>
              <a:rect l="l" t="t" r="r" b="b"/>
              <a:pathLst>
                <a:path w="286" h="1206" extrusionOk="0">
                  <a:moveTo>
                    <a:pt x="170" y="1"/>
                  </a:moveTo>
                  <a:lnTo>
                    <a:pt x="0" y="19"/>
                  </a:lnTo>
                  <a:lnTo>
                    <a:pt x="116" y="1205"/>
                  </a:lnTo>
                  <a:lnTo>
                    <a:pt x="286" y="1187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4718985" y="1111383"/>
              <a:ext cx="116425" cy="133895"/>
            </a:xfrm>
            <a:custGeom>
              <a:avLst/>
              <a:gdLst/>
              <a:ahLst/>
              <a:cxnLst/>
              <a:rect l="l" t="t" r="r" b="b"/>
              <a:pathLst>
                <a:path w="893" h="1027" extrusionOk="0">
                  <a:moveTo>
                    <a:pt x="759" y="0"/>
                  </a:moveTo>
                  <a:lnTo>
                    <a:pt x="1" y="919"/>
                  </a:lnTo>
                  <a:lnTo>
                    <a:pt x="135" y="1026"/>
                  </a:lnTo>
                  <a:lnTo>
                    <a:pt x="893" y="107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4621334" y="1013731"/>
              <a:ext cx="157102" cy="37287"/>
            </a:xfrm>
            <a:custGeom>
              <a:avLst/>
              <a:gdLst/>
              <a:ahLst/>
              <a:cxnLst/>
              <a:rect l="l" t="t" r="r" b="b"/>
              <a:pathLst>
                <a:path w="1205" h="286" extrusionOk="0">
                  <a:moveTo>
                    <a:pt x="1187" y="0"/>
                  </a:moveTo>
                  <a:lnTo>
                    <a:pt x="0" y="107"/>
                  </a:lnTo>
                  <a:lnTo>
                    <a:pt x="18" y="286"/>
                  </a:lnTo>
                  <a:lnTo>
                    <a:pt x="1205" y="170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4680655" y="815950"/>
              <a:ext cx="135068" cy="116425"/>
            </a:xfrm>
            <a:custGeom>
              <a:avLst/>
              <a:gdLst/>
              <a:ahLst/>
              <a:cxnLst/>
              <a:rect l="l" t="t" r="r" b="b"/>
              <a:pathLst>
                <a:path w="1036" h="893" extrusionOk="0">
                  <a:moveTo>
                    <a:pt x="116" y="0"/>
                  </a:moveTo>
                  <a:lnTo>
                    <a:pt x="0" y="125"/>
                  </a:lnTo>
                  <a:lnTo>
                    <a:pt x="919" y="893"/>
                  </a:lnTo>
                  <a:lnTo>
                    <a:pt x="1035" y="759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4876088" y="717125"/>
              <a:ext cx="37287" cy="157102"/>
            </a:xfrm>
            <a:custGeom>
              <a:avLst/>
              <a:gdLst/>
              <a:ahLst/>
              <a:cxnLst/>
              <a:rect l="l" t="t" r="r" b="b"/>
              <a:pathLst>
                <a:path w="286" h="1205" extrusionOk="0">
                  <a:moveTo>
                    <a:pt x="170" y="0"/>
                  </a:moveTo>
                  <a:lnTo>
                    <a:pt x="0" y="18"/>
                  </a:lnTo>
                  <a:lnTo>
                    <a:pt x="107" y="1205"/>
                  </a:lnTo>
                  <a:lnTo>
                    <a:pt x="286" y="1187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4994730" y="777620"/>
              <a:ext cx="116425" cy="133895"/>
            </a:xfrm>
            <a:custGeom>
              <a:avLst/>
              <a:gdLst/>
              <a:ahLst/>
              <a:cxnLst/>
              <a:rect l="l" t="t" r="r" b="b"/>
              <a:pathLst>
                <a:path w="893" h="1027" extrusionOk="0">
                  <a:moveTo>
                    <a:pt x="758" y="0"/>
                  </a:moveTo>
                  <a:lnTo>
                    <a:pt x="0" y="919"/>
                  </a:lnTo>
                  <a:lnTo>
                    <a:pt x="134" y="1026"/>
                  </a:lnTo>
                  <a:lnTo>
                    <a:pt x="892" y="107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5051704" y="971750"/>
              <a:ext cx="157102" cy="37418"/>
            </a:xfrm>
            <a:custGeom>
              <a:avLst/>
              <a:gdLst/>
              <a:ahLst/>
              <a:cxnLst/>
              <a:rect l="l" t="t" r="r" b="b"/>
              <a:pathLst>
                <a:path w="1205" h="287" extrusionOk="0">
                  <a:moveTo>
                    <a:pt x="1187" y="1"/>
                  </a:moveTo>
                  <a:lnTo>
                    <a:pt x="0" y="117"/>
                  </a:lnTo>
                  <a:lnTo>
                    <a:pt x="18" y="286"/>
                  </a:lnTo>
                  <a:lnTo>
                    <a:pt x="1205" y="170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5014417" y="1090392"/>
              <a:ext cx="135068" cy="116425"/>
            </a:xfrm>
            <a:custGeom>
              <a:avLst/>
              <a:gdLst/>
              <a:ahLst/>
              <a:cxnLst/>
              <a:rect l="l" t="t" r="r" b="b"/>
              <a:pathLst>
                <a:path w="1036" h="893" extrusionOk="0">
                  <a:moveTo>
                    <a:pt x="108" y="1"/>
                  </a:moveTo>
                  <a:lnTo>
                    <a:pt x="1" y="135"/>
                  </a:lnTo>
                  <a:lnTo>
                    <a:pt x="920" y="893"/>
                  </a:lnTo>
                  <a:lnTo>
                    <a:pt x="1036" y="75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6" name="Google Shape;866;p43"/>
          <p:cNvSpPr/>
          <p:nvPr/>
        </p:nvSpPr>
        <p:spPr>
          <a:xfrm flipH="1">
            <a:off x="8379569" y="883500"/>
            <a:ext cx="145500" cy="145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43"/>
          <p:cNvSpPr/>
          <p:nvPr/>
        </p:nvSpPr>
        <p:spPr>
          <a:xfrm flipH="1">
            <a:off x="8039756" y="1621088"/>
            <a:ext cx="88800" cy="8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43"/>
          <p:cNvSpPr/>
          <p:nvPr/>
        </p:nvSpPr>
        <p:spPr>
          <a:xfrm flipH="1">
            <a:off x="1696044" y="1126963"/>
            <a:ext cx="88800" cy="8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43"/>
          <p:cNvSpPr/>
          <p:nvPr/>
        </p:nvSpPr>
        <p:spPr>
          <a:xfrm flipH="1">
            <a:off x="699331" y="1467038"/>
            <a:ext cx="88800" cy="8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43"/>
          <p:cNvSpPr/>
          <p:nvPr/>
        </p:nvSpPr>
        <p:spPr>
          <a:xfrm flipH="1">
            <a:off x="8110394" y="3259250"/>
            <a:ext cx="145500" cy="145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43"/>
          <p:cNvSpPr/>
          <p:nvPr/>
        </p:nvSpPr>
        <p:spPr>
          <a:xfrm flipH="1">
            <a:off x="7803369" y="3565238"/>
            <a:ext cx="88800" cy="8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43"/>
          <p:cNvSpPr/>
          <p:nvPr/>
        </p:nvSpPr>
        <p:spPr>
          <a:xfrm rot="516939" flipH="1">
            <a:off x="1019479" y="693059"/>
            <a:ext cx="280364" cy="280364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3" name="Google Shape;873;p43"/>
          <p:cNvGrpSpPr/>
          <p:nvPr/>
        </p:nvGrpSpPr>
        <p:grpSpPr>
          <a:xfrm flipH="1">
            <a:off x="546075" y="3104020"/>
            <a:ext cx="395310" cy="395311"/>
            <a:chOff x="4621334" y="717125"/>
            <a:chExt cx="587472" cy="587474"/>
          </a:xfrm>
        </p:grpSpPr>
        <p:sp>
          <p:nvSpPr>
            <p:cNvPr id="874" name="Google Shape;874;p43"/>
            <p:cNvSpPr/>
            <p:nvPr/>
          </p:nvSpPr>
          <p:spPr>
            <a:xfrm>
              <a:off x="4916765" y="1147367"/>
              <a:ext cx="37287" cy="157232"/>
            </a:xfrm>
            <a:custGeom>
              <a:avLst/>
              <a:gdLst/>
              <a:ahLst/>
              <a:cxnLst/>
              <a:rect l="l" t="t" r="r" b="b"/>
              <a:pathLst>
                <a:path w="286" h="1206" extrusionOk="0">
                  <a:moveTo>
                    <a:pt x="170" y="1"/>
                  </a:moveTo>
                  <a:lnTo>
                    <a:pt x="0" y="19"/>
                  </a:lnTo>
                  <a:lnTo>
                    <a:pt x="116" y="1205"/>
                  </a:lnTo>
                  <a:lnTo>
                    <a:pt x="286" y="1187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4718985" y="1111383"/>
              <a:ext cx="116425" cy="133895"/>
            </a:xfrm>
            <a:custGeom>
              <a:avLst/>
              <a:gdLst/>
              <a:ahLst/>
              <a:cxnLst/>
              <a:rect l="l" t="t" r="r" b="b"/>
              <a:pathLst>
                <a:path w="893" h="1027" extrusionOk="0">
                  <a:moveTo>
                    <a:pt x="759" y="0"/>
                  </a:moveTo>
                  <a:lnTo>
                    <a:pt x="1" y="919"/>
                  </a:lnTo>
                  <a:lnTo>
                    <a:pt x="135" y="1026"/>
                  </a:lnTo>
                  <a:lnTo>
                    <a:pt x="893" y="107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4621334" y="1013731"/>
              <a:ext cx="157102" cy="37287"/>
            </a:xfrm>
            <a:custGeom>
              <a:avLst/>
              <a:gdLst/>
              <a:ahLst/>
              <a:cxnLst/>
              <a:rect l="l" t="t" r="r" b="b"/>
              <a:pathLst>
                <a:path w="1205" h="286" extrusionOk="0">
                  <a:moveTo>
                    <a:pt x="1187" y="0"/>
                  </a:moveTo>
                  <a:lnTo>
                    <a:pt x="0" y="107"/>
                  </a:lnTo>
                  <a:lnTo>
                    <a:pt x="18" y="286"/>
                  </a:lnTo>
                  <a:lnTo>
                    <a:pt x="1205" y="170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4680655" y="815950"/>
              <a:ext cx="135068" cy="116425"/>
            </a:xfrm>
            <a:custGeom>
              <a:avLst/>
              <a:gdLst/>
              <a:ahLst/>
              <a:cxnLst/>
              <a:rect l="l" t="t" r="r" b="b"/>
              <a:pathLst>
                <a:path w="1036" h="893" extrusionOk="0">
                  <a:moveTo>
                    <a:pt x="116" y="0"/>
                  </a:moveTo>
                  <a:lnTo>
                    <a:pt x="0" y="125"/>
                  </a:lnTo>
                  <a:lnTo>
                    <a:pt x="919" y="893"/>
                  </a:lnTo>
                  <a:lnTo>
                    <a:pt x="1035" y="759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3"/>
            <p:cNvSpPr/>
            <p:nvPr/>
          </p:nvSpPr>
          <p:spPr>
            <a:xfrm>
              <a:off x="4876088" y="717125"/>
              <a:ext cx="37287" cy="157102"/>
            </a:xfrm>
            <a:custGeom>
              <a:avLst/>
              <a:gdLst/>
              <a:ahLst/>
              <a:cxnLst/>
              <a:rect l="l" t="t" r="r" b="b"/>
              <a:pathLst>
                <a:path w="286" h="1205" extrusionOk="0">
                  <a:moveTo>
                    <a:pt x="170" y="0"/>
                  </a:moveTo>
                  <a:lnTo>
                    <a:pt x="0" y="18"/>
                  </a:lnTo>
                  <a:lnTo>
                    <a:pt x="107" y="1205"/>
                  </a:lnTo>
                  <a:lnTo>
                    <a:pt x="286" y="1187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4994730" y="777620"/>
              <a:ext cx="116425" cy="133895"/>
            </a:xfrm>
            <a:custGeom>
              <a:avLst/>
              <a:gdLst/>
              <a:ahLst/>
              <a:cxnLst/>
              <a:rect l="l" t="t" r="r" b="b"/>
              <a:pathLst>
                <a:path w="893" h="1027" extrusionOk="0">
                  <a:moveTo>
                    <a:pt x="758" y="0"/>
                  </a:moveTo>
                  <a:lnTo>
                    <a:pt x="0" y="919"/>
                  </a:lnTo>
                  <a:lnTo>
                    <a:pt x="134" y="1026"/>
                  </a:lnTo>
                  <a:lnTo>
                    <a:pt x="892" y="107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5051704" y="971750"/>
              <a:ext cx="157102" cy="37418"/>
            </a:xfrm>
            <a:custGeom>
              <a:avLst/>
              <a:gdLst/>
              <a:ahLst/>
              <a:cxnLst/>
              <a:rect l="l" t="t" r="r" b="b"/>
              <a:pathLst>
                <a:path w="1205" h="287" extrusionOk="0">
                  <a:moveTo>
                    <a:pt x="1187" y="1"/>
                  </a:moveTo>
                  <a:lnTo>
                    <a:pt x="0" y="117"/>
                  </a:lnTo>
                  <a:lnTo>
                    <a:pt x="18" y="286"/>
                  </a:lnTo>
                  <a:lnTo>
                    <a:pt x="1205" y="170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5014417" y="1090392"/>
              <a:ext cx="135068" cy="116425"/>
            </a:xfrm>
            <a:custGeom>
              <a:avLst/>
              <a:gdLst/>
              <a:ahLst/>
              <a:cxnLst/>
              <a:rect l="l" t="t" r="r" b="b"/>
              <a:pathLst>
                <a:path w="1036" h="893" extrusionOk="0">
                  <a:moveTo>
                    <a:pt x="108" y="1"/>
                  </a:moveTo>
                  <a:lnTo>
                    <a:pt x="1" y="135"/>
                  </a:lnTo>
                  <a:lnTo>
                    <a:pt x="920" y="893"/>
                  </a:lnTo>
                  <a:lnTo>
                    <a:pt x="1036" y="75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82" name="Google Shape;88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8025" y="1621100"/>
            <a:ext cx="5790474" cy="3519975"/>
          </a:xfrm>
          <a:prstGeom prst="rect">
            <a:avLst/>
          </a:prstGeom>
          <a:noFill/>
          <a:ln w="2857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83" name="Google Shape;883;p43"/>
          <p:cNvPicPr preferRelativeResize="0"/>
          <p:nvPr/>
        </p:nvPicPr>
        <p:blipFill rotWithShape="1">
          <a:blip r:embed="rId4">
            <a:alphaModFix/>
          </a:blip>
          <a:srcRect t="40821"/>
          <a:stretch/>
        </p:blipFill>
        <p:spPr>
          <a:xfrm>
            <a:off x="45475" y="918651"/>
            <a:ext cx="4764250" cy="1613300"/>
          </a:xfrm>
          <a:prstGeom prst="rect">
            <a:avLst/>
          </a:prstGeom>
          <a:noFill/>
          <a:ln w="2857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4"/>
          <p:cNvSpPr txBox="1">
            <a:spLocks noGrp="1"/>
          </p:cNvSpPr>
          <p:nvPr>
            <p:ph type="ctrTitle" idx="2"/>
          </p:nvPr>
        </p:nvSpPr>
        <p:spPr>
          <a:xfrm>
            <a:off x="713225" y="2395075"/>
            <a:ext cx="5706000" cy="16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Model 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889" name="Google Shape;889;p44"/>
          <p:cNvGrpSpPr/>
          <p:nvPr/>
        </p:nvGrpSpPr>
        <p:grpSpPr>
          <a:xfrm>
            <a:off x="6070719" y="1026807"/>
            <a:ext cx="3812619" cy="4259502"/>
            <a:chOff x="5880425" y="815922"/>
            <a:chExt cx="4001489" cy="4470510"/>
          </a:xfrm>
        </p:grpSpPr>
        <p:sp>
          <p:nvSpPr>
            <p:cNvPr id="890" name="Google Shape;890;p44"/>
            <p:cNvSpPr/>
            <p:nvPr/>
          </p:nvSpPr>
          <p:spPr>
            <a:xfrm rot="-702069">
              <a:off x="6602626" y="3116734"/>
              <a:ext cx="1981120" cy="1617800"/>
            </a:xfrm>
            <a:custGeom>
              <a:avLst/>
              <a:gdLst/>
              <a:ahLst/>
              <a:cxnLst/>
              <a:rect l="l" t="t" r="r" b="b"/>
              <a:pathLst>
                <a:path w="21555" h="17602" extrusionOk="0">
                  <a:moveTo>
                    <a:pt x="15318" y="1"/>
                  </a:moveTo>
                  <a:lnTo>
                    <a:pt x="9618" y="8458"/>
                  </a:lnTo>
                  <a:lnTo>
                    <a:pt x="8074" y="10733"/>
                  </a:lnTo>
                  <a:lnTo>
                    <a:pt x="2142" y="8101"/>
                  </a:lnTo>
                  <a:lnTo>
                    <a:pt x="1357" y="9011"/>
                  </a:lnTo>
                  <a:lnTo>
                    <a:pt x="1312" y="9065"/>
                  </a:lnTo>
                  <a:lnTo>
                    <a:pt x="1205" y="9189"/>
                  </a:lnTo>
                  <a:lnTo>
                    <a:pt x="1" y="10599"/>
                  </a:lnTo>
                  <a:lnTo>
                    <a:pt x="9199" y="17602"/>
                  </a:lnTo>
                  <a:lnTo>
                    <a:pt x="11812" y="14720"/>
                  </a:lnTo>
                  <a:lnTo>
                    <a:pt x="14578" y="11669"/>
                  </a:lnTo>
                  <a:lnTo>
                    <a:pt x="21554" y="3997"/>
                  </a:lnTo>
                  <a:lnTo>
                    <a:pt x="15318" y="1"/>
                  </a:lnTo>
                  <a:close/>
                </a:path>
              </a:pathLst>
            </a:custGeom>
            <a:solidFill>
              <a:srgbClr val="F29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4"/>
            <p:cNvSpPr/>
            <p:nvPr/>
          </p:nvSpPr>
          <p:spPr>
            <a:xfrm rot="-702069">
              <a:off x="6757808" y="3911114"/>
              <a:ext cx="1238947" cy="608444"/>
            </a:xfrm>
            <a:custGeom>
              <a:avLst/>
              <a:gdLst/>
              <a:ahLst/>
              <a:cxnLst/>
              <a:rect l="l" t="t" r="r" b="b"/>
              <a:pathLst>
                <a:path w="13480" h="6620" extrusionOk="0">
                  <a:moveTo>
                    <a:pt x="1044" y="0"/>
                  </a:moveTo>
                  <a:lnTo>
                    <a:pt x="259" y="910"/>
                  </a:lnTo>
                  <a:lnTo>
                    <a:pt x="277" y="928"/>
                  </a:lnTo>
                  <a:cubicBezTo>
                    <a:pt x="259" y="937"/>
                    <a:pt x="232" y="946"/>
                    <a:pt x="214" y="964"/>
                  </a:cubicBezTo>
                  <a:cubicBezTo>
                    <a:pt x="188" y="981"/>
                    <a:pt x="161" y="1008"/>
                    <a:pt x="143" y="1035"/>
                  </a:cubicBezTo>
                  <a:cubicBezTo>
                    <a:pt x="125" y="1053"/>
                    <a:pt x="116" y="1071"/>
                    <a:pt x="107" y="1088"/>
                  </a:cubicBezTo>
                  <a:cubicBezTo>
                    <a:pt x="0" y="1285"/>
                    <a:pt x="72" y="1508"/>
                    <a:pt x="80" y="1534"/>
                  </a:cubicBezTo>
                  <a:cubicBezTo>
                    <a:pt x="473" y="2034"/>
                    <a:pt x="866" y="2534"/>
                    <a:pt x="1258" y="3024"/>
                  </a:cubicBezTo>
                  <a:cubicBezTo>
                    <a:pt x="1214" y="2997"/>
                    <a:pt x="1167" y="2984"/>
                    <a:pt x="1121" y="2984"/>
                  </a:cubicBezTo>
                  <a:cubicBezTo>
                    <a:pt x="1045" y="2984"/>
                    <a:pt x="972" y="3020"/>
                    <a:pt x="928" y="3087"/>
                  </a:cubicBezTo>
                  <a:cubicBezTo>
                    <a:pt x="848" y="3185"/>
                    <a:pt x="866" y="3336"/>
                    <a:pt x="973" y="3417"/>
                  </a:cubicBezTo>
                  <a:lnTo>
                    <a:pt x="2784" y="5308"/>
                  </a:lnTo>
                  <a:cubicBezTo>
                    <a:pt x="2784" y="5308"/>
                    <a:pt x="7395" y="6131"/>
                    <a:pt x="8669" y="6131"/>
                  </a:cubicBezTo>
                  <a:cubicBezTo>
                    <a:pt x="8780" y="6131"/>
                    <a:pt x="8866" y="6125"/>
                    <a:pt x="8921" y="6111"/>
                  </a:cubicBezTo>
                  <a:cubicBezTo>
                    <a:pt x="9193" y="6041"/>
                    <a:pt x="9273" y="5970"/>
                    <a:pt x="9385" y="5970"/>
                  </a:cubicBezTo>
                  <a:cubicBezTo>
                    <a:pt x="9544" y="5970"/>
                    <a:pt x="9770" y="6116"/>
                    <a:pt x="10714" y="6619"/>
                  </a:cubicBezTo>
                  <a:lnTo>
                    <a:pt x="13480" y="3568"/>
                  </a:lnTo>
                  <a:lnTo>
                    <a:pt x="10589" y="2284"/>
                  </a:lnTo>
                  <a:lnTo>
                    <a:pt x="10554" y="2319"/>
                  </a:lnTo>
                  <a:lnTo>
                    <a:pt x="9751" y="1927"/>
                  </a:lnTo>
                  <a:lnTo>
                    <a:pt x="8520" y="357"/>
                  </a:lnTo>
                  <a:lnTo>
                    <a:pt x="6976" y="2632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29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4"/>
            <p:cNvSpPr/>
            <p:nvPr/>
          </p:nvSpPr>
          <p:spPr>
            <a:xfrm rot="-702069">
              <a:off x="6631718" y="3790450"/>
              <a:ext cx="591257" cy="693737"/>
            </a:xfrm>
            <a:custGeom>
              <a:avLst/>
              <a:gdLst/>
              <a:ahLst/>
              <a:cxnLst/>
              <a:rect l="l" t="t" r="r" b="b"/>
              <a:pathLst>
                <a:path w="6433" h="7548" extrusionOk="0">
                  <a:moveTo>
                    <a:pt x="254" y="0"/>
                  </a:moveTo>
                  <a:cubicBezTo>
                    <a:pt x="125" y="0"/>
                    <a:pt x="1" y="101"/>
                    <a:pt x="1" y="245"/>
                  </a:cubicBezTo>
                  <a:cubicBezTo>
                    <a:pt x="1" y="343"/>
                    <a:pt x="1" y="450"/>
                    <a:pt x="10" y="557"/>
                  </a:cubicBezTo>
                  <a:cubicBezTo>
                    <a:pt x="19" y="727"/>
                    <a:pt x="99" y="1333"/>
                    <a:pt x="500" y="1887"/>
                  </a:cubicBezTo>
                  <a:cubicBezTo>
                    <a:pt x="1054" y="2645"/>
                    <a:pt x="1660" y="2520"/>
                    <a:pt x="1776" y="3011"/>
                  </a:cubicBezTo>
                  <a:cubicBezTo>
                    <a:pt x="1901" y="3519"/>
                    <a:pt x="1321" y="3796"/>
                    <a:pt x="1214" y="4465"/>
                  </a:cubicBezTo>
                  <a:cubicBezTo>
                    <a:pt x="1134" y="4938"/>
                    <a:pt x="1294" y="5633"/>
                    <a:pt x="2347" y="6624"/>
                  </a:cubicBezTo>
                  <a:cubicBezTo>
                    <a:pt x="2668" y="6865"/>
                    <a:pt x="3275" y="7257"/>
                    <a:pt x="4114" y="7444"/>
                  </a:cubicBezTo>
                  <a:cubicBezTo>
                    <a:pt x="4464" y="7519"/>
                    <a:pt x="4792" y="7547"/>
                    <a:pt x="5088" y="7547"/>
                  </a:cubicBezTo>
                  <a:cubicBezTo>
                    <a:pt x="5636" y="7547"/>
                    <a:pt x="6074" y="7451"/>
                    <a:pt x="6335" y="7382"/>
                  </a:cubicBezTo>
                  <a:cubicBezTo>
                    <a:pt x="6406" y="6856"/>
                    <a:pt x="6433" y="5999"/>
                    <a:pt x="6049" y="5089"/>
                  </a:cubicBezTo>
                  <a:cubicBezTo>
                    <a:pt x="5800" y="4483"/>
                    <a:pt x="5666" y="3947"/>
                    <a:pt x="4613" y="3252"/>
                  </a:cubicBezTo>
                  <a:cubicBezTo>
                    <a:pt x="2802" y="2065"/>
                    <a:pt x="1125" y="673"/>
                    <a:pt x="411" y="58"/>
                  </a:cubicBezTo>
                  <a:cubicBezTo>
                    <a:pt x="364" y="18"/>
                    <a:pt x="308" y="0"/>
                    <a:pt x="254" y="0"/>
                  </a:cubicBezTo>
                  <a:close/>
                </a:path>
              </a:pathLst>
            </a:custGeom>
            <a:solidFill>
              <a:srgbClr val="E66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4"/>
            <p:cNvSpPr/>
            <p:nvPr/>
          </p:nvSpPr>
          <p:spPr>
            <a:xfrm rot="-702069">
              <a:off x="6216173" y="3899829"/>
              <a:ext cx="1047682" cy="649160"/>
            </a:xfrm>
            <a:custGeom>
              <a:avLst/>
              <a:gdLst/>
              <a:ahLst/>
              <a:cxnLst/>
              <a:rect l="l" t="t" r="r" b="b"/>
              <a:pathLst>
                <a:path w="11399" h="7063" extrusionOk="0">
                  <a:moveTo>
                    <a:pt x="2484" y="0"/>
                  </a:moveTo>
                  <a:cubicBezTo>
                    <a:pt x="2417" y="0"/>
                    <a:pt x="2364" y="15"/>
                    <a:pt x="2335" y="50"/>
                  </a:cubicBezTo>
                  <a:cubicBezTo>
                    <a:pt x="2192" y="246"/>
                    <a:pt x="2736" y="898"/>
                    <a:pt x="3030" y="1246"/>
                  </a:cubicBezTo>
                  <a:cubicBezTo>
                    <a:pt x="3361" y="1638"/>
                    <a:pt x="3851" y="2164"/>
                    <a:pt x="4556" y="2709"/>
                  </a:cubicBezTo>
                  <a:cubicBezTo>
                    <a:pt x="4556" y="2709"/>
                    <a:pt x="3931" y="2441"/>
                    <a:pt x="3833" y="2334"/>
                  </a:cubicBezTo>
                  <a:cubicBezTo>
                    <a:pt x="3735" y="2227"/>
                    <a:pt x="1906" y="478"/>
                    <a:pt x="1906" y="478"/>
                  </a:cubicBezTo>
                  <a:cubicBezTo>
                    <a:pt x="1835" y="441"/>
                    <a:pt x="1758" y="423"/>
                    <a:pt x="1685" y="423"/>
                  </a:cubicBezTo>
                  <a:cubicBezTo>
                    <a:pt x="1566" y="423"/>
                    <a:pt x="1455" y="470"/>
                    <a:pt x="1389" y="559"/>
                  </a:cubicBezTo>
                  <a:cubicBezTo>
                    <a:pt x="1246" y="728"/>
                    <a:pt x="1282" y="1023"/>
                    <a:pt x="1505" y="1165"/>
                  </a:cubicBezTo>
                  <a:cubicBezTo>
                    <a:pt x="1719" y="1406"/>
                    <a:pt x="1933" y="1638"/>
                    <a:pt x="2147" y="1879"/>
                  </a:cubicBezTo>
                  <a:lnTo>
                    <a:pt x="988" y="1130"/>
                  </a:lnTo>
                  <a:cubicBezTo>
                    <a:pt x="890" y="1065"/>
                    <a:pt x="783" y="1029"/>
                    <a:pt x="688" y="1029"/>
                  </a:cubicBezTo>
                  <a:cubicBezTo>
                    <a:pt x="626" y="1029"/>
                    <a:pt x="569" y="1044"/>
                    <a:pt x="524" y="1076"/>
                  </a:cubicBezTo>
                  <a:cubicBezTo>
                    <a:pt x="354" y="1183"/>
                    <a:pt x="301" y="1504"/>
                    <a:pt x="515" y="1754"/>
                  </a:cubicBezTo>
                  <a:cubicBezTo>
                    <a:pt x="747" y="1968"/>
                    <a:pt x="988" y="2191"/>
                    <a:pt x="1219" y="2414"/>
                  </a:cubicBezTo>
                  <a:lnTo>
                    <a:pt x="1942" y="3137"/>
                  </a:lnTo>
                  <a:cubicBezTo>
                    <a:pt x="1942" y="3137"/>
                    <a:pt x="604" y="2209"/>
                    <a:pt x="524" y="2191"/>
                  </a:cubicBezTo>
                  <a:cubicBezTo>
                    <a:pt x="522" y="2191"/>
                    <a:pt x="519" y="2191"/>
                    <a:pt x="517" y="2191"/>
                  </a:cubicBezTo>
                  <a:cubicBezTo>
                    <a:pt x="414" y="2191"/>
                    <a:pt x="1" y="2374"/>
                    <a:pt x="506" y="2932"/>
                  </a:cubicBezTo>
                  <a:cubicBezTo>
                    <a:pt x="1014" y="3503"/>
                    <a:pt x="2665" y="5135"/>
                    <a:pt x="3102" y="5447"/>
                  </a:cubicBezTo>
                  <a:cubicBezTo>
                    <a:pt x="3548" y="5769"/>
                    <a:pt x="6706" y="5438"/>
                    <a:pt x="7455" y="6197"/>
                  </a:cubicBezTo>
                  <a:cubicBezTo>
                    <a:pt x="7634" y="6366"/>
                    <a:pt x="7937" y="6598"/>
                    <a:pt x="8347" y="6777"/>
                  </a:cubicBezTo>
                  <a:cubicBezTo>
                    <a:pt x="8760" y="6951"/>
                    <a:pt x="9287" y="7062"/>
                    <a:pt x="9777" y="7062"/>
                  </a:cubicBezTo>
                  <a:cubicBezTo>
                    <a:pt x="10366" y="7062"/>
                    <a:pt x="10903" y="6900"/>
                    <a:pt x="11122" y="6491"/>
                  </a:cubicBezTo>
                  <a:cubicBezTo>
                    <a:pt x="11398" y="5983"/>
                    <a:pt x="11059" y="5296"/>
                    <a:pt x="10917" y="5037"/>
                  </a:cubicBezTo>
                  <a:cubicBezTo>
                    <a:pt x="10917" y="5037"/>
                    <a:pt x="10488" y="2869"/>
                    <a:pt x="7143" y="2602"/>
                  </a:cubicBezTo>
                  <a:cubicBezTo>
                    <a:pt x="7143" y="2602"/>
                    <a:pt x="6929" y="2584"/>
                    <a:pt x="6617" y="2512"/>
                  </a:cubicBezTo>
                  <a:cubicBezTo>
                    <a:pt x="6385" y="2450"/>
                    <a:pt x="6019" y="2343"/>
                    <a:pt x="5528" y="2093"/>
                  </a:cubicBezTo>
                  <a:cubicBezTo>
                    <a:pt x="4806" y="1718"/>
                    <a:pt x="4306" y="1281"/>
                    <a:pt x="3637" y="675"/>
                  </a:cubicBezTo>
                  <a:cubicBezTo>
                    <a:pt x="3396" y="461"/>
                    <a:pt x="3200" y="282"/>
                    <a:pt x="3084" y="166"/>
                  </a:cubicBezTo>
                  <a:cubicBezTo>
                    <a:pt x="2872" y="79"/>
                    <a:pt x="2639" y="0"/>
                    <a:pt x="2484" y="0"/>
                  </a:cubicBezTo>
                  <a:close/>
                </a:path>
              </a:pathLst>
            </a:custGeom>
            <a:solidFill>
              <a:srgbClr val="F29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4"/>
            <p:cNvSpPr/>
            <p:nvPr/>
          </p:nvSpPr>
          <p:spPr>
            <a:xfrm rot="-702069">
              <a:off x="7601536" y="2559533"/>
              <a:ext cx="650263" cy="1064318"/>
            </a:xfrm>
            <a:custGeom>
              <a:avLst/>
              <a:gdLst/>
              <a:ahLst/>
              <a:cxnLst/>
              <a:rect l="l" t="t" r="r" b="b"/>
              <a:pathLst>
                <a:path w="7075" h="11580" extrusionOk="0">
                  <a:moveTo>
                    <a:pt x="7075" y="0"/>
                  </a:moveTo>
                  <a:cubicBezTo>
                    <a:pt x="7074" y="1"/>
                    <a:pt x="696" y="3979"/>
                    <a:pt x="0" y="6745"/>
                  </a:cubicBezTo>
                  <a:lnTo>
                    <a:pt x="2899" y="11580"/>
                  </a:lnTo>
                  <a:lnTo>
                    <a:pt x="7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4"/>
            <p:cNvSpPr/>
            <p:nvPr/>
          </p:nvSpPr>
          <p:spPr>
            <a:xfrm rot="-702069">
              <a:off x="7435645" y="2232717"/>
              <a:ext cx="2178635" cy="2862537"/>
            </a:xfrm>
            <a:custGeom>
              <a:avLst/>
              <a:gdLst/>
              <a:ahLst/>
              <a:cxnLst/>
              <a:rect l="l" t="t" r="r" b="b"/>
              <a:pathLst>
                <a:path w="23704" h="31145" extrusionOk="0">
                  <a:moveTo>
                    <a:pt x="14694" y="1"/>
                  </a:moveTo>
                  <a:cubicBezTo>
                    <a:pt x="14601" y="1"/>
                    <a:pt x="14505" y="4"/>
                    <a:pt x="14408" y="10"/>
                  </a:cubicBezTo>
                  <a:cubicBezTo>
                    <a:pt x="12374" y="126"/>
                    <a:pt x="11000" y="1759"/>
                    <a:pt x="10278" y="2365"/>
                  </a:cubicBezTo>
                  <a:cubicBezTo>
                    <a:pt x="5995" y="6014"/>
                    <a:pt x="6040" y="10912"/>
                    <a:pt x="1651" y="25694"/>
                  </a:cubicBezTo>
                  <a:cubicBezTo>
                    <a:pt x="964" y="28013"/>
                    <a:pt x="375" y="29887"/>
                    <a:pt x="0" y="31046"/>
                  </a:cubicBezTo>
                  <a:cubicBezTo>
                    <a:pt x="6664" y="31082"/>
                    <a:pt x="13329" y="31118"/>
                    <a:pt x="19993" y="31144"/>
                  </a:cubicBezTo>
                  <a:cubicBezTo>
                    <a:pt x="20590" y="28004"/>
                    <a:pt x="21179" y="24864"/>
                    <a:pt x="21768" y="21715"/>
                  </a:cubicBezTo>
                  <a:cubicBezTo>
                    <a:pt x="22936" y="15559"/>
                    <a:pt x="23704" y="12419"/>
                    <a:pt x="23124" y="8101"/>
                  </a:cubicBezTo>
                  <a:cubicBezTo>
                    <a:pt x="22669" y="4792"/>
                    <a:pt x="21795" y="3302"/>
                    <a:pt x="20724" y="2356"/>
                  </a:cubicBezTo>
                  <a:cubicBezTo>
                    <a:pt x="19279" y="1072"/>
                    <a:pt x="17182" y="492"/>
                    <a:pt x="16674" y="358"/>
                  </a:cubicBezTo>
                  <a:cubicBezTo>
                    <a:pt x="15968" y="162"/>
                    <a:pt x="15373" y="1"/>
                    <a:pt x="146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4"/>
            <p:cNvSpPr/>
            <p:nvPr/>
          </p:nvSpPr>
          <p:spPr>
            <a:xfrm rot="-702069">
              <a:off x="6062701" y="2397090"/>
              <a:ext cx="1380856" cy="1939025"/>
            </a:xfrm>
            <a:custGeom>
              <a:avLst/>
              <a:gdLst/>
              <a:ahLst/>
              <a:cxnLst/>
              <a:rect l="l" t="t" r="r" b="b"/>
              <a:pathLst>
                <a:path w="15024" h="21097" extrusionOk="0">
                  <a:moveTo>
                    <a:pt x="7306" y="1"/>
                  </a:moveTo>
                  <a:cubicBezTo>
                    <a:pt x="7294" y="1"/>
                    <a:pt x="7283" y="2"/>
                    <a:pt x="7271" y="3"/>
                  </a:cubicBezTo>
                  <a:cubicBezTo>
                    <a:pt x="7146" y="21"/>
                    <a:pt x="7048" y="119"/>
                    <a:pt x="7003" y="244"/>
                  </a:cubicBezTo>
                  <a:cubicBezTo>
                    <a:pt x="6923" y="503"/>
                    <a:pt x="6798" y="744"/>
                    <a:pt x="6673" y="985"/>
                  </a:cubicBezTo>
                  <a:cubicBezTo>
                    <a:pt x="5870" y="2510"/>
                    <a:pt x="5148" y="3688"/>
                    <a:pt x="4648" y="4455"/>
                  </a:cubicBezTo>
                  <a:cubicBezTo>
                    <a:pt x="2338" y="8050"/>
                    <a:pt x="803" y="9272"/>
                    <a:pt x="295" y="11868"/>
                  </a:cubicBezTo>
                  <a:cubicBezTo>
                    <a:pt x="0" y="13358"/>
                    <a:pt x="188" y="14625"/>
                    <a:pt x="339" y="15365"/>
                  </a:cubicBezTo>
                  <a:cubicBezTo>
                    <a:pt x="937" y="17667"/>
                    <a:pt x="2516" y="19514"/>
                    <a:pt x="4514" y="20441"/>
                  </a:cubicBezTo>
                  <a:cubicBezTo>
                    <a:pt x="5237" y="20780"/>
                    <a:pt x="6013" y="20994"/>
                    <a:pt x="6816" y="21066"/>
                  </a:cubicBezTo>
                  <a:cubicBezTo>
                    <a:pt x="7034" y="21087"/>
                    <a:pt x="7251" y="21097"/>
                    <a:pt x="7468" y="21097"/>
                  </a:cubicBezTo>
                  <a:cubicBezTo>
                    <a:pt x="10781" y="21097"/>
                    <a:pt x="13876" y="18704"/>
                    <a:pt x="14747" y="15187"/>
                  </a:cubicBezTo>
                  <a:cubicBezTo>
                    <a:pt x="14872" y="14714"/>
                    <a:pt x="15023" y="13929"/>
                    <a:pt x="14988" y="12966"/>
                  </a:cubicBezTo>
                  <a:cubicBezTo>
                    <a:pt x="14872" y="10352"/>
                    <a:pt x="13400" y="8755"/>
                    <a:pt x="10599" y="4776"/>
                  </a:cubicBezTo>
                  <a:cubicBezTo>
                    <a:pt x="9974" y="3893"/>
                    <a:pt x="9055" y="2546"/>
                    <a:pt x="7958" y="851"/>
                  </a:cubicBezTo>
                  <a:cubicBezTo>
                    <a:pt x="7824" y="655"/>
                    <a:pt x="7699" y="449"/>
                    <a:pt x="7619" y="235"/>
                  </a:cubicBezTo>
                  <a:cubicBezTo>
                    <a:pt x="7610" y="217"/>
                    <a:pt x="7610" y="209"/>
                    <a:pt x="7601" y="200"/>
                  </a:cubicBezTo>
                  <a:cubicBezTo>
                    <a:pt x="7544" y="78"/>
                    <a:pt x="7422" y="1"/>
                    <a:pt x="7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4"/>
            <p:cNvSpPr/>
            <p:nvPr/>
          </p:nvSpPr>
          <p:spPr>
            <a:xfrm rot="-702069">
              <a:off x="6500769" y="2463826"/>
              <a:ext cx="878292" cy="1745739"/>
            </a:xfrm>
            <a:custGeom>
              <a:avLst/>
              <a:gdLst/>
              <a:ahLst/>
              <a:cxnLst/>
              <a:rect l="l" t="t" r="r" b="b"/>
              <a:pathLst>
                <a:path w="9556" h="18994" extrusionOk="0">
                  <a:moveTo>
                    <a:pt x="2811" y="0"/>
                  </a:moveTo>
                  <a:lnTo>
                    <a:pt x="2811" y="0"/>
                  </a:lnTo>
                  <a:cubicBezTo>
                    <a:pt x="2811" y="9"/>
                    <a:pt x="2820" y="18"/>
                    <a:pt x="2820" y="27"/>
                  </a:cubicBezTo>
                  <a:cubicBezTo>
                    <a:pt x="2900" y="223"/>
                    <a:pt x="3007" y="411"/>
                    <a:pt x="3132" y="589"/>
                  </a:cubicBezTo>
                  <a:cubicBezTo>
                    <a:pt x="3447" y="1080"/>
                    <a:pt x="3748" y="1538"/>
                    <a:pt x="4030" y="1960"/>
                  </a:cubicBezTo>
                  <a:lnTo>
                    <a:pt x="4030" y="1960"/>
                  </a:lnTo>
                  <a:cubicBezTo>
                    <a:pt x="3674" y="1295"/>
                    <a:pt x="3267" y="639"/>
                    <a:pt x="2811" y="0"/>
                  </a:cubicBezTo>
                  <a:close/>
                  <a:moveTo>
                    <a:pt x="4030" y="1960"/>
                  </a:moveTo>
                  <a:cubicBezTo>
                    <a:pt x="6352" y="6296"/>
                    <a:pt x="6547" y="11072"/>
                    <a:pt x="4381" y="14559"/>
                  </a:cubicBezTo>
                  <a:cubicBezTo>
                    <a:pt x="3132" y="16567"/>
                    <a:pt x="1357" y="17735"/>
                    <a:pt x="1" y="18404"/>
                  </a:cubicBezTo>
                  <a:cubicBezTo>
                    <a:pt x="652" y="18708"/>
                    <a:pt x="1357" y="18904"/>
                    <a:pt x="2088" y="18966"/>
                  </a:cubicBezTo>
                  <a:cubicBezTo>
                    <a:pt x="2284" y="18985"/>
                    <a:pt x="2480" y="18994"/>
                    <a:pt x="2675" y="18994"/>
                  </a:cubicBezTo>
                  <a:cubicBezTo>
                    <a:pt x="5691" y="18994"/>
                    <a:pt x="8518" y="16824"/>
                    <a:pt x="9306" y="13623"/>
                  </a:cubicBezTo>
                  <a:cubicBezTo>
                    <a:pt x="9413" y="13186"/>
                    <a:pt x="9555" y="12472"/>
                    <a:pt x="9520" y="11598"/>
                  </a:cubicBezTo>
                  <a:cubicBezTo>
                    <a:pt x="9413" y="9225"/>
                    <a:pt x="8074" y="7770"/>
                    <a:pt x="5541" y="4157"/>
                  </a:cubicBezTo>
                  <a:cubicBezTo>
                    <a:pt x="5152" y="3604"/>
                    <a:pt x="4634" y="2864"/>
                    <a:pt x="4030" y="19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4"/>
            <p:cNvSpPr/>
            <p:nvPr/>
          </p:nvSpPr>
          <p:spPr>
            <a:xfrm rot="-702069">
              <a:off x="6447804" y="2990936"/>
              <a:ext cx="54227" cy="54227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295" y="1"/>
                  </a:moveTo>
                  <a:cubicBezTo>
                    <a:pt x="135" y="1"/>
                    <a:pt x="1" y="135"/>
                    <a:pt x="1" y="295"/>
                  </a:cubicBezTo>
                  <a:cubicBezTo>
                    <a:pt x="10" y="456"/>
                    <a:pt x="135" y="590"/>
                    <a:pt x="304" y="590"/>
                  </a:cubicBezTo>
                  <a:cubicBezTo>
                    <a:pt x="465" y="590"/>
                    <a:pt x="590" y="456"/>
                    <a:pt x="590" y="286"/>
                  </a:cubicBezTo>
                  <a:cubicBezTo>
                    <a:pt x="590" y="126"/>
                    <a:pt x="456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4"/>
            <p:cNvSpPr/>
            <p:nvPr/>
          </p:nvSpPr>
          <p:spPr>
            <a:xfrm rot="-702069">
              <a:off x="6343300" y="3079491"/>
              <a:ext cx="159188" cy="175089"/>
            </a:xfrm>
            <a:custGeom>
              <a:avLst/>
              <a:gdLst/>
              <a:ahLst/>
              <a:cxnLst/>
              <a:rect l="l" t="t" r="r" b="b"/>
              <a:pathLst>
                <a:path w="1732" h="1905" extrusionOk="0">
                  <a:moveTo>
                    <a:pt x="1317" y="0"/>
                  </a:moveTo>
                  <a:cubicBezTo>
                    <a:pt x="1059" y="0"/>
                    <a:pt x="699" y="251"/>
                    <a:pt x="429" y="649"/>
                  </a:cubicBezTo>
                  <a:cubicBezTo>
                    <a:pt x="81" y="1149"/>
                    <a:pt x="1" y="1693"/>
                    <a:pt x="242" y="1853"/>
                  </a:cubicBezTo>
                  <a:cubicBezTo>
                    <a:pt x="292" y="1888"/>
                    <a:pt x="353" y="1904"/>
                    <a:pt x="419" y="1904"/>
                  </a:cubicBezTo>
                  <a:cubicBezTo>
                    <a:pt x="679" y="1904"/>
                    <a:pt x="1035" y="1653"/>
                    <a:pt x="1312" y="1256"/>
                  </a:cubicBezTo>
                  <a:cubicBezTo>
                    <a:pt x="1651" y="756"/>
                    <a:pt x="1731" y="221"/>
                    <a:pt x="1491" y="51"/>
                  </a:cubicBezTo>
                  <a:cubicBezTo>
                    <a:pt x="1442" y="17"/>
                    <a:pt x="1382" y="0"/>
                    <a:pt x="1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4"/>
            <p:cNvSpPr/>
            <p:nvPr/>
          </p:nvSpPr>
          <p:spPr>
            <a:xfrm rot="-702069">
              <a:off x="7741300" y="1625710"/>
              <a:ext cx="1006966" cy="1099887"/>
            </a:xfrm>
            <a:custGeom>
              <a:avLst/>
              <a:gdLst/>
              <a:ahLst/>
              <a:cxnLst/>
              <a:rect l="l" t="t" r="r" b="b"/>
              <a:pathLst>
                <a:path w="10956" h="11967" extrusionOk="0">
                  <a:moveTo>
                    <a:pt x="5166" y="0"/>
                  </a:moveTo>
                  <a:cubicBezTo>
                    <a:pt x="5050" y="0"/>
                    <a:pt x="4907" y="9"/>
                    <a:pt x="4746" y="18"/>
                  </a:cubicBezTo>
                  <a:cubicBezTo>
                    <a:pt x="4033" y="80"/>
                    <a:pt x="2962" y="321"/>
                    <a:pt x="1954" y="1106"/>
                  </a:cubicBezTo>
                  <a:cubicBezTo>
                    <a:pt x="946" y="1909"/>
                    <a:pt x="455" y="2900"/>
                    <a:pt x="215" y="3640"/>
                  </a:cubicBezTo>
                  <a:cubicBezTo>
                    <a:pt x="72" y="4095"/>
                    <a:pt x="18" y="4443"/>
                    <a:pt x="0" y="4586"/>
                  </a:cubicBezTo>
                  <a:lnTo>
                    <a:pt x="197" y="4880"/>
                  </a:lnTo>
                  <a:lnTo>
                    <a:pt x="339" y="5094"/>
                  </a:lnTo>
                  <a:lnTo>
                    <a:pt x="2570" y="8529"/>
                  </a:lnTo>
                  <a:lnTo>
                    <a:pt x="4577" y="11606"/>
                  </a:lnTo>
                  <a:lnTo>
                    <a:pt x="4586" y="11624"/>
                  </a:lnTo>
                  <a:lnTo>
                    <a:pt x="4604" y="11615"/>
                  </a:lnTo>
                  <a:cubicBezTo>
                    <a:pt x="5022" y="11803"/>
                    <a:pt x="5571" y="11966"/>
                    <a:pt x="6210" y="11966"/>
                  </a:cubicBezTo>
                  <a:cubicBezTo>
                    <a:pt x="7519" y="11966"/>
                    <a:pt x="9211" y="11281"/>
                    <a:pt x="10955" y="8716"/>
                  </a:cubicBezTo>
                  <a:cubicBezTo>
                    <a:pt x="9403" y="6245"/>
                    <a:pt x="7851" y="3774"/>
                    <a:pt x="6299" y="1303"/>
                  </a:cubicBezTo>
                  <a:cubicBezTo>
                    <a:pt x="6254" y="1231"/>
                    <a:pt x="6209" y="1160"/>
                    <a:pt x="6165" y="1089"/>
                  </a:cubicBezTo>
                  <a:cubicBezTo>
                    <a:pt x="6129" y="1026"/>
                    <a:pt x="6085" y="964"/>
                    <a:pt x="6049" y="901"/>
                  </a:cubicBezTo>
                  <a:cubicBezTo>
                    <a:pt x="5862" y="598"/>
                    <a:pt x="5674" y="304"/>
                    <a:pt x="5487" y="9"/>
                  </a:cubicBezTo>
                  <a:cubicBezTo>
                    <a:pt x="5415" y="0"/>
                    <a:pt x="5308" y="0"/>
                    <a:pt x="5166" y="0"/>
                  </a:cubicBezTo>
                  <a:close/>
                </a:path>
              </a:pathLst>
            </a:custGeom>
            <a:solidFill>
              <a:srgbClr val="F29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4"/>
            <p:cNvSpPr/>
            <p:nvPr/>
          </p:nvSpPr>
          <p:spPr>
            <a:xfrm rot="-702069">
              <a:off x="7737235" y="1617468"/>
              <a:ext cx="842999" cy="1093913"/>
            </a:xfrm>
            <a:custGeom>
              <a:avLst/>
              <a:gdLst/>
              <a:ahLst/>
              <a:cxnLst/>
              <a:rect l="l" t="t" r="r" b="b"/>
              <a:pathLst>
                <a:path w="9172" h="11902" extrusionOk="0">
                  <a:moveTo>
                    <a:pt x="5540" y="1"/>
                  </a:moveTo>
                  <a:lnTo>
                    <a:pt x="5166" y="277"/>
                  </a:lnTo>
                  <a:lnTo>
                    <a:pt x="4862" y="500"/>
                  </a:lnTo>
                  <a:lnTo>
                    <a:pt x="215" y="3917"/>
                  </a:lnTo>
                  <a:cubicBezTo>
                    <a:pt x="72" y="4372"/>
                    <a:pt x="18" y="4720"/>
                    <a:pt x="0" y="4863"/>
                  </a:cubicBezTo>
                  <a:lnTo>
                    <a:pt x="197" y="5157"/>
                  </a:lnTo>
                  <a:lnTo>
                    <a:pt x="339" y="5371"/>
                  </a:lnTo>
                  <a:lnTo>
                    <a:pt x="2570" y="8806"/>
                  </a:lnTo>
                  <a:lnTo>
                    <a:pt x="4577" y="11883"/>
                  </a:lnTo>
                  <a:lnTo>
                    <a:pt x="4586" y="11901"/>
                  </a:lnTo>
                  <a:lnTo>
                    <a:pt x="4604" y="11892"/>
                  </a:lnTo>
                  <a:lnTo>
                    <a:pt x="4907" y="11732"/>
                  </a:lnTo>
                  <a:cubicBezTo>
                    <a:pt x="9171" y="8137"/>
                    <a:pt x="6843" y="2864"/>
                    <a:pt x="6736" y="2784"/>
                  </a:cubicBezTo>
                  <a:lnTo>
                    <a:pt x="6218" y="1571"/>
                  </a:lnTo>
                  <a:lnTo>
                    <a:pt x="6174" y="1473"/>
                  </a:lnTo>
                  <a:lnTo>
                    <a:pt x="6049" y="1178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rgbClr val="E66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4"/>
            <p:cNvSpPr/>
            <p:nvPr/>
          </p:nvSpPr>
          <p:spPr>
            <a:xfrm rot="-702069">
              <a:off x="7032034" y="972647"/>
              <a:ext cx="1264406" cy="1562470"/>
            </a:xfrm>
            <a:custGeom>
              <a:avLst/>
              <a:gdLst/>
              <a:ahLst/>
              <a:cxnLst/>
              <a:rect l="l" t="t" r="r" b="b"/>
              <a:pathLst>
                <a:path w="13757" h="17000" extrusionOk="0">
                  <a:moveTo>
                    <a:pt x="6874" y="0"/>
                  </a:moveTo>
                  <a:cubicBezTo>
                    <a:pt x="4104" y="0"/>
                    <a:pt x="1230" y="1939"/>
                    <a:pt x="607" y="4857"/>
                  </a:cubicBezTo>
                  <a:cubicBezTo>
                    <a:pt x="0" y="7694"/>
                    <a:pt x="1847" y="9942"/>
                    <a:pt x="2097" y="10236"/>
                  </a:cubicBezTo>
                  <a:cubicBezTo>
                    <a:pt x="3997" y="13305"/>
                    <a:pt x="4193" y="14233"/>
                    <a:pt x="7574" y="16998"/>
                  </a:cubicBezTo>
                  <a:cubicBezTo>
                    <a:pt x="7616" y="16999"/>
                    <a:pt x="7658" y="16999"/>
                    <a:pt x="7699" y="16999"/>
                  </a:cubicBezTo>
                  <a:cubicBezTo>
                    <a:pt x="13757" y="16999"/>
                    <a:pt x="13110" y="9864"/>
                    <a:pt x="12436" y="6364"/>
                  </a:cubicBezTo>
                  <a:lnTo>
                    <a:pt x="12436" y="6364"/>
                  </a:lnTo>
                  <a:cubicBezTo>
                    <a:pt x="12436" y="6391"/>
                    <a:pt x="12418" y="6409"/>
                    <a:pt x="12401" y="6427"/>
                  </a:cubicBezTo>
                  <a:cubicBezTo>
                    <a:pt x="12579" y="5847"/>
                    <a:pt x="12802" y="4812"/>
                    <a:pt x="12454" y="3670"/>
                  </a:cubicBezTo>
                  <a:cubicBezTo>
                    <a:pt x="11776" y="1369"/>
                    <a:pt x="9260" y="146"/>
                    <a:pt x="7253" y="13"/>
                  </a:cubicBezTo>
                  <a:cubicBezTo>
                    <a:pt x="7127" y="4"/>
                    <a:pt x="7001" y="0"/>
                    <a:pt x="6874" y="0"/>
                  </a:cubicBezTo>
                  <a:close/>
                </a:path>
              </a:pathLst>
            </a:custGeom>
            <a:solidFill>
              <a:srgbClr val="F29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4"/>
            <p:cNvSpPr/>
            <p:nvPr/>
          </p:nvSpPr>
          <p:spPr>
            <a:xfrm rot="-702069">
              <a:off x="6795762" y="950566"/>
              <a:ext cx="1410451" cy="806510"/>
            </a:xfrm>
            <a:custGeom>
              <a:avLst/>
              <a:gdLst/>
              <a:ahLst/>
              <a:cxnLst/>
              <a:rect l="l" t="t" r="r" b="b"/>
              <a:pathLst>
                <a:path w="15346" h="8775" extrusionOk="0">
                  <a:moveTo>
                    <a:pt x="7722" y="0"/>
                  </a:moveTo>
                  <a:cubicBezTo>
                    <a:pt x="7670" y="0"/>
                    <a:pt x="7618" y="2"/>
                    <a:pt x="7566" y="5"/>
                  </a:cubicBezTo>
                  <a:cubicBezTo>
                    <a:pt x="7075" y="23"/>
                    <a:pt x="6549" y="184"/>
                    <a:pt x="6076" y="344"/>
                  </a:cubicBezTo>
                  <a:cubicBezTo>
                    <a:pt x="6076" y="344"/>
                    <a:pt x="4105" y="1004"/>
                    <a:pt x="2695" y="2307"/>
                  </a:cubicBezTo>
                  <a:cubicBezTo>
                    <a:pt x="2374" y="2610"/>
                    <a:pt x="2080" y="2940"/>
                    <a:pt x="1848" y="3315"/>
                  </a:cubicBezTo>
                  <a:lnTo>
                    <a:pt x="1" y="6071"/>
                  </a:lnTo>
                  <a:cubicBezTo>
                    <a:pt x="1" y="6071"/>
                    <a:pt x="593" y="6509"/>
                    <a:pt x="1202" y="6509"/>
                  </a:cubicBezTo>
                  <a:cubicBezTo>
                    <a:pt x="1517" y="6509"/>
                    <a:pt x="1836" y="6392"/>
                    <a:pt x="2080" y="6036"/>
                  </a:cubicBezTo>
                  <a:lnTo>
                    <a:pt x="2080" y="6036"/>
                  </a:lnTo>
                  <a:cubicBezTo>
                    <a:pt x="1981" y="6812"/>
                    <a:pt x="1178" y="7320"/>
                    <a:pt x="652" y="7882"/>
                  </a:cubicBezTo>
                  <a:cubicBezTo>
                    <a:pt x="994" y="7936"/>
                    <a:pt x="1458" y="8116"/>
                    <a:pt x="1836" y="8116"/>
                  </a:cubicBezTo>
                  <a:cubicBezTo>
                    <a:pt x="2019" y="8116"/>
                    <a:pt x="2183" y="8073"/>
                    <a:pt x="2303" y="7954"/>
                  </a:cubicBezTo>
                  <a:lnTo>
                    <a:pt x="2303" y="7954"/>
                  </a:lnTo>
                  <a:cubicBezTo>
                    <a:pt x="2258" y="8364"/>
                    <a:pt x="2320" y="8427"/>
                    <a:pt x="2088" y="8774"/>
                  </a:cubicBezTo>
                  <a:cubicBezTo>
                    <a:pt x="3401" y="8149"/>
                    <a:pt x="4714" y="6794"/>
                    <a:pt x="5325" y="5454"/>
                  </a:cubicBezTo>
                  <a:lnTo>
                    <a:pt x="5325" y="5454"/>
                  </a:lnTo>
                  <a:cubicBezTo>
                    <a:pt x="5120" y="6024"/>
                    <a:pt x="5615" y="6704"/>
                    <a:pt x="6228" y="6839"/>
                  </a:cubicBezTo>
                  <a:cubicBezTo>
                    <a:pt x="6345" y="6866"/>
                    <a:pt x="6463" y="6878"/>
                    <a:pt x="6580" y="6878"/>
                  </a:cubicBezTo>
                  <a:cubicBezTo>
                    <a:pt x="7113" y="6878"/>
                    <a:pt x="7637" y="6618"/>
                    <a:pt x="8083" y="6303"/>
                  </a:cubicBezTo>
                  <a:cubicBezTo>
                    <a:pt x="8628" y="5920"/>
                    <a:pt x="9109" y="5447"/>
                    <a:pt x="9707" y="5161"/>
                  </a:cubicBezTo>
                  <a:cubicBezTo>
                    <a:pt x="9796" y="5732"/>
                    <a:pt x="10349" y="6428"/>
                    <a:pt x="10902" y="6607"/>
                  </a:cubicBezTo>
                  <a:cubicBezTo>
                    <a:pt x="11057" y="6656"/>
                    <a:pt x="11218" y="6680"/>
                    <a:pt x="11380" y="6680"/>
                  </a:cubicBezTo>
                  <a:cubicBezTo>
                    <a:pt x="11800" y="6680"/>
                    <a:pt x="12221" y="6519"/>
                    <a:pt x="12517" y="6223"/>
                  </a:cubicBezTo>
                  <a:lnTo>
                    <a:pt x="12517" y="6223"/>
                  </a:lnTo>
                  <a:cubicBezTo>
                    <a:pt x="12267" y="6803"/>
                    <a:pt x="12535" y="7552"/>
                    <a:pt x="13088" y="7847"/>
                  </a:cubicBezTo>
                  <a:cubicBezTo>
                    <a:pt x="13266" y="7944"/>
                    <a:pt x="13467" y="7990"/>
                    <a:pt x="13668" y="7990"/>
                  </a:cubicBezTo>
                  <a:cubicBezTo>
                    <a:pt x="14092" y="7990"/>
                    <a:pt x="14520" y="7787"/>
                    <a:pt x="14756" y="7436"/>
                  </a:cubicBezTo>
                  <a:cubicBezTo>
                    <a:pt x="14944" y="7151"/>
                    <a:pt x="15069" y="6848"/>
                    <a:pt x="15149" y="6517"/>
                  </a:cubicBezTo>
                  <a:cubicBezTo>
                    <a:pt x="15345" y="5715"/>
                    <a:pt x="15256" y="4796"/>
                    <a:pt x="14988" y="3930"/>
                  </a:cubicBezTo>
                  <a:cubicBezTo>
                    <a:pt x="14738" y="3110"/>
                    <a:pt x="14328" y="2325"/>
                    <a:pt x="13846" y="1745"/>
                  </a:cubicBezTo>
                  <a:cubicBezTo>
                    <a:pt x="12958" y="681"/>
                    <a:pt x="11607" y="75"/>
                    <a:pt x="10243" y="75"/>
                  </a:cubicBezTo>
                  <a:cubicBezTo>
                    <a:pt x="9744" y="75"/>
                    <a:pt x="9242" y="156"/>
                    <a:pt x="8761" y="326"/>
                  </a:cubicBezTo>
                  <a:cubicBezTo>
                    <a:pt x="8463" y="91"/>
                    <a:pt x="8102" y="0"/>
                    <a:pt x="7722" y="0"/>
                  </a:cubicBezTo>
                  <a:close/>
                </a:path>
              </a:pathLst>
            </a:custGeom>
            <a:solidFill>
              <a:srgbClr val="212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4"/>
            <p:cNvSpPr/>
            <p:nvPr/>
          </p:nvSpPr>
          <p:spPr>
            <a:xfrm rot="-702069">
              <a:off x="7020626" y="927984"/>
              <a:ext cx="1162754" cy="605779"/>
            </a:xfrm>
            <a:custGeom>
              <a:avLst/>
              <a:gdLst/>
              <a:ahLst/>
              <a:cxnLst/>
              <a:rect l="l" t="t" r="r" b="b"/>
              <a:pathLst>
                <a:path w="12651" h="6591" extrusionOk="0">
                  <a:moveTo>
                    <a:pt x="4871" y="0"/>
                  </a:moveTo>
                  <a:lnTo>
                    <a:pt x="4871" y="0"/>
                  </a:lnTo>
                  <a:cubicBezTo>
                    <a:pt x="4380" y="18"/>
                    <a:pt x="3854" y="179"/>
                    <a:pt x="3381" y="339"/>
                  </a:cubicBezTo>
                  <a:cubicBezTo>
                    <a:pt x="3381" y="339"/>
                    <a:pt x="1410" y="999"/>
                    <a:pt x="0" y="2302"/>
                  </a:cubicBezTo>
                  <a:cubicBezTo>
                    <a:pt x="214" y="2899"/>
                    <a:pt x="553" y="3444"/>
                    <a:pt x="1097" y="3747"/>
                  </a:cubicBezTo>
                  <a:cubicBezTo>
                    <a:pt x="1525" y="3992"/>
                    <a:pt x="2015" y="4117"/>
                    <a:pt x="2503" y="4117"/>
                  </a:cubicBezTo>
                  <a:cubicBezTo>
                    <a:pt x="2779" y="4117"/>
                    <a:pt x="3055" y="4077"/>
                    <a:pt x="3319" y="3997"/>
                  </a:cubicBezTo>
                  <a:cubicBezTo>
                    <a:pt x="3622" y="4612"/>
                    <a:pt x="4211" y="5076"/>
                    <a:pt x="4880" y="5228"/>
                  </a:cubicBezTo>
                  <a:cubicBezTo>
                    <a:pt x="5044" y="5264"/>
                    <a:pt x="5211" y="5282"/>
                    <a:pt x="5378" y="5282"/>
                  </a:cubicBezTo>
                  <a:cubicBezTo>
                    <a:pt x="5900" y="5282"/>
                    <a:pt x="6419" y="5106"/>
                    <a:pt x="6825" y="4782"/>
                  </a:cubicBezTo>
                  <a:cubicBezTo>
                    <a:pt x="6869" y="4907"/>
                    <a:pt x="6932" y="5040"/>
                    <a:pt x="7012" y="5156"/>
                  </a:cubicBezTo>
                  <a:cubicBezTo>
                    <a:pt x="7280" y="5567"/>
                    <a:pt x="7708" y="5897"/>
                    <a:pt x="8181" y="5950"/>
                  </a:cubicBezTo>
                  <a:cubicBezTo>
                    <a:pt x="8249" y="5959"/>
                    <a:pt x="8317" y="5964"/>
                    <a:pt x="8385" y="5964"/>
                  </a:cubicBezTo>
                  <a:cubicBezTo>
                    <a:pt x="8926" y="5964"/>
                    <a:pt x="9460" y="5688"/>
                    <a:pt x="9769" y="5237"/>
                  </a:cubicBezTo>
                  <a:cubicBezTo>
                    <a:pt x="10009" y="5834"/>
                    <a:pt x="10589" y="6298"/>
                    <a:pt x="11205" y="6495"/>
                  </a:cubicBezTo>
                  <a:cubicBezTo>
                    <a:pt x="11413" y="6559"/>
                    <a:pt x="11631" y="6591"/>
                    <a:pt x="11850" y="6591"/>
                  </a:cubicBezTo>
                  <a:cubicBezTo>
                    <a:pt x="12053" y="6591"/>
                    <a:pt x="12257" y="6564"/>
                    <a:pt x="12454" y="6512"/>
                  </a:cubicBezTo>
                  <a:cubicBezTo>
                    <a:pt x="12650" y="5710"/>
                    <a:pt x="12561" y="4791"/>
                    <a:pt x="12293" y="3925"/>
                  </a:cubicBezTo>
                  <a:cubicBezTo>
                    <a:pt x="12079" y="4091"/>
                    <a:pt x="11811" y="4193"/>
                    <a:pt x="11540" y="4193"/>
                  </a:cubicBezTo>
                  <a:cubicBezTo>
                    <a:pt x="11461" y="4193"/>
                    <a:pt x="11381" y="4184"/>
                    <a:pt x="11303" y="4166"/>
                  </a:cubicBezTo>
                  <a:cubicBezTo>
                    <a:pt x="10759" y="4032"/>
                    <a:pt x="10357" y="3479"/>
                    <a:pt x="10402" y="2926"/>
                  </a:cubicBezTo>
                  <a:lnTo>
                    <a:pt x="10402" y="2926"/>
                  </a:lnTo>
                  <a:cubicBezTo>
                    <a:pt x="10161" y="3390"/>
                    <a:pt x="9769" y="3783"/>
                    <a:pt x="9278" y="3970"/>
                  </a:cubicBezTo>
                  <a:cubicBezTo>
                    <a:pt x="9111" y="4028"/>
                    <a:pt x="8931" y="4058"/>
                    <a:pt x="8751" y="4058"/>
                  </a:cubicBezTo>
                  <a:cubicBezTo>
                    <a:pt x="8404" y="4058"/>
                    <a:pt x="8059" y="3946"/>
                    <a:pt x="7806" y="3711"/>
                  </a:cubicBezTo>
                  <a:cubicBezTo>
                    <a:pt x="7485" y="3417"/>
                    <a:pt x="7360" y="2908"/>
                    <a:pt x="7512" y="2507"/>
                  </a:cubicBezTo>
                  <a:lnTo>
                    <a:pt x="7512" y="2507"/>
                  </a:lnTo>
                  <a:cubicBezTo>
                    <a:pt x="7178" y="3039"/>
                    <a:pt x="6539" y="3352"/>
                    <a:pt x="5912" y="3352"/>
                  </a:cubicBezTo>
                  <a:cubicBezTo>
                    <a:pt x="5582" y="3352"/>
                    <a:pt x="5255" y="3266"/>
                    <a:pt x="4978" y="3078"/>
                  </a:cubicBezTo>
                  <a:cubicBezTo>
                    <a:pt x="4104" y="2489"/>
                    <a:pt x="3961" y="1080"/>
                    <a:pt x="4693" y="330"/>
                  </a:cubicBezTo>
                  <a:cubicBezTo>
                    <a:pt x="4791" y="232"/>
                    <a:pt x="4844" y="116"/>
                    <a:pt x="4871" y="0"/>
                  </a:cubicBezTo>
                  <a:close/>
                </a:path>
              </a:pathLst>
            </a:custGeom>
            <a:solidFill>
              <a:srgbClr val="212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4"/>
            <p:cNvSpPr/>
            <p:nvPr/>
          </p:nvSpPr>
          <p:spPr>
            <a:xfrm rot="-702069">
              <a:off x="7996095" y="1322794"/>
              <a:ext cx="318192" cy="428117"/>
            </a:xfrm>
            <a:custGeom>
              <a:avLst/>
              <a:gdLst/>
              <a:ahLst/>
              <a:cxnLst/>
              <a:rect l="l" t="t" r="r" b="b"/>
              <a:pathLst>
                <a:path w="3462" h="4658" extrusionOk="0">
                  <a:moveTo>
                    <a:pt x="1564" y="1277"/>
                  </a:moveTo>
                  <a:cubicBezTo>
                    <a:pt x="1575" y="1277"/>
                    <a:pt x="1586" y="1281"/>
                    <a:pt x="1597" y="1288"/>
                  </a:cubicBezTo>
                  <a:cubicBezTo>
                    <a:pt x="1633" y="1306"/>
                    <a:pt x="1660" y="1360"/>
                    <a:pt x="1651" y="1404"/>
                  </a:cubicBezTo>
                  <a:cubicBezTo>
                    <a:pt x="1633" y="1458"/>
                    <a:pt x="1615" y="1511"/>
                    <a:pt x="1606" y="1565"/>
                  </a:cubicBezTo>
                  <a:cubicBezTo>
                    <a:pt x="1570" y="1717"/>
                    <a:pt x="1544" y="1868"/>
                    <a:pt x="1535" y="2020"/>
                  </a:cubicBezTo>
                  <a:cubicBezTo>
                    <a:pt x="1552" y="1984"/>
                    <a:pt x="1588" y="1958"/>
                    <a:pt x="1615" y="1922"/>
                  </a:cubicBezTo>
                  <a:lnTo>
                    <a:pt x="1660" y="1886"/>
                  </a:lnTo>
                  <a:cubicBezTo>
                    <a:pt x="1765" y="1812"/>
                    <a:pt x="1905" y="1742"/>
                    <a:pt x="2034" y="1742"/>
                  </a:cubicBezTo>
                  <a:cubicBezTo>
                    <a:pt x="2091" y="1742"/>
                    <a:pt x="2146" y="1755"/>
                    <a:pt x="2195" y="1788"/>
                  </a:cubicBezTo>
                  <a:cubicBezTo>
                    <a:pt x="2266" y="1833"/>
                    <a:pt x="2266" y="1931"/>
                    <a:pt x="2186" y="1966"/>
                  </a:cubicBezTo>
                  <a:cubicBezTo>
                    <a:pt x="2052" y="2029"/>
                    <a:pt x="1909" y="2011"/>
                    <a:pt x="1784" y="2100"/>
                  </a:cubicBezTo>
                  <a:cubicBezTo>
                    <a:pt x="1758" y="2118"/>
                    <a:pt x="1731" y="2136"/>
                    <a:pt x="1713" y="2163"/>
                  </a:cubicBezTo>
                  <a:cubicBezTo>
                    <a:pt x="1642" y="2225"/>
                    <a:pt x="1579" y="2297"/>
                    <a:pt x="1544" y="2386"/>
                  </a:cubicBezTo>
                  <a:cubicBezTo>
                    <a:pt x="1552" y="2421"/>
                    <a:pt x="1552" y="2448"/>
                    <a:pt x="1561" y="2475"/>
                  </a:cubicBezTo>
                  <a:cubicBezTo>
                    <a:pt x="1597" y="2609"/>
                    <a:pt x="1668" y="2698"/>
                    <a:pt x="1802" y="2787"/>
                  </a:cubicBezTo>
                  <a:cubicBezTo>
                    <a:pt x="1820" y="2796"/>
                    <a:pt x="1838" y="2814"/>
                    <a:pt x="1856" y="2823"/>
                  </a:cubicBezTo>
                  <a:cubicBezTo>
                    <a:pt x="1918" y="2850"/>
                    <a:pt x="1927" y="2939"/>
                    <a:pt x="1874" y="2983"/>
                  </a:cubicBezTo>
                  <a:cubicBezTo>
                    <a:pt x="1856" y="2992"/>
                    <a:pt x="1847" y="3001"/>
                    <a:pt x="1829" y="3010"/>
                  </a:cubicBezTo>
                  <a:cubicBezTo>
                    <a:pt x="1795" y="3030"/>
                    <a:pt x="1761" y="3039"/>
                    <a:pt x="1728" y="3039"/>
                  </a:cubicBezTo>
                  <a:cubicBezTo>
                    <a:pt x="1526" y="3039"/>
                    <a:pt x="1350" y="2707"/>
                    <a:pt x="1312" y="2546"/>
                  </a:cubicBezTo>
                  <a:cubicBezTo>
                    <a:pt x="1312" y="2537"/>
                    <a:pt x="1312" y="2528"/>
                    <a:pt x="1312" y="2528"/>
                  </a:cubicBezTo>
                  <a:cubicBezTo>
                    <a:pt x="1213" y="2100"/>
                    <a:pt x="1285" y="1672"/>
                    <a:pt x="1517" y="1306"/>
                  </a:cubicBezTo>
                  <a:cubicBezTo>
                    <a:pt x="1532" y="1285"/>
                    <a:pt x="1548" y="1277"/>
                    <a:pt x="1564" y="1277"/>
                  </a:cubicBezTo>
                  <a:close/>
                  <a:moveTo>
                    <a:pt x="1086" y="1"/>
                  </a:moveTo>
                  <a:cubicBezTo>
                    <a:pt x="1036" y="1"/>
                    <a:pt x="986" y="5"/>
                    <a:pt x="937" y="13"/>
                  </a:cubicBezTo>
                  <a:cubicBezTo>
                    <a:pt x="696" y="57"/>
                    <a:pt x="500" y="191"/>
                    <a:pt x="348" y="396"/>
                  </a:cubicBezTo>
                  <a:cubicBezTo>
                    <a:pt x="107" y="726"/>
                    <a:pt x="0" y="1253"/>
                    <a:pt x="63" y="1850"/>
                  </a:cubicBezTo>
                  <a:cubicBezTo>
                    <a:pt x="81" y="2082"/>
                    <a:pt x="134" y="2323"/>
                    <a:pt x="205" y="2573"/>
                  </a:cubicBezTo>
                  <a:cubicBezTo>
                    <a:pt x="295" y="2859"/>
                    <a:pt x="411" y="3126"/>
                    <a:pt x="544" y="3367"/>
                  </a:cubicBezTo>
                  <a:cubicBezTo>
                    <a:pt x="580" y="3438"/>
                    <a:pt x="625" y="3510"/>
                    <a:pt x="660" y="3572"/>
                  </a:cubicBezTo>
                  <a:cubicBezTo>
                    <a:pt x="1035" y="4143"/>
                    <a:pt x="1508" y="4545"/>
                    <a:pt x="1972" y="4634"/>
                  </a:cubicBezTo>
                  <a:cubicBezTo>
                    <a:pt x="1990" y="4643"/>
                    <a:pt x="1999" y="4643"/>
                    <a:pt x="2016" y="4643"/>
                  </a:cubicBezTo>
                  <a:cubicBezTo>
                    <a:pt x="2043" y="4652"/>
                    <a:pt x="2070" y="4652"/>
                    <a:pt x="2097" y="4652"/>
                  </a:cubicBezTo>
                  <a:cubicBezTo>
                    <a:pt x="2134" y="4655"/>
                    <a:pt x="2169" y="4658"/>
                    <a:pt x="2204" y="4658"/>
                  </a:cubicBezTo>
                  <a:cubicBezTo>
                    <a:pt x="2252" y="4658"/>
                    <a:pt x="2299" y="4653"/>
                    <a:pt x="2346" y="4643"/>
                  </a:cubicBezTo>
                  <a:cubicBezTo>
                    <a:pt x="3132" y="4509"/>
                    <a:pt x="3462" y="3367"/>
                    <a:pt x="3069" y="2082"/>
                  </a:cubicBezTo>
                  <a:cubicBezTo>
                    <a:pt x="2962" y="1726"/>
                    <a:pt x="2810" y="1396"/>
                    <a:pt x="2623" y="1110"/>
                  </a:cubicBezTo>
                  <a:lnTo>
                    <a:pt x="2605" y="1065"/>
                  </a:lnTo>
                  <a:cubicBezTo>
                    <a:pt x="2409" y="771"/>
                    <a:pt x="2186" y="521"/>
                    <a:pt x="1945" y="343"/>
                  </a:cubicBezTo>
                  <a:cubicBezTo>
                    <a:pt x="1900" y="307"/>
                    <a:pt x="1856" y="271"/>
                    <a:pt x="1811" y="245"/>
                  </a:cubicBezTo>
                  <a:cubicBezTo>
                    <a:pt x="1793" y="236"/>
                    <a:pt x="1784" y="227"/>
                    <a:pt x="1776" y="218"/>
                  </a:cubicBezTo>
                  <a:cubicBezTo>
                    <a:pt x="1542" y="80"/>
                    <a:pt x="1309" y="1"/>
                    <a:pt x="1086" y="1"/>
                  </a:cubicBezTo>
                  <a:close/>
                </a:path>
              </a:pathLst>
            </a:custGeom>
            <a:solidFill>
              <a:srgbClr val="F29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4"/>
            <p:cNvSpPr/>
            <p:nvPr/>
          </p:nvSpPr>
          <p:spPr>
            <a:xfrm rot="-702069">
              <a:off x="8104359" y="1439958"/>
              <a:ext cx="96873" cy="162497"/>
            </a:xfrm>
            <a:custGeom>
              <a:avLst/>
              <a:gdLst/>
              <a:ahLst/>
              <a:cxnLst/>
              <a:rect l="l" t="t" r="r" b="b"/>
              <a:pathLst>
                <a:path w="1054" h="1768" extrusionOk="0">
                  <a:moveTo>
                    <a:pt x="351" y="1"/>
                  </a:moveTo>
                  <a:cubicBezTo>
                    <a:pt x="334" y="1"/>
                    <a:pt x="318" y="10"/>
                    <a:pt x="304" y="33"/>
                  </a:cubicBezTo>
                  <a:cubicBezTo>
                    <a:pt x="72" y="399"/>
                    <a:pt x="0" y="836"/>
                    <a:pt x="99" y="1273"/>
                  </a:cubicBezTo>
                  <a:cubicBezTo>
                    <a:pt x="142" y="1440"/>
                    <a:pt x="310" y="1767"/>
                    <a:pt x="515" y="1767"/>
                  </a:cubicBezTo>
                  <a:cubicBezTo>
                    <a:pt x="562" y="1767"/>
                    <a:pt x="611" y="1750"/>
                    <a:pt x="661" y="1710"/>
                  </a:cubicBezTo>
                  <a:cubicBezTo>
                    <a:pt x="714" y="1666"/>
                    <a:pt x="705" y="1586"/>
                    <a:pt x="643" y="1550"/>
                  </a:cubicBezTo>
                  <a:cubicBezTo>
                    <a:pt x="447" y="1425"/>
                    <a:pt x="366" y="1309"/>
                    <a:pt x="331" y="1113"/>
                  </a:cubicBezTo>
                  <a:cubicBezTo>
                    <a:pt x="384" y="997"/>
                    <a:pt x="464" y="899"/>
                    <a:pt x="571" y="827"/>
                  </a:cubicBezTo>
                  <a:cubicBezTo>
                    <a:pt x="696" y="738"/>
                    <a:pt x="848" y="756"/>
                    <a:pt x="982" y="693"/>
                  </a:cubicBezTo>
                  <a:cubicBezTo>
                    <a:pt x="1053" y="658"/>
                    <a:pt x="1053" y="560"/>
                    <a:pt x="982" y="515"/>
                  </a:cubicBezTo>
                  <a:cubicBezTo>
                    <a:pt x="932" y="483"/>
                    <a:pt x="876" y="469"/>
                    <a:pt x="817" y="469"/>
                  </a:cubicBezTo>
                  <a:cubicBezTo>
                    <a:pt x="668" y="469"/>
                    <a:pt x="505" y="559"/>
                    <a:pt x="402" y="649"/>
                  </a:cubicBezTo>
                  <a:cubicBezTo>
                    <a:pt x="375" y="685"/>
                    <a:pt x="339" y="711"/>
                    <a:pt x="322" y="747"/>
                  </a:cubicBezTo>
                  <a:cubicBezTo>
                    <a:pt x="331" y="533"/>
                    <a:pt x="375" y="328"/>
                    <a:pt x="438" y="131"/>
                  </a:cubicBezTo>
                  <a:cubicBezTo>
                    <a:pt x="451" y="78"/>
                    <a:pt x="400" y="1"/>
                    <a:pt x="351" y="1"/>
                  </a:cubicBezTo>
                  <a:close/>
                </a:path>
              </a:pathLst>
            </a:custGeom>
            <a:solidFill>
              <a:srgbClr val="F29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4"/>
            <p:cNvSpPr/>
            <p:nvPr/>
          </p:nvSpPr>
          <p:spPr>
            <a:xfrm rot="-702069">
              <a:off x="8104683" y="1443118"/>
              <a:ext cx="65716" cy="162497"/>
            </a:xfrm>
            <a:custGeom>
              <a:avLst/>
              <a:gdLst/>
              <a:ahLst/>
              <a:cxnLst/>
              <a:rect l="l" t="t" r="r" b="b"/>
              <a:pathLst>
                <a:path w="715" h="1768" extrusionOk="0">
                  <a:moveTo>
                    <a:pt x="351" y="1"/>
                  </a:moveTo>
                  <a:cubicBezTo>
                    <a:pt x="334" y="1"/>
                    <a:pt x="318" y="10"/>
                    <a:pt x="304" y="33"/>
                  </a:cubicBezTo>
                  <a:cubicBezTo>
                    <a:pt x="72" y="399"/>
                    <a:pt x="0" y="836"/>
                    <a:pt x="99" y="1273"/>
                  </a:cubicBezTo>
                  <a:cubicBezTo>
                    <a:pt x="142" y="1440"/>
                    <a:pt x="310" y="1767"/>
                    <a:pt x="515" y="1767"/>
                  </a:cubicBezTo>
                  <a:cubicBezTo>
                    <a:pt x="562" y="1767"/>
                    <a:pt x="611" y="1750"/>
                    <a:pt x="661" y="1710"/>
                  </a:cubicBezTo>
                  <a:cubicBezTo>
                    <a:pt x="714" y="1666"/>
                    <a:pt x="705" y="1586"/>
                    <a:pt x="643" y="1550"/>
                  </a:cubicBezTo>
                  <a:cubicBezTo>
                    <a:pt x="447" y="1425"/>
                    <a:pt x="366" y="1309"/>
                    <a:pt x="331" y="1113"/>
                  </a:cubicBezTo>
                  <a:cubicBezTo>
                    <a:pt x="322" y="1077"/>
                    <a:pt x="322" y="1032"/>
                    <a:pt x="322" y="979"/>
                  </a:cubicBezTo>
                  <a:cubicBezTo>
                    <a:pt x="313" y="908"/>
                    <a:pt x="313" y="827"/>
                    <a:pt x="322" y="747"/>
                  </a:cubicBezTo>
                  <a:cubicBezTo>
                    <a:pt x="331" y="533"/>
                    <a:pt x="375" y="328"/>
                    <a:pt x="438" y="131"/>
                  </a:cubicBezTo>
                  <a:cubicBezTo>
                    <a:pt x="451" y="78"/>
                    <a:pt x="400" y="1"/>
                    <a:pt x="351" y="1"/>
                  </a:cubicBezTo>
                  <a:close/>
                </a:path>
              </a:pathLst>
            </a:custGeom>
            <a:solidFill>
              <a:srgbClr val="E66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4"/>
            <p:cNvSpPr/>
            <p:nvPr/>
          </p:nvSpPr>
          <p:spPr>
            <a:xfrm rot="-702069">
              <a:off x="8119498" y="1481421"/>
              <a:ext cx="81340" cy="74171"/>
            </a:xfrm>
            <a:custGeom>
              <a:avLst/>
              <a:gdLst/>
              <a:ahLst/>
              <a:cxnLst/>
              <a:rect l="l" t="t" r="r" b="b"/>
              <a:pathLst>
                <a:path w="885" h="807" extrusionOk="0">
                  <a:moveTo>
                    <a:pt x="648" y="1"/>
                  </a:moveTo>
                  <a:cubicBezTo>
                    <a:pt x="499" y="1"/>
                    <a:pt x="336" y="91"/>
                    <a:pt x="233" y="181"/>
                  </a:cubicBezTo>
                  <a:cubicBezTo>
                    <a:pt x="206" y="217"/>
                    <a:pt x="170" y="243"/>
                    <a:pt x="153" y="279"/>
                  </a:cubicBezTo>
                  <a:cubicBezTo>
                    <a:pt x="46" y="404"/>
                    <a:pt x="10" y="573"/>
                    <a:pt x="1" y="743"/>
                  </a:cubicBezTo>
                  <a:cubicBezTo>
                    <a:pt x="1" y="783"/>
                    <a:pt x="38" y="806"/>
                    <a:pt x="71" y="806"/>
                  </a:cubicBezTo>
                  <a:cubicBezTo>
                    <a:pt x="97" y="806"/>
                    <a:pt x="122" y="792"/>
                    <a:pt x="126" y="761"/>
                  </a:cubicBezTo>
                  <a:cubicBezTo>
                    <a:pt x="135" y="716"/>
                    <a:pt x="144" y="680"/>
                    <a:pt x="162" y="645"/>
                  </a:cubicBezTo>
                  <a:cubicBezTo>
                    <a:pt x="215" y="529"/>
                    <a:pt x="295" y="431"/>
                    <a:pt x="402" y="359"/>
                  </a:cubicBezTo>
                  <a:cubicBezTo>
                    <a:pt x="527" y="270"/>
                    <a:pt x="679" y="288"/>
                    <a:pt x="813" y="225"/>
                  </a:cubicBezTo>
                  <a:cubicBezTo>
                    <a:pt x="884" y="190"/>
                    <a:pt x="884" y="92"/>
                    <a:pt x="813" y="47"/>
                  </a:cubicBezTo>
                  <a:cubicBezTo>
                    <a:pt x="763" y="15"/>
                    <a:pt x="707" y="1"/>
                    <a:pt x="648" y="1"/>
                  </a:cubicBezTo>
                  <a:close/>
                </a:path>
              </a:pathLst>
            </a:custGeom>
            <a:solidFill>
              <a:srgbClr val="E66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4"/>
            <p:cNvSpPr/>
            <p:nvPr/>
          </p:nvSpPr>
          <p:spPr>
            <a:xfrm rot="-702069">
              <a:off x="7323116" y="1891092"/>
              <a:ext cx="156339" cy="119391"/>
            </a:xfrm>
            <a:custGeom>
              <a:avLst/>
              <a:gdLst/>
              <a:ahLst/>
              <a:cxnLst/>
              <a:rect l="l" t="t" r="r" b="b"/>
              <a:pathLst>
                <a:path w="1701" h="1299" extrusionOk="0">
                  <a:moveTo>
                    <a:pt x="708" y="1"/>
                  </a:moveTo>
                  <a:cubicBezTo>
                    <a:pt x="650" y="1"/>
                    <a:pt x="592" y="10"/>
                    <a:pt x="536" y="29"/>
                  </a:cubicBezTo>
                  <a:cubicBezTo>
                    <a:pt x="1" y="217"/>
                    <a:pt x="10" y="1234"/>
                    <a:pt x="99" y="1296"/>
                  </a:cubicBezTo>
                  <a:cubicBezTo>
                    <a:pt x="102" y="1298"/>
                    <a:pt x="105" y="1299"/>
                    <a:pt x="108" y="1299"/>
                  </a:cubicBezTo>
                  <a:cubicBezTo>
                    <a:pt x="180" y="1299"/>
                    <a:pt x="295" y="825"/>
                    <a:pt x="705" y="654"/>
                  </a:cubicBezTo>
                  <a:cubicBezTo>
                    <a:pt x="804" y="615"/>
                    <a:pt x="903" y="600"/>
                    <a:pt x="997" y="600"/>
                  </a:cubicBezTo>
                  <a:cubicBezTo>
                    <a:pt x="1303" y="600"/>
                    <a:pt x="1563" y="757"/>
                    <a:pt x="1644" y="757"/>
                  </a:cubicBezTo>
                  <a:cubicBezTo>
                    <a:pt x="1657" y="757"/>
                    <a:pt x="1666" y="753"/>
                    <a:pt x="1669" y="743"/>
                  </a:cubicBezTo>
                  <a:cubicBezTo>
                    <a:pt x="1701" y="639"/>
                    <a:pt x="1198" y="1"/>
                    <a:pt x="708" y="1"/>
                  </a:cubicBezTo>
                  <a:close/>
                </a:path>
              </a:pathLst>
            </a:custGeom>
            <a:solidFill>
              <a:srgbClr val="212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4"/>
            <p:cNvSpPr/>
            <p:nvPr/>
          </p:nvSpPr>
          <p:spPr>
            <a:xfrm rot="-702069">
              <a:off x="7672127" y="1611186"/>
              <a:ext cx="156339" cy="119391"/>
            </a:xfrm>
            <a:custGeom>
              <a:avLst/>
              <a:gdLst/>
              <a:ahLst/>
              <a:cxnLst/>
              <a:rect l="l" t="t" r="r" b="b"/>
              <a:pathLst>
                <a:path w="1701" h="1299" extrusionOk="0">
                  <a:moveTo>
                    <a:pt x="708" y="0"/>
                  </a:moveTo>
                  <a:cubicBezTo>
                    <a:pt x="650" y="0"/>
                    <a:pt x="592" y="9"/>
                    <a:pt x="535" y="29"/>
                  </a:cubicBezTo>
                  <a:cubicBezTo>
                    <a:pt x="0" y="216"/>
                    <a:pt x="9" y="1233"/>
                    <a:pt x="98" y="1296"/>
                  </a:cubicBezTo>
                  <a:cubicBezTo>
                    <a:pt x="101" y="1298"/>
                    <a:pt x="104" y="1299"/>
                    <a:pt x="107" y="1299"/>
                  </a:cubicBezTo>
                  <a:cubicBezTo>
                    <a:pt x="179" y="1299"/>
                    <a:pt x="295" y="824"/>
                    <a:pt x="705" y="653"/>
                  </a:cubicBezTo>
                  <a:cubicBezTo>
                    <a:pt x="804" y="614"/>
                    <a:pt x="902" y="599"/>
                    <a:pt x="997" y="599"/>
                  </a:cubicBezTo>
                  <a:cubicBezTo>
                    <a:pt x="1302" y="599"/>
                    <a:pt x="1563" y="757"/>
                    <a:pt x="1644" y="757"/>
                  </a:cubicBezTo>
                  <a:cubicBezTo>
                    <a:pt x="1657" y="757"/>
                    <a:pt x="1665" y="753"/>
                    <a:pt x="1668" y="743"/>
                  </a:cubicBezTo>
                  <a:cubicBezTo>
                    <a:pt x="1700" y="639"/>
                    <a:pt x="1197" y="0"/>
                    <a:pt x="708" y="0"/>
                  </a:cubicBezTo>
                  <a:close/>
                </a:path>
              </a:pathLst>
            </a:custGeom>
            <a:solidFill>
              <a:srgbClr val="212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4"/>
            <p:cNvSpPr/>
            <p:nvPr/>
          </p:nvSpPr>
          <p:spPr>
            <a:xfrm rot="-702069">
              <a:off x="7483560" y="1776605"/>
              <a:ext cx="207533" cy="356151"/>
            </a:xfrm>
            <a:custGeom>
              <a:avLst/>
              <a:gdLst/>
              <a:ahLst/>
              <a:cxnLst/>
              <a:rect l="l" t="t" r="r" b="b"/>
              <a:pathLst>
                <a:path w="2258" h="3875" extrusionOk="0">
                  <a:moveTo>
                    <a:pt x="161" y="0"/>
                  </a:moveTo>
                  <a:lnTo>
                    <a:pt x="1" y="134"/>
                  </a:lnTo>
                  <a:cubicBezTo>
                    <a:pt x="90" y="250"/>
                    <a:pt x="125" y="410"/>
                    <a:pt x="161" y="562"/>
                  </a:cubicBezTo>
                  <a:cubicBezTo>
                    <a:pt x="295" y="1276"/>
                    <a:pt x="331" y="2016"/>
                    <a:pt x="277" y="2739"/>
                  </a:cubicBezTo>
                  <a:cubicBezTo>
                    <a:pt x="250" y="3015"/>
                    <a:pt x="206" y="3595"/>
                    <a:pt x="607" y="3809"/>
                  </a:cubicBezTo>
                  <a:cubicBezTo>
                    <a:pt x="694" y="3855"/>
                    <a:pt x="783" y="3874"/>
                    <a:pt x="873" y="3874"/>
                  </a:cubicBezTo>
                  <a:cubicBezTo>
                    <a:pt x="1118" y="3874"/>
                    <a:pt x="1368" y="3732"/>
                    <a:pt x="1571" y="3595"/>
                  </a:cubicBezTo>
                  <a:lnTo>
                    <a:pt x="2258" y="3149"/>
                  </a:lnTo>
                  <a:lnTo>
                    <a:pt x="2142" y="2971"/>
                  </a:lnTo>
                  <a:lnTo>
                    <a:pt x="1455" y="3426"/>
                  </a:lnTo>
                  <a:cubicBezTo>
                    <a:pt x="1278" y="3548"/>
                    <a:pt x="1065" y="3670"/>
                    <a:pt x="875" y="3670"/>
                  </a:cubicBezTo>
                  <a:cubicBezTo>
                    <a:pt x="816" y="3670"/>
                    <a:pt x="758" y="3659"/>
                    <a:pt x="705" y="3631"/>
                  </a:cubicBezTo>
                  <a:cubicBezTo>
                    <a:pt x="456" y="3497"/>
                    <a:pt x="447" y="3114"/>
                    <a:pt x="482" y="2757"/>
                  </a:cubicBezTo>
                  <a:cubicBezTo>
                    <a:pt x="536" y="2007"/>
                    <a:pt x="500" y="1258"/>
                    <a:pt x="357" y="526"/>
                  </a:cubicBezTo>
                  <a:cubicBezTo>
                    <a:pt x="322" y="339"/>
                    <a:pt x="277" y="152"/>
                    <a:pt x="161" y="0"/>
                  </a:cubicBezTo>
                  <a:close/>
                </a:path>
              </a:pathLst>
            </a:custGeom>
            <a:solidFill>
              <a:srgbClr val="E66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4"/>
            <p:cNvSpPr/>
            <p:nvPr/>
          </p:nvSpPr>
          <p:spPr>
            <a:xfrm rot="-702069">
              <a:off x="7184900" y="1728558"/>
              <a:ext cx="207533" cy="171320"/>
            </a:xfrm>
            <a:custGeom>
              <a:avLst/>
              <a:gdLst/>
              <a:ahLst/>
              <a:cxnLst/>
              <a:rect l="l" t="t" r="r" b="b"/>
              <a:pathLst>
                <a:path w="2258" h="1864" extrusionOk="0">
                  <a:moveTo>
                    <a:pt x="1055" y="0"/>
                  </a:moveTo>
                  <a:cubicBezTo>
                    <a:pt x="519" y="0"/>
                    <a:pt x="4" y="386"/>
                    <a:pt x="0" y="1864"/>
                  </a:cubicBezTo>
                  <a:cubicBezTo>
                    <a:pt x="0" y="1864"/>
                    <a:pt x="392" y="370"/>
                    <a:pt x="1673" y="370"/>
                  </a:cubicBezTo>
                  <a:cubicBezTo>
                    <a:pt x="1851" y="370"/>
                    <a:pt x="2045" y="398"/>
                    <a:pt x="2257" y="463"/>
                  </a:cubicBezTo>
                  <a:cubicBezTo>
                    <a:pt x="2257" y="463"/>
                    <a:pt x="1643" y="0"/>
                    <a:pt x="1055" y="0"/>
                  </a:cubicBezTo>
                  <a:close/>
                </a:path>
              </a:pathLst>
            </a:custGeom>
            <a:solidFill>
              <a:srgbClr val="212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4"/>
            <p:cNvSpPr/>
            <p:nvPr/>
          </p:nvSpPr>
          <p:spPr>
            <a:xfrm rot="-702069">
              <a:off x="7513455" y="1436077"/>
              <a:ext cx="234554" cy="142093"/>
            </a:xfrm>
            <a:custGeom>
              <a:avLst/>
              <a:gdLst/>
              <a:ahLst/>
              <a:cxnLst/>
              <a:rect l="l" t="t" r="r" b="b"/>
              <a:pathLst>
                <a:path w="2552" h="1546" extrusionOk="0">
                  <a:moveTo>
                    <a:pt x="1263" y="1"/>
                  </a:moveTo>
                  <a:cubicBezTo>
                    <a:pt x="816" y="1"/>
                    <a:pt x="341" y="358"/>
                    <a:pt x="0" y="1545"/>
                  </a:cubicBezTo>
                  <a:cubicBezTo>
                    <a:pt x="0" y="1545"/>
                    <a:pt x="614" y="507"/>
                    <a:pt x="1606" y="507"/>
                  </a:cubicBezTo>
                  <a:cubicBezTo>
                    <a:pt x="1892" y="507"/>
                    <a:pt x="2209" y="593"/>
                    <a:pt x="2551" y="814"/>
                  </a:cubicBezTo>
                  <a:cubicBezTo>
                    <a:pt x="2551" y="814"/>
                    <a:pt x="1938" y="1"/>
                    <a:pt x="1263" y="1"/>
                  </a:cubicBezTo>
                  <a:close/>
                </a:path>
              </a:pathLst>
            </a:custGeom>
            <a:solidFill>
              <a:srgbClr val="212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4"/>
            <p:cNvSpPr/>
            <p:nvPr/>
          </p:nvSpPr>
          <p:spPr>
            <a:xfrm rot="-702069">
              <a:off x="7661594" y="2030431"/>
              <a:ext cx="257624" cy="155879"/>
            </a:xfrm>
            <a:custGeom>
              <a:avLst/>
              <a:gdLst/>
              <a:ahLst/>
              <a:cxnLst/>
              <a:rect l="l" t="t" r="r" b="b"/>
              <a:pathLst>
                <a:path w="2803" h="1696" extrusionOk="0">
                  <a:moveTo>
                    <a:pt x="2579" y="1"/>
                  </a:moveTo>
                  <a:cubicBezTo>
                    <a:pt x="2454" y="518"/>
                    <a:pt x="2097" y="982"/>
                    <a:pt x="1624" y="1232"/>
                  </a:cubicBezTo>
                  <a:cubicBezTo>
                    <a:pt x="1344" y="1388"/>
                    <a:pt x="1022" y="1467"/>
                    <a:pt x="700" y="1467"/>
                  </a:cubicBezTo>
                  <a:cubicBezTo>
                    <a:pt x="489" y="1467"/>
                    <a:pt x="279" y="1433"/>
                    <a:pt x="81" y="1366"/>
                  </a:cubicBezTo>
                  <a:lnTo>
                    <a:pt x="1" y="1580"/>
                  </a:lnTo>
                  <a:cubicBezTo>
                    <a:pt x="224" y="1660"/>
                    <a:pt x="465" y="1696"/>
                    <a:pt x="697" y="1696"/>
                  </a:cubicBezTo>
                  <a:cubicBezTo>
                    <a:pt x="1054" y="1696"/>
                    <a:pt x="1419" y="1607"/>
                    <a:pt x="1740" y="1437"/>
                  </a:cubicBezTo>
                  <a:cubicBezTo>
                    <a:pt x="2258" y="1152"/>
                    <a:pt x="2659" y="634"/>
                    <a:pt x="2802" y="63"/>
                  </a:cubicBezTo>
                  <a:lnTo>
                    <a:pt x="2579" y="1"/>
                  </a:lnTo>
                  <a:close/>
                </a:path>
              </a:pathLst>
            </a:custGeom>
            <a:solidFill>
              <a:srgbClr val="E66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4"/>
            <p:cNvSpPr/>
            <p:nvPr/>
          </p:nvSpPr>
          <p:spPr>
            <a:xfrm rot="-702069">
              <a:off x="7931291" y="2295334"/>
              <a:ext cx="94392" cy="96322"/>
            </a:xfrm>
            <a:custGeom>
              <a:avLst/>
              <a:gdLst/>
              <a:ahLst/>
              <a:cxnLst/>
              <a:rect l="l" t="t" r="r" b="b"/>
              <a:pathLst>
                <a:path w="1027" h="1048" extrusionOk="0">
                  <a:moveTo>
                    <a:pt x="504" y="1"/>
                  </a:moveTo>
                  <a:cubicBezTo>
                    <a:pt x="453" y="1"/>
                    <a:pt x="401" y="8"/>
                    <a:pt x="349" y="22"/>
                  </a:cubicBezTo>
                  <a:cubicBezTo>
                    <a:pt x="188" y="67"/>
                    <a:pt x="63" y="165"/>
                    <a:pt x="1" y="308"/>
                  </a:cubicBezTo>
                  <a:lnTo>
                    <a:pt x="99" y="352"/>
                  </a:lnTo>
                  <a:cubicBezTo>
                    <a:pt x="153" y="245"/>
                    <a:pt x="251" y="165"/>
                    <a:pt x="376" y="129"/>
                  </a:cubicBezTo>
                  <a:cubicBezTo>
                    <a:pt x="417" y="117"/>
                    <a:pt x="460" y="111"/>
                    <a:pt x="501" y="111"/>
                  </a:cubicBezTo>
                  <a:cubicBezTo>
                    <a:pt x="585" y="111"/>
                    <a:pt x="664" y="135"/>
                    <a:pt x="723" y="183"/>
                  </a:cubicBezTo>
                  <a:cubicBezTo>
                    <a:pt x="822" y="245"/>
                    <a:pt x="884" y="361"/>
                    <a:pt x="902" y="486"/>
                  </a:cubicBezTo>
                  <a:cubicBezTo>
                    <a:pt x="911" y="620"/>
                    <a:pt x="875" y="745"/>
                    <a:pt x="795" y="825"/>
                  </a:cubicBezTo>
                  <a:cubicBezTo>
                    <a:pt x="728" y="898"/>
                    <a:pt x="632" y="937"/>
                    <a:pt x="543" y="937"/>
                  </a:cubicBezTo>
                  <a:cubicBezTo>
                    <a:pt x="513" y="937"/>
                    <a:pt x="483" y="932"/>
                    <a:pt x="456" y="923"/>
                  </a:cubicBezTo>
                  <a:cubicBezTo>
                    <a:pt x="402" y="905"/>
                    <a:pt x="358" y="852"/>
                    <a:pt x="331" y="798"/>
                  </a:cubicBezTo>
                  <a:cubicBezTo>
                    <a:pt x="313" y="745"/>
                    <a:pt x="313" y="691"/>
                    <a:pt x="331" y="647"/>
                  </a:cubicBezTo>
                  <a:cubicBezTo>
                    <a:pt x="349" y="602"/>
                    <a:pt x="402" y="575"/>
                    <a:pt x="465" y="566"/>
                  </a:cubicBezTo>
                  <a:cubicBezTo>
                    <a:pt x="518" y="566"/>
                    <a:pt x="563" y="584"/>
                    <a:pt x="581" y="620"/>
                  </a:cubicBezTo>
                  <a:lnTo>
                    <a:pt x="679" y="566"/>
                  </a:lnTo>
                  <a:cubicBezTo>
                    <a:pt x="638" y="501"/>
                    <a:pt x="567" y="458"/>
                    <a:pt x="480" y="458"/>
                  </a:cubicBezTo>
                  <a:cubicBezTo>
                    <a:pt x="472" y="458"/>
                    <a:pt x="464" y="458"/>
                    <a:pt x="456" y="459"/>
                  </a:cubicBezTo>
                  <a:cubicBezTo>
                    <a:pt x="358" y="459"/>
                    <a:pt x="268" y="522"/>
                    <a:pt x="224" y="602"/>
                  </a:cubicBezTo>
                  <a:cubicBezTo>
                    <a:pt x="197" y="673"/>
                    <a:pt x="188" y="754"/>
                    <a:pt x="224" y="834"/>
                  </a:cubicBezTo>
                  <a:cubicBezTo>
                    <a:pt x="260" y="923"/>
                    <a:pt x="340" y="994"/>
                    <a:pt x="420" y="1030"/>
                  </a:cubicBezTo>
                  <a:cubicBezTo>
                    <a:pt x="465" y="1039"/>
                    <a:pt x="500" y="1048"/>
                    <a:pt x="545" y="1048"/>
                  </a:cubicBezTo>
                  <a:cubicBezTo>
                    <a:pt x="661" y="1048"/>
                    <a:pt x="786" y="994"/>
                    <a:pt x="875" y="905"/>
                  </a:cubicBezTo>
                  <a:cubicBezTo>
                    <a:pt x="982" y="798"/>
                    <a:pt x="1027" y="638"/>
                    <a:pt x="1009" y="477"/>
                  </a:cubicBezTo>
                  <a:cubicBezTo>
                    <a:pt x="1000" y="316"/>
                    <a:pt x="911" y="174"/>
                    <a:pt x="795" y="84"/>
                  </a:cubicBezTo>
                  <a:cubicBezTo>
                    <a:pt x="711" y="30"/>
                    <a:pt x="610" y="1"/>
                    <a:pt x="504" y="1"/>
                  </a:cubicBezTo>
                  <a:close/>
                </a:path>
              </a:pathLst>
            </a:custGeom>
            <a:solidFill>
              <a:srgbClr val="E66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4"/>
            <p:cNvSpPr/>
            <p:nvPr/>
          </p:nvSpPr>
          <p:spPr>
            <a:xfrm rot="-702069">
              <a:off x="7691890" y="1117168"/>
              <a:ext cx="10753" cy="19761"/>
            </a:xfrm>
            <a:custGeom>
              <a:avLst/>
              <a:gdLst/>
              <a:ahLst/>
              <a:cxnLst/>
              <a:rect l="l" t="t" r="r" b="b"/>
              <a:pathLst>
                <a:path w="117" h="215" extrusionOk="0">
                  <a:moveTo>
                    <a:pt x="117" y="1"/>
                  </a:moveTo>
                  <a:cubicBezTo>
                    <a:pt x="63" y="63"/>
                    <a:pt x="27" y="144"/>
                    <a:pt x="1" y="215"/>
                  </a:cubicBezTo>
                  <a:cubicBezTo>
                    <a:pt x="45" y="144"/>
                    <a:pt x="81" y="72"/>
                    <a:pt x="117" y="1"/>
                  </a:cubicBezTo>
                  <a:close/>
                </a:path>
              </a:pathLst>
            </a:custGeom>
            <a:solidFill>
              <a:srgbClr val="212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4"/>
            <p:cNvSpPr/>
            <p:nvPr/>
          </p:nvSpPr>
          <p:spPr>
            <a:xfrm rot="-702069">
              <a:off x="7520772" y="3295875"/>
              <a:ext cx="1916324" cy="1617800"/>
            </a:xfrm>
            <a:custGeom>
              <a:avLst/>
              <a:gdLst/>
              <a:ahLst/>
              <a:cxnLst/>
              <a:rect l="l" t="t" r="r" b="b"/>
              <a:pathLst>
                <a:path w="20850" h="17602" extrusionOk="0">
                  <a:moveTo>
                    <a:pt x="15309" y="1"/>
                  </a:moveTo>
                  <a:lnTo>
                    <a:pt x="8074" y="10741"/>
                  </a:lnTo>
                  <a:lnTo>
                    <a:pt x="2142" y="8101"/>
                  </a:lnTo>
                  <a:lnTo>
                    <a:pt x="1" y="10608"/>
                  </a:lnTo>
                  <a:lnTo>
                    <a:pt x="9198" y="17602"/>
                  </a:lnTo>
                  <a:lnTo>
                    <a:pt x="20849" y="4042"/>
                  </a:lnTo>
                  <a:lnTo>
                    <a:pt x="15309" y="1"/>
                  </a:lnTo>
                  <a:close/>
                </a:path>
              </a:pathLst>
            </a:custGeom>
            <a:solidFill>
              <a:srgbClr val="F29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4"/>
            <p:cNvSpPr/>
            <p:nvPr/>
          </p:nvSpPr>
          <p:spPr>
            <a:xfrm rot="-702069">
              <a:off x="8449193" y="2428443"/>
              <a:ext cx="1024980" cy="1428557"/>
            </a:xfrm>
            <a:custGeom>
              <a:avLst/>
              <a:gdLst/>
              <a:ahLst/>
              <a:cxnLst/>
              <a:rect l="l" t="t" r="r" b="b"/>
              <a:pathLst>
                <a:path w="11152" h="15543" extrusionOk="0">
                  <a:moveTo>
                    <a:pt x="7242" y="0"/>
                  </a:moveTo>
                  <a:cubicBezTo>
                    <a:pt x="6388" y="0"/>
                    <a:pt x="5527" y="322"/>
                    <a:pt x="4863" y="965"/>
                  </a:cubicBezTo>
                  <a:cubicBezTo>
                    <a:pt x="4675" y="1144"/>
                    <a:pt x="4497" y="1331"/>
                    <a:pt x="4318" y="1518"/>
                  </a:cubicBezTo>
                  <a:cubicBezTo>
                    <a:pt x="1383" y="4650"/>
                    <a:pt x="384" y="8227"/>
                    <a:pt x="1" y="10225"/>
                  </a:cubicBezTo>
                  <a:cubicBezTo>
                    <a:pt x="777" y="11082"/>
                    <a:pt x="1820" y="12063"/>
                    <a:pt x="3150" y="13009"/>
                  </a:cubicBezTo>
                  <a:cubicBezTo>
                    <a:pt x="4978" y="14311"/>
                    <a:pt x="6736" y="15078"/>
                    <a:pt x="8074" y="15542"/>
                  </a:cubicBezTo>
                  <a:cubicBezTo>
                    <a:pt x="8681" y="14088"/>
                    <a:pt x="10117" y="10430"/>
                    <a:pt x="10634" y="6648"/>
                  </a:cubicBezTo>
                  <a:cubicBezTo>
                    <a:pt x="10634" y="6648"/>
                    <a:pt x="11152" y="2919"/>
                    <a:pt x="9805" y="1224"/>
                  </a:cubicBezTo>
                  <a:cubicBezTo>
                    <a:pt x="9805" y="1215"/>
                    <a:pt x="9796" y="1206"/>
                    <a:pt x="9778" y="1188"/>
                  </a:cubicBezTo>
                  <a:cubicBezTo>
                    <a:pt x="9126" y="396"/>
                    <a:pt x="8188" y="0"/>
                    <a:pt x="7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4"/>
            <p:cNvSpPr/>
            <p:nvPr/>
          </p:nvSpPr>
          <p:spPr>
            <a:xfrm rot="-702069">
              <a:off x="8548954" y="3247934"/>
              <a:ext cx="180419" cy="386298"/>
            </a:xfrm>
            <a:custGeom>
              <a:avLst/>
              <a:gdLst/>
              <a:ahLst/>
              <a:cxnLst/>
              <a:rect l="l" t="t" r="r" b="b"/>
              <a:pathLst>
                <a:path w="1963" h="4203" extrusionOk="0">
                  <a:moveTo>
                    <a:pt x="1428" y="1"/>
                  </a:moveTo>
                  <a:lnTo>
                    <a:pt x="1240" y="99"/>
                  </a:lnTo>
                  <a:lnTo>
                    <a:pt x="1722" y="1000"/>
                  </a:lnTo>
                  <a:lnTo>
                    <a:pt x="0" y="4104"/>
                  </a:lnTo>
                  <a:lnTo>
                    <a:pt x="187" y="4203"/>
                  </a:lnTo>
                  <a:lnTo>
                    <a:pt x="1963" y="1000"/>
                  </a:lnTo>
                  <a:lnTo>
                    <a:pt x="1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4"/>
            <p:cNvSpPr/>
            <p:nvPr/>
          </p:nvSpPr>
          <p:spPr>
            <a:xfrm rot="-702069">
              <a:off x="6723119" y="3832979"/>
              <a:ext cx="1255399" cy="848605"/>
            </a:xfrm>
            <a:custGeom>
              <a:avLst/>
              <a:gdLst/>
              <a:ahLst/>
              <a:cxnLst/>
              <a:rect l="l" t="t" r="r" b="b"/>
              <a:pathLst>
                <a:path w="13659" h="9233" extrusionOk="0">
                  <a:moveTo>
                    <a:pt x="5487" y="1"/>
                  </a:moveTo>
                  <a:cubicBezTo>
                    <a:pt x="5350" y="1"/>
                    <a:pt x="5232" y="84"/>
                    <a:pt x="5166" y="311"/>
                  </a:cubicBezTo>
                  <a:cubicBezTo>
                    <a:pt x="4916" y="1168"/>
                    <a:pt x="6638" y="2845"/>
                    <a:pt x="6638" y="2845"/>
                  </a:cubicBezTo>
                  <a:lnTo>
                    <a:pt x="6691" y="3505"/>
                  </a:lnTo>
                  <a:cubicBezTo>
                    <a:pt x="6691" y="3505"/>
                    <a:pt x="6527" y="3515"/>
                    <a:pt x="6263" y="3515"/>
                  </a:cubicBezTo>
                  <a:cubicBezTo>
                    <a:pt x="5817" y="3515"/>
                    <a:pt x="5086" y="3487"/>
                    <a:pt x="4381" y="3336"/>
                  </a:cubicBezTo>
                  <a:cubicBezTo>
                    <a:pt x="2748" y="2979"/>
                    <a:pt x="1686" y="2024"/>
                    <a:pt x="1187" y="1543"/>
                  </a:cubicBezTo>
                  <a:cubicBezTo>
                    <a:pt x="1083" y="1406"/>
                    <a:pt x="923" y="1332"/>
                    <a:pt x="768" y="1332"/>
                  </a:cubicBezTo>
                  <a:cubicBezTo>
                    <a:pt x="709" y="1332"/>
                    <a:pt x="652" y="1342"/>
                    <a:pt x="598" y="1364"/>
                  </a:cubicBezTo>
                  <a:cubicBezTo>
                    <a:pt x="366" y="1462"/>
                    <a:pt x="304" y="1721"/>
                    <a:pt x="304" y="1739"/>
                  </a:cubicBezTo>
                  <a:cubicBezTo>
                    <a:pt x="357" y="1971"/>
                    <a:pt x="420" y="2194"/>
                    <a:pt x="482" y="2426"/>
                  </a:cubicBezTo>
                  <a:cubicBezTo>
                    <a:pt x="475" y="2426"/>
                    <a:pt x="439" y="2419"/>
                    <a:pt x="390" y="2419"/>
                  </a:cubicBezTo>
                  <a:cubicBezTo>
                    <a:pt x="317" y="2419"/>
                    <a:pt x="214" y="2435"/>
                    <a:pt x="134" y="2515"/>
                  </a:cubicBezTo>
                  <a:cubicBezTo>
                    <a:pt x="18" y="2631"/>
                    <a:pt x="0" y="2818"/>
                    <a:pt x="90" y="2970"/>
                  </a:cubicBezTo>
                  <a:cubicBezTo>
                    <a:pt x="259" y="3122"/>
                    <a:pt x="420" y="3273"/>
                    <a:pt x="589" y="3425"/>
                  </a:cubicBezTo>
                  <a:cubicBezTo>
                    <a:pt x="544" y="3452"/>
                    <a:pt x="500" y="3487"/>
                    <a:pt x="455" y="3541"/>
                  </a:cubicBezTo>
                  <a:cubicBezTo>
                    <a:pt x="295" y="3737"/>
                    <a:pt x="384" y="4005"/>
                    <a:pt x="393" y="4031"/>
                  </a:cubicBezTo>
                  <a:cubicBezTo>
                    <a:pt x="785" y="4531"/>
                    <a:pt x="1178" y="5031"/>
                    <a:pt x="1570" y="5521"/>
                  </a:cubicBezTo>
                  <a:cubicBezTo>
                    <a:pt x="1530" y="5494"/>
                    <a:pt x="1483" y="5481"/>
                    <a:pt x="1437" y="5481"/>
                  </a:cubicBezTo>
                  <a:cubicBezTo>
                    <a:pt x="1361" y="5481"/>
                    <a:pt x="1285" y="5517"/>
                    <a:pt x="1240" y="5584"/>
                  </a:cubicBezTo>
                  <a:cubicBezTo>
                    <a:pt x="1160" y="5691"/>
                    <a:pt x="1178" y="5842"/>
                    <a:pt x="1285" y="5923"/>
                  </a:cubicBezTo>
                  <a:lnTo>
                    <a:pt x="3096" y="7805"/>
                  </a:lnTo>
                  <a:cubicBezTo>
                    <a:pt x="3096" y="7805"/>
                    <a:pt x="7676" y="8630"/>
                    <a:pt x="8969" y="8630"/>
                  </a:cubicBezTo>
                  <a:cubicBezTo>
                    <a:pt x="9086" y="8630"/>
                    <a:pt x="9176" y="8623"/>
                    <a:pt x="9234" y="8608"/>
                  </a:cubicBezTo>
                  <a:cubicBezTo>
                    <a:pt x="9503" y="8538"/>
                    <a:pt x="9583" y="8468"/>
                    <a:pt x="9693" y="8468"/>
                  </a:cubicBezTo>
                  <a:cubicBezTo>
                    <a:pt x="9864" y="8468"/>
                    <a:pt x="10108" y="8636"/>
                    <a:pt x="11241" y="9232"/>
                  </a:cubicBezTo>
                  <a:lnTo>
                    <a:pt x="13658" y="6199"/>
                  </a:lnTo>
                  <a:lnTo>
                    <a:pt x="10063" y="4424"/>
                  </a:lnTo>
                  <a:lnTo>
                    <a:pt x="8582" y="2551"/>
                  </a:lnTo>
                  <a:lnTo>
                    <a:pt x="6397" y="641"/>
                  </a:lnTo>
                  <a:cubicBezTo>
                    <a:pt x="6397" y="641"/>
                    <a:pt x="5867" y="1"/>
                    <a:pt x="5487" y="1"/>
                  </a:cubicBezTo>
                  <a:close/>
                </a:path>
              </a:pathLst>
            </a:custGeom>
            <a:solidFill>
              <a:srgbClr val="F29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4"/>
            <p:cNvSpPr/>
            <p:nvPr/>
          </p:nvSpPr>
          <p:spPr>
            <a:xfrm rot="-702069">
              <a:off x="6745668" y="4145292"/>
              <a:ext cx="273984" cy="170677"/>
            </a:xfrm>
            <a:custGeom>
              <a:avLst/>
              <a:gdLst/>
              <a:ahLst/>
              <a:cxnLst/>
              <a:rect l="l" t="t" r="r" b="b"/>
              <a:pathLst>
                <a:path w="2981" h="1857" extrusionOk="0">
                  <a:moveTo>
                    <a:pt x="63" y="0"/>
                  </a:moveTo>
                  <a:cubicBezTo>
                    <a:pt x="53" y="0"/>
                    <a:pt x="43" y="3"/>
                    <a:pt x="36" y="10"/>
                  </a:cubicBezTo>
                  <a:cubicBezTo>
                    <a:pt x="10" y="28"/>
                    <a:pt x="1" y="64"/>
                    <a:pt x="27" y="90"/>
                  </a:cubicBezTo>
                  <a:cubicBezTo>
                    <a:pt x="402" y="563"/>
                    <a:pt x="848" y="956"/>
                    <a:pt x="1366" y="1259"/>
                  </a:cubicBezTo>
                  <a:cubicBezTo>
                    <a:pt x="1838" y="1544"/>
                    <a:pt x="2365" y="1741"/>
                    <a:pt x="2909" y="1857"/>
                  </a:cubicBezTo>
                  <a:lnTo>
                    <a:pt x="2927" y="1857"/>
                  </a:lnTo>
                  <a:cubicBezTo>
                    <a:pt x="2954" y="1857"/>
                    <a:pt x="2971" y="1839"/>
                    <a:pt x="2980" y="1812"/>
                  </a:cubicBezTo>
                  <a:cubicBezTo>
                    <a:pt x="2980" y="1776"/>
                    <a:pt x="2962" y="1750"/>
                    <a:pt x="2936" y="1750"/>
                  </a:cubicBezTo>
                  <a:cubicBezTo>
                    <a:pt x="2400" y="1634"/>
                    <a:pt x="1892" y="1437"/>
                    <a:pt x="1419" y="1161"/>
                  </a:cubicBezTo>
                  <a:cubicBezTo>
                    <a:pt x="920" y="866"/>
                    <a:pt x="473" y="483"/>
                    <a:pt x="108" y="19"/>
                  </a:cubicBezTo>
                  <a:cubicBezTo>
                    <a:pt x="97" y="8"/>
                    <a:pt x="79" y="0"/>
                    <a:pt x="63" y="0"/>
                  </a:cubicBezTo>
                  <a:close/>
                </a:path>
              </a:pathLst>
            </a:custGeom>
            <a:solidFill>
              <a:srgbClr val="E66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4"/>
            <p:cNvSpPr/>
            <p:nvPr/>
          </p:nvSpPr>
          <p:spPr>
            <a:xfrm rot="-702069">
              <a:off x="6776652" y="4231314"/>
              <a:ext cx="287127" cy="191357"/>
            </a:xfrm>
            <a:custGeom>
              <a:avLst/>
              <a:gdLst/>
              <a:ahLst/>
              <a:cxnLst/>
              <a:rect l="l" t="t" r="r" b="b"/>
              <a:pathLst>
                <a:path w="3124" h="2082" extrusionOk="0">
                  <a:moveTo>
                    <a:pt x="60" y="1"/>
                  </a:moveTo>
                  <a:cubicBezTo>
                    <a:pt x="55" y="1"/>
                    <a:pt x="50" y="2"/>
                    <a:pt x="45" y="3"/>
                  </a:cubicBezTo>
                  <a:cubicBezTo>
                    <a:pt x="18" y="12"/>
                    <a:pt x="1" y="48"/>
                    <a:pt x="10" y="75"/>
                  </a:cubicBezTo>
                  <a:cubicBezTo>
                    <a:pt x="18" y="93"/>
                    <a:pt x="161" y="521"/>
                    <a:pt x="616" y="985"/>
                  </a:cubicBezTo>
                  <a:cubicBezTo>
                    <a:pt x="1035" y="1413"/>
                    <a:pt x="1794" y="1948"/>
                    <a:pt x="3061" y="2082"/>
                  </a:cubicBezTo>
                  <a:cubicBezTo>
                    <a:pt x="3087" y="2082"/>
                    <a:pt x="3114" y="2064"/>
                    <a:pt x="3123" y="2037"/>
                  </a:cubicBezTo>
                  <a:cubicBezTo>
                    <a:pt x="3123" y="2002"/>
                    <a:pt x="3096" y="1975"/>
                    <a:pt x="3069" y="1975"/>
                  </a:cubicBezTo>
                  <a:cubicBezTo>
                    <a:pt x="723" y="1725"/>
                    <a:pt x="117" y="57"/>
                    <a:pt x="117" y="39"/>
                  </a:cubicBezTo>
                  <a:cubicBezTo>
                    <a:pt x="109" y="17"/>
                    <a:pt x="84" y="1"/>
                    <a:pt x="60" y="1"/>
                  </a:cubicBezTo>
                  <a:close/>
                </a:path>
              </a:pathLst>
            </a:custGeom>
            <a:solidFill>
              <a:srgbClr val="E66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4"/>
            <p:cNvSpPr/>
            <p:nvPr/>
          </p:nvSpPr>
          <p:spPr>
            <a:xfrm rot="-702069">
              <a:off x="6896254" y="4414464"/>
              <a:ext cx="177202" cy="102112"/>
            </a:xfrm>
            <a:custGeom>
              <a:avLst/>
              <a:gdLst/>
              <a:ahLst/>
              <a:cxnLst/>
              <a:rect l="l" t="t" r="r" b="b"/>
              <a:pathLst>
                <a:path w="1928" h="1111" extrusionOk="0">
                  <a:moveTo>
                    <a:pt x="62" y="0"/>
                  </a:moveTo>
                  <a:cubicBezTo>
                    <a:pt x="48" y="0"/>
                    <a:pt x="32" y="5"/>
                    <a:pt x="19" y="14"/>
                  </a:cubicBezTo>
                  <a:cubicBezTo>
                    <a:pt x="1" y="31"/>
                    <a:pt x="1" y="67"/>
                    <a:pt x="19" y="94"/>
                  </a:cubicBezTo>
                  <a:cubicBezTo>
                    <a:pt x="63" y="130"/>
                    <a:pt x="1018" y="1084"/>
                    <a:pt x="1874" y="1111"/>
                  </a:cubicBezTo>
                  <a:cubicBezTo>
                    <a:pt x="1901" y="1111"/>
                    <a:pt x="1928" y="1084"/>
                    <a:pt x="1928" y="1048"/>
                  </a:cubicBezTo>
                  <a:cubicBezTo>
                    <a:pt x="1928" y="1022"/>
                    <a:pt x="1901" y="995"/>
                    <a:pt x="1874" y="995"/>
                  </a:cubicBezTo>
                  <a:cubicBezTo>
                    <a:pt x="1063" y="977"/>
                    <a:pt x="108" y="23"/>
                    <a:pt x="99" y="14"/>
                  </a:cubicBezTo>
                  <a:cubicBezTo>
                    <a:pt x="90" y="5"/>
                    <a:pt x="77" y="0"/>
                    <a:pt x="62" y="0"/>
                  </a:cubicBezTo>
                  <a:close/>
                </a:path>
              </a:pathLst>
            </a:custGeom>
            <a:solidFill>
              <a:srgbClr val="E66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4"/>
            <p:cNvSpPr/>
            <p:nvPr/>
          </p:nvSpPr>
          <p:spPr>
            <a:xfrm rot="-702069">
              <a:off x="8268560" y="2698227"/>
              <a:ext cx="2573" cy="1746"/>
            </a:xfrm>
            <a:custGeom>
              <a:avLst/>
              <a:gdLst/>
              <a:ahLst/>
              <a:cxnLst/>
              <a:rect l="l" t="t" r="r" b="b"/>
              <a:pathLst>
                <a:path w="28" h="19" extrusionOk="0">
                  <a:moveTo>
                    <a:pt x="1" y="0"/>
                  </a:moveTo>
                  <a:lnTo>
                    <a:pt x="10" y="18"/>
                  </a:lnTo>
                  <a:lnTo>
                    <a:pt x="28" y="9"/>
                  </a:lnTo>
                  <a:cubicBezTo>
                    <a:pt x="19" y="9"/>
                    <a:pt x="1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4"/>
            <p:cNvSpPr/>
            <p:nvPr/>
          </p:nvSpPr>
          <p:spPr>
            <a:xfrm>
              <a:off x="8035554" y="4918637"/>
              <a:ext cx="1470900" cy="300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44"/>
          <p:cNvGrpSpPr/>
          <p:nvPr/>
        </p:nvGrpSpPr>
        <p:grpSpPr>
          <a:xfrm rot="-8507149" flipH="1">
            <a:off x="5814484" y="1351670"/>
            <a:ext cx="587469" cy="587471"/>
            <a:chOff x="4621334" y="717125"/>
            <a:chExt cx="587472" cy="587474"/>
          </a:xfrm>
        </p:grpSpPr>
        <p:sp>
          <p:nvSpPr>
            <p:cNvPr id="927" name="Google Shape;927;p44"/>
            <p:cNvSpPr/>
            <p:nvPr/>
          </p:nvSpPr>
          <p:spPr>
            <a:xfrm>
              <a:off x="4916765" y="1147367"/>
              <a:ext cx="37287" cy="157232"/>
            </a:xfrm>
            <a:custGeom>
              <a:avLst/>
              <a:gdLst/>
              <a:ahLst/>
              <a:cxnLst/>
              <a:rect l="l" t="t" r="r" b="b"/>
              <a:pathLst>
                <a:path w="286" h="1206" extrusionOk="0">
                  <a:moveTo>
                    <a:pt x="170" y="1"/>
                  </a:moveTo>
                  <a:lnTo>
                    <a:pt x="0" y="19"/>
                  </a:lnTo>
                  <a:lnTo>
                    <a:pt x="116" y="1205"/>
                  </a:lnTo>
                  <a:lnTo>
                    <a:pt x="286" y="1187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4"/>
            <p:cNvSpPr/>
            <p:nvPr/>
          </p:nvSpPr>
          <p:spPr>
            <a:xfrm>
              <a:off x="4718985" y="1111383"/>
              <a:ext cx="116425" cy="133895"/>
            </a:xfrm>
            <a:custGeom>
              <a:avLst/>
              <a:gdLst/>
              <a:ahLst/>
              <a:cxnLst/>
              <a:rect l="l" t="t" r="r" b="b"/>
              <a:pathLst>
                <a:path w="893" h="1027" extrusionOk="0">
                  <a:moveTo>
                    <a:pt x="759" y="0"/>
                  </a:moveTo>
                  <a:lnTo>
                    <a:pt x="1" y="919"/>
                  </a:lnTo>
                  <a:lnTo>
                    <a:pt x="135" y="1026"/>
                  </a:lnTo>
                  <a:lnTo>
                    <a:pt x="893" y="107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4"/>
            <p:cNvSpPr/>
            <p:nvPr/>
          </p:nvSpPr>
          <p:spPr>
            <a:xfrm>
              <a:off x="4621334" y="1013731"/>
              <a:ext cx="157102" cy="37287"/>
            </a:xfrm>
            <a:custGeom>
              <a:avLst/>
              <a:gdLst/>
              <a:ahLst/>
              <a:cxnLst/>
              <a:rect l="l" t="t" r="r" b="b"/>
              <a:pathLst>
                <a:path w="1205" h="286" extrusionOk="0">
                  <a:moveTo>
                    <a:pt x="1187" y="0"/>
                  </a:moveTo>
                  <a:lnTo>
                    <a:pt x="0" y="107"/>
                  </a:lnTo>
                  <a:lnTo>
                    <a:pt x="18" y="286"/>
                  </a:lnTo>
                  <a:lnTo>
                    <a:pt x="1205" y="170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4"/>
            <p:cNvSpPr/>
            <p:nvPr/>
          </p:nvSpPr>
          <p:spPr>
            <a:xfrm>
              <a:off x="4680655" y="815950"/>
              <a:ext cx="135068" cy="116425"/>
            </a:xfrm>
            <a:custGeom>
              <a:avLst/>
              <a:gdLst/>
              <a:ahLst/>
              <a:cxnLst/>
              <a:rect l="l" t="t" r="r" b="b"/>
              <a:pathLst>
                <a:path w="1036" h="893" extrusionOk="0">
                  <a:moveTo>
                    <a:pt x="116" y="0"/>
                  </a:moveTo>
                  <a:lnTo>
                    <a:pt x="0" y="125"/>
                  </a:lnTo>
                  <a:lnTo>
                    <a:pt x="919" y="893"/>
                  </a:lnTo>
                  <a:lnTo>
                    <a:pt x="1035" y="759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4"/>
            <p:cNvSpPr/>
            <p:nvPr/>
          </p:nvSpPr>
          <p:spPr>
            <a:xfrm>
              <a:off x="4876088" y="717125"/>
              <a:ext cx="37287" cy="157102"/>
            </a:xfrm>
            <a:custGeom>
              <a:avLst/>
              <a:gdLst/>
              <a:ahLst/>
              <a:cxnLst/>
              <a:rect l="l" t="t" r="r" b="b"/>
              <a:pathLst>
                <a:path w="286" h="1205" extrusionOk="0">
                  <a:moveTo>
                    <a:pt x="170" y="0"/>
                  </a:moveTo>
                  <a:lnTo>
                    <a:pt x="0" y="18"/>
                  </a:lnTo>
                  <a:lnTo>
                    <a:pt x="107" y="1205"/>
                  </a:lnTo>
                  <a:lnTo>
                    <a:pt x="286" y="1187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4"/>
            <p:cNvSpPr/>
            <p:nvPr/>
          </p:nvSpPr>
          <p:spPr>
            <a:xfrm>
              <a:off x="4994730" y="777620"/>
              <a:ext cx="116425" cy="133895"/>
            </a:xfrm>
            <a:custGeom>
              <a:avLst/>
              <a:gdLst/>
              <a:ahLst/>
              <a:cxnLst/>
              <a:rect l="l" t="t" r="r" b="b"/>
              <a:pathLst>
                <a:path w="893" h="1027" extrusionOk="0">
                  <a:moveTo>
                    <a:pt x="758" y="0"/>
                  </a:moveTo>
                  <a:lnTo>
                    <a:pt x="0" y="919"/>
                  </a:lnTo>
                  <a:lnTo>
                    <a:pt x="134" y="1026"/>
                  </a:lnTo>
                  <a:lnTo>
                    <a:pt x="892" y="107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4"/>
            <p:cNvSpPr/>
            <p:nvPr/>
          </p:nvSpPr>
          <p:spPr>
            <a:xfrm>
              <a:off x="5051704" y="971750"/>
              <a:ext cx="157102" cy="37418"/>
            </a:xfrm>
            <a:custGeom>
              <a:avLst/>
              <a:gdLst/>
              <a:ahLst/>
              <a:cxnLst/>
              <a:rect l="l" t="t" r="r" b="b"/>
              <a:pathLst>
                <a:path w="1205" h="287" extrusionOk="0">
                  <a:moveTo>
                    <a:pt x="1187" y="1"/>
                  </a:moveTo>
                  <a:lnTo>
                    <a:pt x="0" y="117"/>
                  </a:lnTo>
                  <a:lnTo>
                    <a:pt x="18" y="286"/>
                  </a:lnTo>
                  <a:lnTo>
                    <a:pt x="1205" y="170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4"/>
            <p:cNvSpPr/>
            <p:nvPr/>
          </p:nvSpPr>
          <p:spPr>
            <a:xfrm>
              <a:off x="5014417" y="1090392"/>
              <a:ext cx="135068" cy="116425"/>
            </a:xfrm>
            <a:custGeom>
              <a:avLst/>
              <a:gdLst/>
              <a:ahLst/>
              <a:cxnLst/>
              <a:rect l="l" t="t" r="r" b="b"/>
              <a:pathLst>
                <a:path w="1036" h="893" extrusionOk="0">
                  <a:moveTo>
                    <a:pt x="108" y="1"/>
                  </a:moveTo>
                  <a:lnTo>
                    <a:pt x="1" y="135"/>
                  </a:lnTo>
                  <a:lnTo>
                    <a:pt x="920" y="893"/>
                  </a:lnTo>
                  <a:lnTo>
                    <a:pt x="1036" y="75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5" name="Google Shape;935;p44"/>
          <p:cNvSpPr/>
          <p:nvPr/>
        </p:nvSpPr>
        <p:spPr>
          <a:xfrm rot="-8506983" flipH="1">
            <a:off x="5697273" y="1024898"/>
            <a:ext cx="145480" cy="14548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44"/>
          <p:cNvSpPr/>
          <p:nvPr/>
        </p:nvSpPr>
        <p:spPr>
          <a:xfrm flipH="1">
            <a:off x="6520706" y="858038"/>
            <a:ext cx="88800" cy="8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44"/>
          <p:cNvSpPr/>
          <p:nvPr/>
        </p:nvSpPr>
        <p:spPr>
          <a:xfrm rot="1135479" flipH="1">
            <a:off x="3007273" y="1436925"/>
            <a:ext cx="88800" cy="8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44"/>
          <p:cNvSpPr/>
          <p:nvPr/>
        </p:nvSpPr>
        <p:spPr>
          <a:xfrm flipH="1">
            <a:off x="5192831" y="4359088"/>
            <a:ext cx="88800" cy="8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44"/>
          <p:cNvSpPr/>
          <p:nvPr/>
        </p:nvSpPr>
        <p:spPr>
          <a:xfrm flipH="1">
            <a:off x="8110394" y="539500"/>
            <a:ext cx="145500" cy="145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44"/>
          <p:cNvSpPr/>
          <p:nvPr/>
        </p:nvSpPr>
        <p:spPr>
          <a:xfrm rot="1648205" flipH="1">
            <a:off x="2471048" y="833675"/>
            <a:ext cx="280304" cy="280304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1" name="Google Shape;941;p44"/>
          <p:cNvGrpSpPr/>
          <p:nvPr/>
        </p:nvGrpSpPr>
        <p:grpSpPr>
          <a:xfrm flipH="1">
            <a:off x="5281625" y="3819970"/>
            <a:ext cx="395310" cy="395311"/>
            <a:chOff x="4621334" y="717125"/>
            <a:chExt cx="587472" cy="587474"/>
          </a:xfrm>
        </p:grpSpPr>
        <p:sp>
          <p:nvSpPr>
            <p:cNvPr id="942" name="Google Shape;942;p44"/>
            <p:cNvSpPr/>
            <p:nvPr/>
          </p:nvSpPr>
          <p:spPr>
            <a:xfrm>
              <a:off x="4916765" y="1147367"/>
              <a:ext cx="37287" cy="157232"/>
            </a:xfrm>
            <a:custGeom>
              <a:avLst/>
              <a:gdLst/>
              <a:ahLst/>
              <a:cxnLst/>
              <a:rect l="l" t="t" r="r" b="b"/>
              <a:pathLst>
                <a:path w="286" h="1206" extrusionOk="0">
                  <a:moveTo>
                    <a:pt x="170" y="1"/>
                  </a:moveTo>
                  <a:lnTo>
                    <a:pt x="0" y="19"/>
                  </a:lnTo>
                  <a:lnTo>
                    <a:pt x="116" y="1205"/>
                  </a:lnTo>
                  <a:lnTo>
                    <a:pt x="286" y="1187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4"/>
            <p:cNvSpPr/>
            <p:nvPr/>
          </p:nvSpPr>
          <p:spPr>
            <a:xfrm>
              <a:off x="4718985" y="1111383"/>
              <a:ext cx="116425" cy="133895"/>
            </a:xfrm>
            <a:custGeom>
              <a:avLst/>
              <a:gdLst/>
              <a:ahLst/>
              <a:cxnLst/>
              <a:rect l="l" t="t" r="r" b="b"/>
              <a:pathLst>
                <a:path w="893" h="1027" extrusionOk="0">
                  <a:moveTo>
                    <a:pt x="759" y="0"/>
                  </a:moveTo>
                  <a:lnTo>
                    <a:pt x="1" y="919"/>
                  </a:lnTo>
                  <a:lnTo>
                    <a:pt x="135" y="1026"/>
                  </a:lnTo>
                  <a:lnTo>
                    <a:pt x="893" y="107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4"/>
            <p:cNvSpPr/>
            <p:nvPr/>
          </p:nvSpPr>
          <p:spPr>
            <a:xfrm>
              <a:off x="4621334" y="1013731"/>
              <a:ext cx="157102" cy="37287"/>
            </a:xfrm>
            <a:custGeom>
              <a:avLst/>
              <a:gdLst/>
              <a:ahLst/>
              <a:cxnLst/>
              <a:rect l="l" t="t" r="r" b="b"/>
              <a:pathLst>
                <a:path w="1205" h="286" extrusionOk="0">
                  <a:moveTo>
                    <a:pt x="1187" y="0"/>
                  </a:moveTo>
                  <a:lnTo>
                    <a:pt x="0" y="107"/>
                  </a:lnTo>
                  <a:lnTo>
                    <a:pt x="18" y="286"/>
                  </a:lnTo>
                  <a:lnTo>
                    <a:pt x="1205" y="170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4"/>
            <p:cNvSpPr/>
            <p:nvPr/>
          </p:nvSpPr>
          <p:spPr>
            <a:xfrm>
              <a:off x="4680655" y="815950"/>
              <a:ext cx="135068" cy="116425"/>
            </a:xfrm>
            <a:custGeom>
              <a:avLst/>
              <a:gdLst/>
              <a:ahLst/>
              <a:cxnLst/>
              <a:rect l="l" t="t" r="r" b="b"/>
              <a:pathLst>
                <a:path w="1036" h="893" extrusionOk="0">
                  <a:moveTo>
                    <a:pt x="116" y="0"/>
                  </a:moveTo>
                  <a:lnTo>
                    <a:pt x="0" y="125"/>
                  </a:lnTo>
                  <a:lnTo>
                    <a:pt x="919" y="893"/>
                  </a:lnTo>
                  <a:lnTo>
                    <a:pt x="1035" y="759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4"/>
            <p:cNvSpPr/>
            <p:nvPr/>
          </p:nvSpPr>
          <p:spPr>
            <a:xfrm>
              <a:off x="4876088" y="717125"/>
              <a:ext cx="37287" cy="157102"/>
            </a:xfrm>
            <a:custGeom>
              <a:avLst/>
              <a:gdLst/>
              <a:ahLst/>
              <a:cxnLst/>
              <a:rect l="l" t="t" r="r" b="b"/>
              <a:pathLst>
                <a:path w="286" h="1205" extrusionOk="0">
                  <a:moveTo>
                    <a:pt x="170" y="0"/>
                  </a:moveTo>
                  <a:lnTo>
                    <a:pt x="0" y="18"/>
                  </a:lnTo>
                  <a:lnTo>
                    <a:pt x="107" y="1205"/>
                  </a:lnTo>
                  <a:lnTo>
                    <a:pt x="286" y="1187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4"/>
            <p:cNvSpPr/>
            <p:nvPr/>
          </p:nvSpPr>
          <p:spPr>
            <a:xfrm>
              <a:off x="4994730" y="777620"/>
              <a:ext cx="116425" cy="133895"/>
            </a:xfrm>
            <a:custGeom>
              <a:avLst/>
              <a:gdLst/>
              <a:ahLst/>
              <a:cxnLst/>
              <a:rect l="l" t="t" r="r" b="b"/>
              <a:pathLst>
                <a:path w="893" h="1027" extrusionOk="0">
                  <a:moveTo>
                    <a:pt x="758" y="0"/>
                  </a:moveTo>
                  <a:lnTo>
                    <a:pt x="0" y="919"/>
                  </a:lnTo>
                  <a:lnTo>
                    <a:pt x="134" y="1026"/>
                  </a:lnTo>
                  <a:lnTo>
                    <a:pt x="892" y="107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4"/>
            <p:cNvSpPr/>
            <p:nvPr/>
          </p:nvSpPr>
          <p:spPr>
            <a:xfrm>
              <a:off x="5051704" y="971750"/>
              <a:ext cx="157102" cy="37418"/>
            </a:xfrm>
            <a:custGeom>
              <a:avLst/>
              <a:gdLst/>
              <a:ahLst/>
              <a:cxnLst/>
              <a:rect l="l" t="t" r="r" b="b"/>
              <a:pathLst>
                <a:path w="1205" h="287" extrusionOk="0">
                  <a:moveTo>
                    <a:pt x="1187" y="1"/>
                  </a:moveTo>
                  <a:lnTo>
                    <a:pt x="0" y="117"/>
                  </a:lnTo>
                  <a:lnTo>
                    <a:pt x="18" y="286"/>
                  </a:lnTo>
                  <a:lnTo>
                    <a:pt x="1205" y="170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4"/>
            <p:cNvSpPr/>
            <p:nvPr/>
          </p:nvSpPr>
          <p:spPr>
            <a:xfrm>
              <a:off x="5014417" y="1090392"/>
              <a:ext cx="135068" cy="116425"/>
            </a:xfrm>
            <a:custGeom>
              <a:avLst/>
              <a:gdLst/>
              <a:ahLst/>
              <a:cxnLst/>
              <a:rect l="l" t="t" r="r" b="b"/>
              <a:pathLst>
                <a:path w="1036" h="893" extrusionOk="0">
                  <a:moveTo>
                    <a:pt x="108" y="1"/>
                  </a:moveTo>
                  <a:lnTo>
                    <a:pt x="1" y="135"/>
                  </a:lnTo>
                  <a:lnTo>
                    <a:pt x="920" y="893"/>
                  </a:lnTo>
                  <a:lnTo>
                    <a:pt x="1036" y="75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5"/>
          <p:cNvSpPr txBox="1">
            <a:spLocks noGrp="1"/>
          </p:cNvSpPr>
          <p:nvPr>
            <p:ph type="ctrTitle"/>
          </p:nvPr>
        </p:nvSpPr>
        <p:spPr>
          <a:xfrm>
            <a:off x="1881150" y="275250"/>
            <a:ext cx="5381700" cy="5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Evaluation Metrics</a:t>
            </a:r>
            <a:endParaRPr sz="3900"/>
          </a:p>
        </p:txBody>
      </p:sp>
      <p:pic>
        <p:nvPicPr>
          <p:cNvPr id="955" name="Google Shape;95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775" y="1482688"/>
            <a:ext cx="3052927" cy="340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6" name="Google Shape;95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650" y="1491713"/>
            <a:ext cx="4019550" cy="3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p45"/>
          <p:cNvSpPr txBox="1"/>
          <p:nvPr/>
        </p:nvSpPr>
        <p:spPr>
          <a:xfrm>
            <a:off x="277650" y="983825"/>
            <a:ext cx="1240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KNN</a:t>
            </a:r>
            <a:endParaRPr sz="2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8" name="Google Shape;958;p45"/>
          <p:cNvSpPr txBox="1"/>
          <p:nvPr/>
        </p:nvSpPr>
        <p:spPr>
          <a:xfrm>
            <a:off x="6308500" y="918575"/>
            <a:ext cx="2488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Decision Tree</a:t>
            </a:r>
            <a:endParaRPr sz="2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9" name="Google Shape;959;p45"/>
          <p:cNvSpPr/>
          <p:nvPr/>
        </p:nvSpPr>
        <p:spPr>
          <a:xfrm>
            <a:off x="277650" y="3040724"/>
            <a:ext cx="1989306" cy="294948"/>
          </a:xfrm>
          <a:prstGeom prst="flowChartTerminator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45"/>
          <p:cNvSpPr/>
          <p:nvPr/>
        </p:nvSpPr>
        <p:spPr>
          <a:xfrm>
            <a:off x="5743775" y="3691225"/>
            <a:ext cx="2961252" cy="250668"/>
          </a:xfrm>
          <a:prstGeom prst="flowChartTerminator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46"/>
          <p:cNvSpPr txBox="1">
            <a:spLocks noGrp="1"/>
          </p:cNvSpPr>
          <p:nvPr>
            <p:ph type="ctrTitle"/>
          </p:nvPr>
        </p:nvSpPr>
        <p:spPr>
          <a:xfrm>
            <a:off x="713250" y="305069"/>
            <a:ext cx="7717500" cy="95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966" name="Google Shape;966;p46"/>
          <p:cNvSpPr txBox="1">
            <a:spLocks noGrp="1"/>
          </p:cNvSpPr>
          <p:nvPr>
            <p:ph type="subTitle" idx="1"/>
          </p:nvPr>
        </p:nvSpPr>
        <p:spPr>
          <a:xfrm>
            <a:off x="775575" y="1922550"/>
            <a:ext cx="7353000" cy="26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model is able to correctly classify a similar proportion of the samples for each target variable. The </a:t>
            </a:r>
            <a:r>
              <a:rPr lang="en" b="1"/>
              <a:t>precision </a:t>
            </a:r>
            <a:r>
              <a:rPr lang="en"/>
              <a:t>values for 0 and 1 were similar indicating that it is a good classification. The other metrics such as</a:t>
            </a:r>
            <a:r>
              <a:rPr lang="en" b="1"/>
              <a:t>  recall, f1 and support  </a:t>
            </a:r>
            <a:r>
              <a:rPr lang="en"/>
              <a:t>were also similar for this model.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decision tree has similar </a:t>
            </a:r>
            <a:r>
              <a:rPr lang="en" b="1"/>
              <a:t>Accuracy</a:t>
            </a:r>
            <a:r>
              <a:rPr lang="en"/>
              <a:t> but appears to have lower precision value for the positive class , indicating that this model can classify some negative cases as positive.  Also , values such as F1 which indicate how well the model is able to correctly classify both positive and negative cases is lower than 50%.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67" name="Google Shape;967;p46"/>
          <p:cNvCxnSpPr/>
          <p:nvPr/>
        </p:nvCxnSpPr>
        <p:spPr>
          <a:xfrm rot="10800000">
            <a:off x="3159700" y="1126963"/>
            <a:ext cx="32028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68" name="Google Shape;968;p46"/>
          <p:cNvGrpSpPr/>
          <p:nvPr/>
        </p:nvGrpSpPr>
        <p:grpSpPr>
          <a:xfrm>
            <a:off x="314443" y="3731827"/>
            <a:ext cx="441955" cy="441957"/>
            <a:chOff x="4621334" y="717125"/>
            <a:chExt cx="587472" cy="587474"/>
          </a:xfrm>
        </p:grpSpPr>
        <p:sp>
          <p:nvSpPr>
            <p:cNvPr id="969" name="Google Shape;969;p46"/>
            <p:cNvSpPr/>
            <p:nvPr/>
          </p:nvSpPr>
          <p:spPr>
            <a:xfrm>
              <a:off x="4916765" y="1147367"/>
              <a:ext cx="37287" cy="157232"/>
            </a:xfrm>
            <a:custGeom>
              <a:avLst/>
              <a:gdLst/>
              <a:ahLst/>
              <a:cxnLst/>
              <a:rect l="l" t="t" r="r" b="b"/>
              <a:pathLst>
                <a:path w="286" h="1206" extrusionOk="0">
                  <a:moveTo>
                    <a:pt x="170" y="1"/>
                  </a:moveTo>
                  <a:lnTo>
                    <a:pt x="0" y="19"/>
                  </a:lnTo>
                  <a:lnTo>
                    <a:pt x="116" y="1205"/>
                  </a:lnTo>
                  <a:lnTo>
                    <a:pt x="286" y="1187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6"/>
            <p:cNvSpPr/>
            <p:nvPr/>
          </p:nvSpPr>
          <p:spPr>
            <a:xfrm>
              <a:off x="4718985" y="1111383"/>
              <a:ext cx="116425" cy="133895"/>
            </a:xfrm>
            <a:custGeom>
              <a:avLst/>
              <a:gdLst/>
              <a:ahLst/>
              <a:cxnLst/>
              <a:rect l="l" t="t" r="r" b="b"/>
              <a:pathLst>
                <a:path w="893" h="1027" extrusionOk="0">
                  <a:moveTo>
                    <a:pt x="759" y="0"/>
                  </a:moveTo>
                  <a:lnTo>
                    <a:pt x="1" y="919"/>
                  </a:lnTo>
                  <a:lnTo>
                    <a:pt x="135" y="1026"/>
                  </a:lnTo>
                  <a:lnTo>
                    <a:pt x="893" y="107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6"/>
            <p:cNvSpPr/>
            <p:nvPr/>
          </p:nvSpPr>
          <p:spPr>
            <a:xfrm>
              <a:off x="4621334" y="1013731"/>
              <a:ext cx="157102" cy="37287"/>
            </a:xfrm>
            <a:custGeom>
              <a:avLst/>
              <a:gdLst/>
              <a:ahLst/>
              <a:cxnLst/>
              <a:rect l="l" t="t" r="r" b="b"/>
              <a:pathLst>
                <a:path w="1205" h="286" extrusionOk="0">
                  <a:moveTo>
                    <a:pt x="1187" y="0"/>
                  </a:moveTo>
                  <a:lnTo>
                    <a:pt x="0" y="107"/>
                  </a:lnTo>
                  <a:lnTo>
                    <a:pt x="18" y="286"/>
                  </a:lnTo>
                  <a:lnTo>
                    <a:pt x="1205" y="170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6"/>
            <p:cNvSpPr/>
            <p:nvPr/>
          </p:nvSpPr>
          <p:spPr>
            <a:xfrm>
              <a:off x="4680655" y="815950"/>
              <a:ext cx="135068" cy="116425"/>
            </a:xfrm>
            <a:custGeom>
              <a:avLst/>
              <a:gdLst/>
              <a:ahLst/>
              <a:cxnLst/>
              <a:rect l="l" t="t" r="r" b="b"/>
              <a:pathLst>
                <a:path w="1036" h="893" extrusionOk="0">
                  <a:moveTo>
                    <a:pt x="116" y="0"/>
                  </a:moveTo>
                  <a:lnTo>
                    <a:pt x="0" y="125"/>
                  </a:lnTo>
                  <a:lnTo>
                    <a:pt x="919" y="893"/>
                  </a:lnTo>
                  <a:lnTo>
                    <a:pt x="1035" y="759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6"/>
            <p:cNvSpPr/>
            <p:nvPr/>
          </p:nvSpPr>
          <p:spPr>
            <a:xfrm>
              <a:off x="4876088" y="717125"/>
              <a:ext cx="37287" cy="157102"/>
            </a:xfrm>
            <a:custGeom>
              <a:avLst/>
              <a:gdLst/>
              <a:ahLst/>
              <a:cxnLst/>
              <a:rect l="l" t="t" r="r" b="b"/>
              <a:pathLst>
                <a:path w="286" h="1205" extrusionOk="0">
                  <a:moveTo>
                    <a:pt x="170" y="0"/>
                  </a:moveTo>
                  <a:lnTo>
                    <a:pt x="0" y="18"/>
                  </a:lnTo>
                  <a:lnTo>
                    <a:pt x="107" y="1205"/>
                  </a:lnTo>
                  <a:lnTo>
                    <a:pt x="286" y="1187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6"/>
            <p:cNvSpPr/>
            <p:nvPr/>
          </p:nvSpPr>
          <p:spPr>
            <a:xfrm>
              <a:off x="4994730" y="777620"/>
              <a:ext cx="116425" cy="133895"/>
            </a:xfrm>
            <a:custGeom>
              <a:avLst/>
              <a:gdLst/>
              <a:ahLst/>
              <a:cxnLst/>
              <a:rect l="l" t="t" r="r" b="b"/>
              <a:pathLst>
                <a:path w="893" h="1027" extrusionOk="0">
                  <a:moveTo>
                    <a:pt x="758" y="0"/>
                  </a:moveTo>
                  <a:lnTo>
                    <a:pt x="0" y="919"/>
                  </a:lnTo>
                  <a:lnTo>
                    <a:pt x="134" y="1026"/>
                  </a:lnTo>
                  <a:lnTo>
                    <a:pt x="892" y="107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6"/>
            <p:cNvSpPr/>
            <p:nvPr/>
          </p:nvSpPr>
          <p:spPr>
            <a:xfrm>
              <a:off x="5051704" y="971750"/>
              <a:ext cx="157102" cy="37418"/>
            </a:xfrm>
            <a:custGeom>
              <a:avLst/>
              <a:gdLst/>
              <a:ahLst/>
              <a:cxnLst/>
              <a:rect l="l" t="t" r="r" b="b"/>
              <a:pathLst>
                <a:path w="1205" h="287" extrusionOk="0">
                  <a:moveTo>
                    <a:pt x="1187" y="1"/>
                  </a:moveTo>
                  <a:lnTo>
                    <a:pt x="0" y="117"/>
                  </a:lnTo>
                  <a:lnTo>
                    <a:pt x="18" y="286"/>
                  </a:lnTo>
                  <a:lnTo>
                    <a:pt x="1205" y="170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6"/>
            <p:cNvSpPr/>
            <p:nvPr/>
          </p:nvSpPr>
          <p:spPr>
            <a:xfrm>
              <a:off x="5014417" y="1090392"/>
              <a:ext cx="135068" cy="116425"/>
            </a:xfrm>
            <a:custGeom>
              <a:avLst/>
              <a:gdLst/>
              <a:ahLst/>
              <a:cxnLst/>
              <a:rect l="l" t="t" r="r" b="b"/>
              <a:pathLst>
                <a:path w="1036" h="893" extrusionOk="0">
                  <a:moveTo>
                    <a:pt x="108" y="1"/>
                  </a:moveTo>
                  <a:lnTo>
                    <a:pt x="1" y="135"/>
                  </a:lnTo>
                  <a:lnTo>
                    <a:pt x="920" y="893"/>
                  </a:lnTo>
                  <a:lnTo>
                    <a:pt x="1036" y="75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7" name="Google Shape;977;p46"/>
          <p:cNvSpPr/>
          <p:nvPr/>
        </p:nvSpPr>
        <p:spPr>
          <a:xfrm>
            <a:off x="399838" y="2449250"/>
            <a:ext cx="145500" cy="145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46"/>
          <p:cNvSpPr/>
          <p:nvPr/>
        </p:nvSpPr>
        <p:spPr>
          <a:xfrm>
            <a:off x="918275" y="1621088"/>
            <a:ext cx="88800" cy="8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46"/>
          <p:cNvSpPr/>
          <p:nvPr/>
        </p:nvSpPr>
        <p:spPr>
          <a:xfrm>
            <a:off x="8386375" y="2758863"/>
            <a:ext cx="88800" cy="8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0" name="Google Shape;980;p46"/>
          <p:cNvGrpSpPr/>
          <p:nvPr/>
        </p:nvGrpSpPr>
        <p:grpSpPr>
          <a:xfrm>
            <a:off x="8013797" y="3829700"/>
            <a:ext cx="587472" cy="587474"/>
            <a:chOff x="4621334" y="717125"/>
            <a:chExt cx="587472" cy="587474"/>
          </a:xfrm>
        </p:grpSpPr>
        <p:sp>
          <p:nvSpPr>
            <p:cNvPr id="981" name="Google Shape;981;p46"/>
            <p:cNvSpPr/>
            <p:nvPr/>
          </p:nvSpPr>
          <p:spPr>
            <a:xfrm>
              <a:off x="4916765" y="1147367"/>
              <a:ext cx="37287" cy="157232"/>
            </a:xfrm>
            <a:custGeom>
              <a:avLst/>
              <a:gdLst/>
              <a:ahLst/>
              <a:cxnLst/>
              <a:rect l="l" t="t" r="r" b="b"/>
              <a:pathLst>
                <a:path w="286" h="1206" extrusionOk="0">
                  <a:moveTo>
                    <a:pt x="170" y="1"/>
                  </a:moveTo>
                  <a:lnTo>
                    <a:pt x="0" y="19"/>
                  </a:lnTo>
                  <a:lnTo>
                    <a:pt x="116" y="1205"/>
                  </a:lnTo>
                  <a:lnTo>
                    <a:pt x="286" y="1187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6"/>
            <p:cNvSpPr/>
            <p:nvPr/>
          </p:nvSpPr>
          <p:spPr>
            <a:xfrm>
              <a:off x="4718985" y="1111383"/>
              <a:ext cx="116425" cy="133895"/>
            </a:xfrm>
            <a:custGeom>
              <a:avLst/>
              <a:gdLst/>
              <a:ahLst/>
              <a:cxnLst/>
              <a:rect l="l" t="t" r="r" b="b"/>
              <a:pathLst>
                <a:path w="893" h="1027" extrusionOk="0">
                  <a:moveTo>
                    <a:pt x="759" y="0"/>
                  </a:moveTo>
                  <a:lnTo>
                    <a:pt x="1" y="919"/>
                  </a:lnTo>
                  <a:lnTo>
                    <a:pt x="135" y="1026"/>
                  </a:lnTo>
                  <a:lnTo>
                    <a:pt x="893" y="107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4621334" y="1013731"/>
              <a:ext cx="157102" cy="37287"/>
            </a:xfrm>
            <a:custGeom>
              <a:avLst/>
              <a:gdLst/>
              <a:ahLst/>
              <a:cxnLst/>
              <a:rect l="l" t="t" r="r" b="b"/>
              <a:pathLst>
                <a:path w="1205" h="286" extrusionOk="0">
                  <a:moveTo>
                    <a:pt x="1187" y="0"/>
                  </a:moveTo>
                  <a:lnTo>
                    <a:pt x="0" y="107"/>
                  </a:lnTo>
                  <a:lnTo>
                    <a:pt x="18" y="286"/>
                  </a:lnTo>
                  <a:lnTo>
                    <a:pt x="1205" y="170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4680655" y="815950"/>
              <a:ext cx="135068" cy="116425"/>
            </a:xfrm>
            <a:custGeom>
              <a:avLst/>
              <a:gdLst/>
              <a:ahLst/>
              <a:cxnLst/>
              <a:rect l="l" t="t" r="r" b="b"/>
              <a:pathLst>
                <a:path w="1036" h="893" extrusionOk="0">
                  <a:moveTo>
                    <a:pt x="116" y="0"/>
                  </a:moveTo>
                  <a:lnTo>
                    <a:pt x="0" y="125"/>
                  </a:lnTo>
                  <a:lnTo>
                    <a:pt x="919" y="893"/>
                  </a:lnTo>
                  <a:lnTo>
                    <a:pt x="1035" y="759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4876088" y="717125"/>
              <a:ext cx="37287" cy="157102"/>
            </a:xfrm>
            <a:custGeom>
              <a:avLst/>
              <a:gdLst/>
              <a:ahLst/>
              <a:cxnLst/>
              <a:rect l="l" t="t" r="r" b="b"/>
              <a:pathLst>
                <a:path w="286" h="1205" extrusionOk="0">
                  <a:moveTo>
                    <a:pt x="170" y="0"/>
                  </a:moveTo>
                  <a:lnTo>
                    <a:pt x="0" y="18"/>
                  </a:lnTo>
                  <a:lnTo>
                    <a:pt x="107" y="1205"/>
                  </a:lnTo>
                  <a:lnTo>
                    <a:pt x="286" y="1187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4994730" y="777620"/>
              <a:ext cx="116425" cy="133895"/>
            </a:xfrm>
            <a:custGeom>
              <a:avLst/>
              <a:gdLst/>
              <a:ahLst/>
              <a:cxnLst/>
              <a:rect l="l" t="t" r="r" b="b"/>
              <a:pathLst>
                <a:path w="893" h="1027" extrusionOk="0">
                  <a:moveTo>
                    <a:pt x="758" y="0"/>
                  </a:moveTo>
                  <a:lnTo>
                    <a:pt x="0" y="919"/>
                  </a:lnTo>
                  <a:lnTo>
                    <a:pt x="134" y="1026"/>
                  </a:lnTo>
                  <a:lnTo>
                    <a:pt x="892" y="107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6"/>
            <p:cNvSpPr/>
            <p:nvPr/>
          </p:nvSpPr>
          <p:spPr>
            <a:xfrm>
              <a:off x="5051704" y="971750"/>
              <a:ext cx="157102" cy="37418"/>
            </a:xfrm>
            <a:custGeom>
              <a:avLst/>
              <a:gdLst/>
              <a:ahLst/>
              <a:cxnLst/>
              <a:rect l="l" t="t" r="r" b="b"/>
              <a:pathLst>
                <a:path w="1205" h="287" extrusionOk="0">
                  <a:moveTo>
                    <a:pt x="1187" y="1"/>
                  </a:moveTo>
                  <a:lnTo>
                    <a:pt x="0" y="117"/>
                  </a:lnTo>
                  <a:lnTo>
                    <a:pt x="18" y="286"/>
                  </a:lnTo>
                  <a:lnTo>
                    <a:pt x="1205" y="170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6"/>
            <p:cNvSpPr/>
            <p:nvPr/>
          </p:nvSpPr>
          <p:spPr>
            <a:xfrm>
              <a:off x="5014417" y="1090392"/>
              <a:ext cx="135068" cy="116425"/>
            </a:xfrm>
            <a:custGeom>
              <a:avLst/>
              <a:gdLst/>
              <a:ahLst/>
              <a:cxnLst/>
              <a:rect l="l" t="t" r="r" b="b"/>
              <a:pathLst>
                <a:path w="1036" h="893" extrusionOk="0">
                  <a:moveTo>
                    <a:pt x="108" y="1"/>
                  </a:moveTo>
                  <a:lnTo>
                    <a:pt x="1" y="135"/>
                  </a:lnTo>
                  <a:lnTo>
                    <a:pt x="920" y="893"/>
                  </a:lnTo>
                  <a:lnTo>
                    <a:pt x="1036" y="75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46"/>
          <p:cNvGrpSpPr/>
          <p:nvPr/>
        </p:nvGrpSpPr>
        <p:grpSpPr>
          <a:xfrm>
            <a:off x="7368047" y="539500"/>
            <a:ext cx="587472" cy="587474"/>
            <a:chOff x="4621334" y="717125"/>
            <a:chExt cx="587472" cy="587474"/>
          </a:xfrm>
        </p:grpSpPr>
        <p:sp>
          <p:nvSpPr>
            <p:cNvPr id="990" name="Google Shape;990;p46"/>
            <p:cNvSpPr/>
            <p:nvPr/>
          </p:nvSpPr>
          <p:spPr>
            <a:xfrm>
              <a:off x="4916765" y="1147367"/>
              <a:ext cx="37287" cy="157232"/>
            </a:xfrm>
            <a:custGeom>
              <a:avLst/>
              <a:gdLst/>
              <a:ahLst/>
              <a:cxnLst/>
              <a:rect l="l" t="t" r="r" b="b"/>
              <a:pathLst>
                <a:path w="286" h="1206" extrusionOk="0">
                  <a:moveTo>
                    <a:pt x="170" y="1"/>
                  </a:moveTo>
                  <a:lnTo>
                    <a:pt x="0" y="19"/>
                  </a:lnTo>
                  <a:lnTo>
                    <a:pt x="116" y="1205"/>
                  </a:lnTo>
                  <a:lnTo>
                    <a:pt x="286" y="1187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4718985" y="1111383"/>
              <a:ext cx="116425" cy="133895"/>
            </a:xfrm>
            <a:custGeom>
              <a:avLst/>
              <a:gdLst/>
              <a:ahLst/>
              <a:cxnLst/>
              <a:rect l="l" t="t" r="r" b="b"/>
              <a:pathLst>
                <a:path w="893" h="1027" extrusionOk="0">
                  <a:moveTo>
                    <a:pt x="759" y="0"/>
                  </a:moveTo>
                  <a:lnTo>
                    <a:pt x="1" y="919"/>
                  </a:lnTo>
                  <a:lnTo>
                    <a:pt x="135" y="1026"/>
                  </a:lnTo>
                  <a:lnTo>
                    <a:pt x="893" y="107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4621334" y="1013731"/>
              <a:ext cx="157102" cy="37287"/>
            </a:xfrm>
            <a:custGeom>
              <a:avLst/>
              <a:gdLst/>
              <a:ahLst/>
              <a:cxnLst/>
              <a:rect l="l" t="t" r="r" b="b"/>
              <a:pathLst>
                <a:path w="1205" h="286" extrusionOk="0">
                  <a:moveTo>
                    <a:pt x="1187" y="0"/>
                  </a:moveTo>
                  <a:lnTo>
                    <a:pt x="0" y="107"/>
                  </a:lnTo>
                  <a:lnTo>
                    <a:pt x="18" y="286"/>
                  </a:lnTo>
                  <a:lnTo>
                    <a:pt x="1205" y="170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6"/>
            <p:cNvSpPr/>
            <p:nvPr/>
          </p:nvSpPr>
          <p:spPr>
            <a:xfrm>
              <a:off x="4680655" y="815950"/>
              <a:ext cx="135068" cy="116425"/>
            </a:xfrm>
            <a:custGeom>
              <a:avLst/>
              <a:gdLst/>
              <a:ahLst/>
              <a:cxnLst/>
              <a:rect l="l" t="t" r="r" b="b"/>
              <a:pathLst>
                <a:path w="1036" h="893" extrusionOk="0">
                  <a:moveTo>
                    <a:pt x="116" y="0"/>
                  </a:moveTo>
                  <a:lnTo>
                    <a:pt x="0" y="125"/>
                  </a:lnTo>
                  <a:lnTo>
                    <a:pt x="919" y="893"/>
                  </a:lnTo>
                  <a:lnTo>
                    <a:pt x="1035" y="759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6"/>
            <p:cNvSpPr/>
            <p:nvPr/>
          </p:nvSpPr>
          <p:spPr>
            <a:xfrm>
              <a:off x="4876088" y="717125"/>
              <a:ext cx="37287" cy="157102"/>
            </a:xfrm>
            <a:custGeom>
              <a:avLst/>
              <a:gdLst/>
              <a:ahLst/>
              <a:cxnLst/>
              <a:rect l="l" t="t" r="r" b="b"/>
              <a:pathLst>
                <a:path w="286" h="1205" extrusionOk="0">
                  <a:moveTo>
                    <a:pt x="170" y="0"/>
                  </a:moveTo>
                  <a:lnTo>
                    <a:pt x="0" y="18"/>
                  </a:lnTo>
                  <a:lnTo>
                    <a:pt x="107" y="1205"/>
                  </a:lnTo>
                  <a:lnTo>
                    <a:pt x="286" y="1187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6"/>
            <p:cNvSpPr/>
            <p:nvPr/>
          </p:nvSpPr>
          <p:spPr>
            <a:xfrm>
              <a:off x="4994730" y="777620"/>
              <a:ext cx="116425" cy="133895"/>
            </a:xfrm>
            <a:custGeom>
              <a:avLst/>
              <a:gdLst/>
              <a:ahLst/>
              <a:cxnLst/>
              <a:rect l="l" t="t" r="r" b="b"/>
              <a:pathLst>
                <a:path w="893" h="1027" extrusionOk="0">
                  <a:moveTo>
                    <a:pt x="758" y="0"/>
                  </a:moveTo>
                  <a:lnTo>
                    <a:pt x="0" y="919"/>
                  </a:lnTo>
                  <a:lnTo>
                    <a:pt x="134" y="1026"/>
                  </a:lnTo>
                  <a:lnTo>
                    <a:pt x="892" y="107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6"/>
            <p:cNvSpPr/>
            <p:nvPr/>
          </p:nvSpPr>
          <p:spPr>
            <a:xfrm>
              <a:off x="5051704" y="971750"/>
              <a:ext cx="157102" cy="37418"/>
            </a:xfrm>
            <a:custGeom>
              <a:avLst/>
              <a:gdLst/>
              <a:ahLst/>
              <a:cxnLst/>
              <a:rect l="l" t="t" r="r" b="b"/>
              <a:pathLst>
                <a:path w="1205" h="287" extrusionOk="0">
                  <a:moveTo>
                    <a:pt x="1187" y="1"/>
                  </a:moveTo>
                  <a:lnTo>
                    <a:pt x="0" y="117"/>
                  </a:lnTo>
                  <a:lnTo>
                    <a:pt x="18" y="286"/>
                  </a:lnTo>
                  <a:lnTo>
                    <a:pt x="1205" y="170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6"/>
            <p:cNvSpPr/>
            <p:nvPr/>
          </p:nvSpPr>
          <p:spPr>
            <a:xfrm>
              <a:off x="5014417" y="1090392"/>
              <a:ext cx="135068" cy="116425"/>
            </a:xfrm>
            <a:custGeom>
              <a:avLst/>
              <a:gdLst/>
              <a:ahLst/>
              <a:cxnLst/>
              <a:rect l="l" t="t" r="r" b="b"/>
              <a:pathLst>
                <a:path w="1036" h="893" extrusionOk="0">
                  <a:moveTo>
                    <a:pt x="108" y="1"/>
                  </a:moveTo>
                  <a:lnTo>
                    <a:pt x="1" y="135"/>
                  </a:lnTo>
                  <a:lnTo>
                    <a:pt x="920" y="893"/>
                  </a:lnTo>
                  <a:lnTo>
                    <a:pt x="1036" y="75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8" name="Google Shape;998;p46"/>
          <p:cNvSpPr/>
          <p:nvPr/>
        </p:nvSpPr>
        <p:spPr>
          <a:xfrm>
            <a:off x="8386375" y="1467038"/>
            <a:ext cx="88800" cy="8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46"/>
          <p:cNvSpPr/>
          <p:nvPr/>
        </p:nvSpPr>
        <p:spPr>
          <a:xfrm>
            <a:off x="8136925" y="1709900"/>
            <a:ext cx="145500" cy="145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0" name="Google Shape;1000;p46"/>
          <p:cNvGrpSpPr/>
          <p:nvPr/>
        </p:nvGrpSpPr>
        <p:grpSpPr>
          <a:xfrm flipH="1">
            <a:off x="314446" y="259691"/>
            <a:ext cx="1115974" cy="1285399"/>
            <a:chOff x="7203225" y="926475"/>
            <a:chExt cx="3771455" cy="4344032"/>
          </a:xfrm>
        </p:grpSpPr>
        <p:sp>
          <p:nvSpPr>
            <p:cNvPr id="1001" name="Google Shape;1001;p46"/>
            <p:cNvSpPr/>
            <p:nvPr/>
          </p:nvSpPr>
          <p:spPr>
            <a:xfrm>
              <a:off x="7336224" y="3037667"/>
              <a:ext cx="2094307" cy="1993441"/>
            </a:xfrm>
            <a:custGeom>
              <a:avLst/>
              <a:gdLst/>
              <a:ahLst/>
              <a:cxnLst/>
              <a:rect l="l" t="t" r="r" b="b"/>
              <a:pathLst>
                <a:path w="21573" h="20534" extrusionOk="0">
                  <a:moveTo>
                    <a:pt x="5282" y="0"/>
                  </a:moveTo>
                  <a:cubicBezTo>
                    <a:pt x="4194" y="3301"/>
                    <a:pt x="3150" y="6843"/>
                    <a:pt x="2187" y="10616"/>
                  </a:cubicBezTo>
                  <a:cubicBezTo>
                    <a:pt x="1312" y="14060"/>
                    <a:pt x="590" y="17369"/>
                    <a:pt x="1" y="20501"/>
                  </a:cubicBezTo>
                  <a:cubicBezTo>
                    <a:pt x="358" y="20521"/>
                    <a:pt x="748" y="20533"/>
                    <a:pt x="1165" y="20533"/>
                  </a:cubicBezTo>
                  <a:cubicBezTo>
                    <a:pt x="2781" y="20533"/>
                    <a:pt x="4821" y="20344"/>
                    <a:pt x="7075" y="19671"/>
                  </a:cubicBezTo>
                  <a:cubicBezTo>
                    <a:pt x="11786" y="18261"/>
                    <a:pt x="14819" y="15514"/>
                    <a:pt x="16246" y="14015"/>
                  </a:cubicBezTo>
                  <a:cubicBezTo>
                    <a:pt x="18021" y="9751"/>
                    <a:pt x="19797" y="5487"/>
                    <a:pt x="21572" y="1222"/>
                  </a:cubicBezTo>
                  <a:lnTo>
                    <a:pt x="21572" y="1222"/>
                  </a:lnTo>
                  <a:cubicBezTo>
                    <a:pt x="20225" y="1811"/>
                    <a:pt x="18717" y="2587"/>
                    <a:pt x="17129" y="3622"/>
                  </a:cubicBezTo>
                  <a:cubicBezTo>
                    <a:pt x="14480" y="5362"/>
                    <a:pt x="12490" y="7253"/>
                    <a:pt x="11063" y="8841"/>
                  </a:cubicBezTo>
                  <a:cubicBezTo>
                    <a:pt x="9796" y="9697"/>
                    <a:pt x="8529" y="10563"/>
                    <a:pt x="7254" y="11428"/>
                  </a:cubicBezTo>
                  <a:lnTo>
                    <a:pt x="8922" y="45"/>
                  </a:lnTo>
                  <a:lnTo>
                    <a:pt x="5282" y="0"/>
                  </a:lnTo>
                  <a:close/>
                </a:path>
              </a:pathLst>
            </a:custGeom>
            <a:solidFill>
              <a:srgbClr val="F29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7203225" y="3150280"/>
              <a:ext cx="2254101" cy="2120227"/>
            </a:xfrm>
            <a:custGeom>
              <a:avLst/>
              <a:gdLst/>
              <a:ahLst/>
              <a:cxnLst/>
              <a:rect l="l" t="t" r="r" b="b"/>
              <a:pathLst>
                <a:path w="23219" h="21840" extrusionOk="0">
                  <a:moveTo>
                    <a:pt x="22803" y="1"/>
                  </a:moveTo>
                  <a:cubicBezTo>
                    <a:pt x="21620" y="1"/>
                    <a:pt x="19984" y="196"/>
                    <a:pt x="18419" y="1142"/>
                  </a:cubicBezTo>
                  <a:cubicBezTo>
                    <a:pt x="17518" y="1695"/>
                    <a:pt x="16965" y="2293"/>
                    <a:pt x="16715" y="2560"/>
                  </a:cubicBezTo>
                  <a:cubicBezTo>
                    <a:pt x="15297" y="4086"/>
                    <a:pt x="12879" y="6432"/>
                    <a:pt x="8624" y="10268"/>
                  </a:cubicBezTo>
                  <a:cubicBezTo>
                    <a:pt x="8624" y="10268"/>
                    <a:pt x="541" y="15656"/>
                    <a:pt x="113" y="20206"/>
                  </a:cubicBezTo>
                  <a:cubicBezTo>
                    <a:pt x="1" y="21399"/>
                    <a:pt x="975" y="21840"/>
                    <a:pt x="2472" y="21840"/>
                  </a:cubicBezTo>
                  <a:cubicBezTo>
                    <a:pt x="6684" y="21840"/>
                    <a:pt x="15038" y="18359"/>
                    <a:pt x="15038" y="18359"/>
                  </a:cubicBezTo>
                  <a:lnTo>
                    <a:pt x="23219" y="9"/>
                  </a:lnTo>
                  <a:cubicBezTo>
                    <a:pt x="23088" y="4"/>
                    <a:pt x="22949" y="1"/>
                    <a:pt x="22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6"/>
            <p:cNvSpPr/>
            <p:nvPr/>
          </p:nvSpPr>
          <p:spPr>
            <a:xfrm>
              <a:off x="8570399" y="2964857"/>
              <a:ext cx="2277788" cy="2250120"/>
            </a:xfrm>
            <a:custGeom>
              <a:avLst/>
              <a:gdLst/>
              <a:ahLst/>
              <a:cxnLst/>
              <a:rect l="l" t="t" r="r" b="b"/>
              <a:pathLst>
                <a:path w="23463" h="23178" extrusionOk="0">
                  <a:moveTo>
                    <a:pt x="15116" y="0"/>
                  </a:moveTo>
                  <a:cubicBezTo>
                    <a:pt x="12653" y="0"/>
                    <a:pt x="10433" y="1525"/>
                    <a:pt x="9136" y="1919"/>
                  </a:cubicBezTo>
                  <a:cubicBezTo>
                    <a:pt x="4550" y="3302"/>
                    <a:pt x="2275" y="8761"/>
                    <a:pt x="741" y="12856"/>
                  </a:cubicBezTo>
                  <a:cubicBezTo>
                    <a:pt x="304" y="14016"/>
                    <a:pt x="27" y="15238"/>
                    <a:pt x="9" y="16460"/>
                  </a:cubicBezTo>
                  <a:cubicBezTo>
                    <a:pt x="0" y="16968"/>
                    <a:pt x="36" y="17486"/>
                    <a:pt x="125" y="17985"/>
                  </a:cubicBezTo>
                  <a:cubicBezTo>
                    <a:pt x="455" y="19788"/>
                    <a:pt x="1455" y="21420"/>
                    <a:pt x="1901" y="23177"/>
                  </a:cubicBezTo>
                  <a:lnTo>
                    <a:pt x="2150" y="23169"/>
                  </a:lnTo>
                  <a:lnTo>
                    <a:pt x="22821" y="23035"/>
                  </a:lnTo>
                  <a:cubicBezTo>
                    <a:pt x="22821" y="23035"/>
                    <a:pt x="23463" y="8271"/>
                    <a:pt x="22821" y="5095"/>
                  </a:cubicBezTo>
                  <a:cubicBezTo>
                    <a:pt x="22053" y="1232"/>
                    <a:pt x="17762" y="625"/>
                    <a:pt x="17762" y="625"/>
                  </a:cubicBezTo>
                  <a:cubicBezTo>
                    <a:pt x="17539" y="527"/>
                    <a:pt x="17361" y="465"/>
                    <a:pt x="17236" y="420"/>
                  </a:cubicBezTo>
                  <a:cubicBezTo>
                    <a:pt x="17138" y="375"/>
                    <a:pt x="16986" y="313"/>
                    <a:pt x="16799" y="259"/>
                  </a:cubicBezTo>
                  <a:cubicBezTo>
                    <a:pt x="16231" y="77"/>
                    <a:pt x="15667" y="0"/>
                    <a:pt x="15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6"/>
            <p:cNvSpPr/>
            <p:nvPr/>
          </p:nvSpPr>
          <p:spPr>
            <a:xfrm>
              <a:off x="9928350" y="4137483"/>
              <a:ext cx="62422" cy="1042833"/>
            </a:xfrm>
            <a:custGeom>
              <a:avLst/>
              <a:gdLst/>
              <a:ahLst/>
              <a:cxnLst/>
              <a:rect l="l" t="t" r="r" b="b"/>
              <a:pathLst>
                <a:path w="643" h="10742" extrusionOk="0">
                  <a:moveTo>
                    <a:pt x="447" y="1"/>
                  </a:moveTo>
                  <a:lnTo>
                    <a:pt x="1" y="10733"/>
                  </a:lnTo>
                  <a:lnTo>
                    <a:pt x="197" y="10742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8799021" y="973753"/>
              <a:ext cx="1776370" cy="2405157"/>
            </a:xfrm>
            <a:custGeom>
              <a:avLst/>
              <a:gdLst/>
              <a:ahLst/>
              <a:cxnLst/>
              <a:rect l="l" t="t" r="r" b="b"/>
              <a:pathLst>
                <a:path w="18298" h="24775" extrusionOk="0">
                  <a:moveTo>
                    <a:pt x="10204" y="0"/>
                  </a:moveTo>
                  <a:cubicBezTo>
                    <a:pt x="9528" y="0"/>
                    <a:pt x="8854" y="94"/>
                    <a:pt x="8199" y="287"/>
                  </a:cubicBezTo>
                  <a:cubicBezTo>
                    <a:pt x="5005" y="1232"/>
                    <a:pt x="3649" y="4105"/>
                    <a:pt x="3435" y="4569"/>
                  </a:cubicBezTo>
                  <a:cubicBezTo>
                    <a:pt x="3426" y="6300"/>
                    <a:pt x="1169" y="6790"/>
                    <a:pt x="366" y="7638"/>
                  </a:cubicBezTo>
                  <a:cubicBezTo>
                    <a:pt x="1" y="8021"/>
                    <a:pt x="268" y="8646"/>
                    <a:pt x="696" y="8851"/>
                  </a:cubicBezTo>
                  <a:cubicBezTo>
                    <a:pt x="1018" y="9003"/>
                    <a:pt x="1285" y="9315"/>
                    <a:pt x="1009" y="9690"/>
                  </a:cubicBezTo>
                  <a:cubicBezTo>
                    <a:pt x="456" y="9922"/>
                    <a:pt x="384" y="10751"/>
                    <a:pt x="768" y="11153"/>
                  </a:cubicBezTo>
                  <a:cubicBezTo>
                    <a:pt x="589" y="11251"/>
                    <a:pt x="179" y="12455"/>
                    <a:pt x="688" y="12928"/>
                  </a:cubicBezTo>
                  <a:cubicBezTo>
                    <a:pt x="54" y="13445"/>
                    <a:pt x="45" y="14382"/>
                    <a:pt x="563" y="14980"/>
                  </a:cubicBezTo>
                  <a:cubicBezTo>
                    <a:pt x="1035" y="15577"/>
                    <a:pt x="1767" y="15649"/>
                    <a:pt x="2472" y="15792"/>
                  </a:cubicBezTo>
                  <a:cubicBezTo>
                    <a:pt x="2704" y="15836"/>
                    <a:pt x="2936" y="15890"/>
                    <a:pt x="3150" y="15970"/>
                  </a:cubicBezTo>
                  <a:cubicBezTo>
                    <a:pt x="3373" y="16050"/>
                    <a:pt x="3587" y="16166"/>
                    <a:pt x="3774" y="16327"/>
                  </a:cubicBezTo>
                  <a:cubicBezTo>
                    <a:pt x="4622" y="17023"/>
                    <a:pt x="5219" y="17924"/>
                    <a:pt x="5665" y="18914"/>
                  </a:cubicBezTo>
                  <a:cubicBezTo>
                    <a:pt x="6513" y="20778"/>
                    <a:pt x="6825" y="22973"/>
                    <a:pt x="7307" y="24775"/>
                  </a:cubicBezTo>
                  <a:lnTo>
                    <a:pt x="14845" y="22661"/>
                  </a:lnTo>
                  <a:lnTo>
                    <a:pt x="11759" y="15078"/>
                  </a:lnTo>
                  <a:lnTo>
                    <a:pt x="11366" y="14105"/>
                  </a:lnTo>
                  <a:cubicBezTo>
                    <a:pt x="11634" y="14088"/>
                    <a:pt x="15220" y="13784"/>
                    <a:pt x="17004" y="10608"/>
                  </a:cubicBezTo>
                  <a:cubicBezTo>
                    <a:pt x="18298" y="8307"/>
                    <a:pt x="18128" y="5407"/>
                    <a:pt x="16576" y="3186"/>
                  </a:cubicBezTo>
                  <a:cubicBezTo>
                    <a:pt x="16290" y="2820"/>
                    <a:pt x="15978" y="2490"/>
                    <a:pt x="15648" y="2187"/>
                  </a:cubicBezTo>
                  <a:cubicBezTo>
                    <a:pt x="14105" y="777"/>
                    <a:pt x="12149" y="0"/>
                    <a:pt x="10204" y="0"/>
                  </a:cubicBezTo>
                  <a:close/>
                </a:path>
              </a:pathLst>
            </a:custGeom>
            <a:solidFill>
              <a:srgbClr val="F29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6"/>
            <p:cNvSpPr/>
            <p:nvPr/>
          </p:nvSpPr>
          <p:spPr>
            <a:xfrm>
              <a:off x="9262383" y="926475"/>
              <a:ext cx="1712297" cy="2881140"/>
            </a:xfrm>
            <a:custGeom>
              <a:avLst/>
              <a:gdLst/>
              <a:ahLst/>
              <a:cxnLst/>
              <a:rect l="l" t="t" r="r" b="b"/>
              <a:pathLst>
                <a:path w="17638" h="29678" extrusionOk="0">
                  <a:moveTo>
                    <a:pt x="6823" y="1"/>
                  </a:moveTo>
                  <a:cubicBezTo>
                    <a:pt x="6582" y="1"/>
                    <a:pt x="6341" y="9"/>
                    <a:pt x="6102" y="24"/>
                  </a:cubicBezTo>
                  <a:cubicBezTo>
                    <a:pt x="4488" y="123"/>
                    <a:pt x="2909" y="533"/>
                    <a:pt x="1356" y="1015"/>
                  </a:cubicBezTo>
                  <a:cubicBezTo>
                    <a:pt x="509" y="1273"/>
                    <a:pt x="0" y="2148"/>
                    <a:pt x="223" y="3004"/>
                  </a:cubicBezTo>
                  <a:cubicBezTo>
                    <a:pt x="652" y="4628"/>
                    <a:pt x="2043" y="6028"/>
                    <a:pt x="3729" y="6278"/>
                  </a:cubicBezTo>
                  <a:cubicBezTo>
                    <a:pt x="3274" y="7509"/>
                    <a:pt x="3604" y="8990"/>
                    <a:pt x="4541" y="9909"/>
                  </a:cubicBezTo>
                  <a:cubicBezTo>
                    <a:pt x="4916" y="10284"/>
                    <a:pt x="5380" y="10569"/>
                    <a:pt x="5692" y="10997"/>
                  </a:cubicBezTo>
                  <a:cubicBezTo>
                    <a:pt x="6218" y="11720"/>
                    <a:pt x="6227" y="12683"/>
                    <a:pt x="6147" y="13567"/>
                  </a:cubicBezTo>
                  <a:cubicBezTo>
                    <a:pt x="5986" y="15235"/>
                    <a:pt x="5942" y="15556"/>
                    <a:pt x="6201" y="16216"/>
                  </a:cubicBezTo>
                  <a:cubicBezTo>
                    <a:pt x="6513" y="17037"/>
                    <a:pt x="7235" y="17519"/>
                    <a:pt x="7780" y="17795"/>
                  </a:cubicBezTo>
                  <a:cubicBezTo>
                    <a:pt x="7521" y="18491"/>
                    <a:pt x="7003" y="20231"/>
                    <a:pt x="7788" y="21899"/>
                  </a:cubicBezTo>
                  <a:cubicBezTo>
                    <a:pt x="8609" y="23683"/>
                    <a:pt x="10509" y="24700"/>
                    <a:pt x="11089" y="24852"/>
                  </a:cubicBezTo>
                  <a:cubicBezTo>
                    <a:pt x="11856" y="25057"/>
                    <a:pt x="12427" y="25485"/>
                    <a:pt x="13150" y="25824"/>
                  </a:cubicBezTo>
                  <a:cubicBezTo>
                    <a:pt x="13873" y="26163"/>
                    <a:pt x="14533" y="26680"/>
                    <a:pt x="14916" y="27376"/>
                  </a:cubicBezTo>
                  <a:cubicBezTo>
                    <a:pt x="15309" y="28108"/>
                    <a:pt x="14961" y="28848"/>
                    <a:pt x="14899" y="29678"/>
                  </a:cubicBezTo>
                  <a:cubicBezTo>
                    <a:pt x="16924" y="28010"/>
                    <a:pt x="17637" y="24941"/>
                    <a:pt x="16558" y="22550"/>
                  </a:cubicBezTo>
                  <a:cubicBezTo>
                    <a:pt x="15684" y="20614"/>
                    <a:pt x="13801" y="19178"/>
                    <a:pt x="13266" y="17117"/>
                  </a:cubicBezTo>
                  <a:cubicBezTo>
                    <a:pt x="12757" y="15137"/>
                    <a:pt x="13605" y="13094"/>
                    <a:pt x="14096" y="11113"/>
                  </a:cubicBezTo>
                  <a:cubicBezTo>
                    <a:pt x="14515" y="9445"/>
                    <a:pt x="14684" y="7688"/>
                    <a:pt x="14363" y="6002"/>
                  </a:cubicBezTo>
                  <a:cubicBezTo>
                    <a:pt x="14051" y="4315"/>
                    <a:pt x="13212" y="2692"/>
                    <a:pt x="11883" y="1603"/>
                  </a:cubicBezTo>
                  <a:cubicBezTo>
                    <a:pt x="10481" y="461"/>
                    <a:pt x="8641" y="1"/>
                    <a:pt x="6823" y="1"/>
                  </a:cubicBezTo>
                  <a:close/>
                </a:path>
              </a:pathLst>
            </a:custGeom>
            <a:solidFill>
              <a:srgbClr val="212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6"/>
            <p:cNvSpPr/>
            <p:nvPr/>
          </p:nvSpPr>
          <p:spPr>
            <a:xfrm>
              <a:off x="9184428" y="1423329"/>
              <a:ext cx="339586" cy="223478"/>
            </a:xfrm>
            <a:custGeom>
              <a:avLst/>
              <a:gdLst/>
              <a:ahLst/>
              <a:cxnLst/>
              <a:rect l="l" t="t" r="r" b="b"/>
              <a:pathLst>
                <a:path w="3498" h="2302" extrusionOk="0">
                  <a:moveTo>
                    <a:pt x="9" y="0"/>
                  </a:moveTo>
                  <a:lnTo>
                    <a:pt x="0" y="687"/>
                  </a:lnTo>
                  <a:cubicBezTo>
                    <a:pt x="571" y="830"/>
                    <a:pt x="1133" y="982"/>
                    <a:pt x="1695" y="1124"/>
                  </a:cubicBezTo>
                  <a:cubicBezTo>
                    <a:pt x="2302" y="1517"/>
                    <a:pt x="2900" y="1909"/>
                    <a:pt x="3498" y="2302"/>
                  </a:cubicBezTo>
                  <a:cubicBezTo>
                    <a:pt x="3373" y="1990"/>
                    <a:pt x="3096" y="1428"/>
                    <a:pt x="2498" y="946"/>
                  </a:cubicBezTo>
                  <a:cubicBezTo>
                    <a:pt x="2142" y="652"/>
                    <a:pt x="1785" y="482"/>
                    <a:pt x="1526" y="393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212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6"/>
            <p:cNvSpPr/>
            <p:nvPr/>
          </p:nvSpPr>
          <p:spPr>
            <a:xfrm>
              <a:off x="9104725" y="2397621"/>
              <a:ext cx="661794" cy="412299"/>
            </a:xfrm>
            <a:custGeom>
              <a:avLst/>
              <a:gdLst/>
              <a:ahLst/>
              <a:cxnLst/>
              <a:rect l="l" t="t" r="r" b="b"/>
              <a:pathLst>
                <a:path w="6817" h="4247" extrusionOk="0">
                  <a:moveTo>
                    <a:pt x="6816" y="0"/>
                  </a:moveTo>
                  <a:lnTo>
                    <a:pt x="6816" y="0"/>
                  </a:lnTo>
                  <a:cubicBezTo>
                    <a:pt x="6433" y="215"/>
                    <a:pt x="5915" y="482"/>
                    <a:pt x="5291" y="705"/>
                  </a:cubicBezTo>
                  <a:cubicBezTo>
                    <a:pt x="4666" y="928"/>
                    <a:pt x="3935" y="1125"/>
                    <a:pt x="3096" y="1205"/>
                  </a:cubicBezTo>
                  <a:cubicBezTo>
                    <a:pt x="2392" y="1276"/>
                    <a:pt x="1152" y="1303"/>
                    <a:pt x="1" y="1303"/>
                  </a:cubicBezTo>
                  <a:cubicBezTo>
                    <a:pt x="224" y="1383"/>
                    <a:pt x="438" y="1499"/>
                    <a:pt x="625" y="1660"/>
                  </a:cubicBezTo>
                  <a:cubicBezTo>
                    <a:pt x="1473" y="2356"/>
                    <a:pt x="2070" y="3257"/>
                    <a:pt x="2516" y="4247"/>
                  </a:cubicBezTo>
                  <a:cubicBezTo>
                    <a:pt x="2534" y="4238"/>
                    <a:pt x="2552" y="4220"/>
                    <a:pt x="2570" y="4211"/>
                  </a:cubicBezTo>
                  <a:cubicBezTo>
                    <a:pt x="4952" y="2543"/>
                    <a:pt x="6763" y="81"/>
                    <a:pt x="6816" y="0"/>
                  </a:cubicBezTo>
                  <a:close/>
                </a:path>
              </a:pathLst>
            </a:custGeom>
            <a:solidFill>
              <a:srgbClr val="E66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9128995" y="1751652"/>
              <a:ext cx="483361" cy="253573"/>
            </a:xfrm>
            <a:custGeom>
              <a:avLst/>
              <a:gdLst/>
              <a:ahLst/>
              <a:cxnLst/>
              <a:rect l="l" t="t" r="r" b="b"/>
              <a:pathLst>
                <a:path w="4979" h="2612" extrusionOk="0">
                  <a:moveTo>
                    <a:pt x="2287" y="0"/>
                  </a:moveTo>
                  <a:cubicBezTo>
                    <a:pt x="1063" y="0"/>
                    <a:pt x="78" y="495"/>
                    <a:pt x="36" y="1168"/>
                  </a:cubicBezTo>
                  <a:cubicBezTo>
                    <a:pt x="1" y="1882"/>
                    <a:pt x="1062" y="2524"/>
                    <a:pt x="2409" y="2604"/>
                  </a:cubicBezTo>
                  <a:cubicBezTo>
                    <a:pt x="2494" y="2609"/>
                    <a:pt x="2579" y="2611"/>
                    <a:pt x="2662" y="2611"/>
                  </a:cubicBezTo>
                  <a:cubicBezTo>
                    <a:pt x="3903" y="2611"/>
                    <a:pt x="4900" y="2122"/>
                    <a:pt x="4934" y="1445"/>
                  </a:cubicBezTo>
                  <a:cubicBezTo>
                    <a:pt x="4978" y="731"/>
                    <a:pt x="3917" y="89"/>
                    <a:pt x="2561" y="8"/>
                  </a:cubicBezTo>
                  <a:cubicBezTo>
                    <a:pt x="2468" y="3"/>
                    <a:pt x="2377" y="0"/>
                    <a:pt x="2287" y="0"/>
                  </a:cubicBezTo>
                  <a:close/>
                </a:path>
              </a:pathLst>
            </a:custGeom>
            <a:solidFill>
              <a:srgbClr val="F29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8904644" y="1807279"/>
              <a:ext cx="71160" cy="33590"/>
            </a:xfrm>
            <a:custGeom>
              <a:avLst/>
              <a:gdLst/>
              <a:ahLst/>
              <a:cxnLst/>
              <a:rect l="l" t="t" r="r" b="b"/>
              <a:pathLst>
                <a:path w="733" h="346" extrusionOk="0">
                  <a:moveTo>
                    <a:pt x="269" y="0"/>
                  </a:moveTo>
                  <a:cubicBezTo>
                    <a:pt x="175" y="0"/>
                    <a:pt x="88" y="26"/>
                    <a:pt x="19" y="78"/>
                  </a:cubicBezTo>
                  <a:cubicBezTo>
                    <a:pt x="1" y="87"/>
                    <a:pt x="1" y="113"/>
                    <a:pt x="10" y="131"/>
                  </a:cubicBezTo>
                  <a:cubicBezTo>
                    <a:pt x="20" y="136"/>
                    <a:pt x="31" y="141"/>
                    <a:pt x="41" y="141"/>
                  </a:cubicBezTo>
                  <a:cubicBezTo>
                    <a:pt x="48" y="141"/>
                    <a:pt x="56" y="139"/>
                    <a:pt x="63" y="131"/>
                  </a:cubicBezTo>
                  <a:cubicBezTo>
                    <a:pt x="122" y="90"/>
                    <a:pt x="196" y="68"/>
                    <a:pt x="275" y="68"/>
                  </a:cubicBezTo>
                  <a:cubicBezTo>
                    <a:pt x="317" y="68"/>
                    <a:pt x="360" y="74"/>
                    <a:pt x="402" y="87"/>
                  </a:cubicBezTo>
                  <a:cubicBezTo>
                    <a:pt x="527" y="131"/>
                    <a:pt x="625" y="211"/>
                    <a:pt x="661" y="319"/>
                  </a:cubicBezTo>
                  <a:cubicBezTo>
                    <a:pt x="661" y="336"/>
                    <a:pt x="670" y="345"/>
                    <a:pt x="688" y="345"/>
                  </a:cubicBezTo>
                  <a:lnTo>
                    <a:pt x="706" y="345"/>
                  </a:lnTo>
                  <a:cubicBezTo>
                    <a:pt x="724" y="336"/>
                    <a:pt x="733" y="319"/>
                    <a:pt x="724" y="301"/>
                  </a:cubicBezTo>
                  <a:cubicBezTo>
                    <a:pt x="688" y="167"/>
                    <a:pt x="572" y="69"/>
                    <a:pt x="429" y="24"/>
                  </a:cubicBezTo>
                  <a:cubicBezTo>
                    <a:pt x="375" y="8"/>
                    <a:pt x="321" y="0"/>
                    <a:pt x="269" y="0"/>
                  </a:cubicBezTo>
                  <a:close/>
                </a:path>
              </a:pathLst>
            </a:custGeom>
            <a:solidFill>
              <a:srgbClr val="B92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8828437" y="1938628"/>
              <a:ext cx="280755" cy="273766"/>
            </a:xfrm>
            <a:custGeom>
              <a:avLst/>
              <a:gdLst/>
              <a:ahLst/>
              <a:cxnLst/>
              <a:rect l="l" t="t" r="r" b="b"/>
              <a:pathLst>
                <a:path w="2892" h="2820" extrusionOk="0">
                  <a:moveTo>
                    <a:pt x="331" y="0"/>
                  </a:moveTo>
                  <a:cubicBezTo>
                    <a:pt x="322" y="27"/>
                    <a:pt x="304" y="54"/>
                    <a:pt x="295" y="81"/>
                  </a:cubicBezTo>
                  <a:lnTo>
                    <a:pt x="286" y="98"/>
                  </a:lnTo>
                  <a:cubicBezTo>
                    <a:pt x="224" y="366"/>
                    <a:pt x="215" y="607"/>
                    <a:pt x="233" y="785"/>
                  </a:cubicBezTo>
                  <a:cubicBezTo>
                    <a:pt x="277" y="1008"/>
                    <a:pt x="376" y="1160"/>
                    <a:pt x="411" y="1214"/>
                  </a:cubicBezTo>
                  <a:cubicBezTo>
                    <a:pt x="349" y="1312"/>
                    <a:pt x="1" y="1909"/>
                    <a:pt x="162" y="2579"/>
                  </a:cubicBezTo>
                  <a:cubicBezTo>
                    <a:pt x="188" y="2668"/>
                    <a:pt x="215" y="2748"/>
                    <a:pt x="242" y="2819"/>
                  </a:cubicBezTo>
                  <a:cubicBezTo>
                    <a:pt x="304" y="2810"/>
                    <a:pt x="367" y="2810"/>
                    <a:pt x="438" y="2793"/>
                  </a:cubicBezTo>
                  <a:cubicBezTo>
                    <a:pt x="1223" y="2659"/>
                    <a:pt x="2784" y="1776"/>
                    <a:pt x="2891" y="1713"/>
                  </a:cubicBezTo>
                  <a:cubicBezTo>
                    <a:pt x="2597" y="1704"/>
                    <a:pt x="1964" y="1642"/>
                    <a:pt x="1303" y="1151"/>
                  </a:cubicBezTo>
                  <a:cubicBezTo>
                    <a:pt x="786" y="776"/>
                    <a:pt x="492" y="304"/>
                    <a:pt x="340" y="18"/>
                  </a:cubicBezTo>
                  <a:cubicBezTo>
                    <a:pt x="340" y="9"/>
                    <a:pt x="331" y="9"/>
                    <a:pt x="331" y="0"/>
                  </a:cubicBezTo>
                  <a:close/>
                </a:path>
              </a:pathLst>
            </a:custGeom>
            <a:solidFill>
              <a:srgbClr val="E66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6"/>
            <p:cNvSpPr/>
            <p:nvPr/>
          </p:nvSpPr>
          <p:spPr>
            <a:xfrm>
              <a:off x="8853580" y="2033863"/>
              <a:ext cx="274639" cy="92711"/>
            </a:xfrm>
            <a:custGeom>
              <a:avLst/>
              <a:gdLst/>
              <a:ahLst/>
              <a:cxnLst/>
              <a:rect l="l" t="t" r="r" b="b"/>
              <a:pathLst>
                <a:path w="2829" h="955" extrusionOk="0">
                  <a:moveTo>
                    <a:pt x="68" y="0"/>
                  </a:moveTo>
                  <a:cubicBezTo>
                    <a:pt x="49" y="0"/>
                    <a:pt x="30" y="10"/>
                    <a:pt x="18" y="27"/>
                  </a:cubicBezTo>
                  <a:cubicBezTo>
                    <a:pt x="1" y="63"/>
                    <a:pt x="10" y="108"/>
                    <a:pt x="36" y="134"/>
                  </a:cubicBezTo>
                  <a:cubicBezTo>
                    <a:pt x="438" y="438"/>
                    <a:pt x="866" y="661"/>
                    <a:pt x="1330" y="795"/>
                  </a:cubicBezTo>
                  <a:cubicBezTo>
                    <a:pt x="1339" y="804"/>
                    <a:pt x="1348" y="804"/>
                    <a:pt x="1357" y="804"/>
                  </a:cubicBezTo>
                  <a:cubicBezTo>
                    <a:pt x="1705" y="904"/>
                    <a:pt x="2063" y="954"/>
                    <a:pt x="2419" y="954"/>
                  </a:cubicBezTo>
                  <a:cubicBezTo>
                    <a:pt x="2538" y="954"/>
                    <a:pt x="2657" y="949"/>
                    <a:pt x="2775" y="937"/>
                  </a:cubicBezTo>
                  <a:cubicBezTo>
                    <a:pt x="2811" y="928"/>
                    <a:pt x="2829" y="893"/>
                    <a:pt x="2829" y="857"/>
                  </a:cubicBezTo>
                  <a:cubicBezTo>
                    <a:pt x="2829" y="825"/>
                    <a:pt x="2800" y="793"/>
                    <a:pt x="2775" y="793"/>
                  </a:cubicBezTo>
                  <a:cubicBezTo>
                    <a:pt x="2772" y="793"/>
                    <a:pt x="2769" y="794"/>
                    <a:pt x="2766" y="795"/>
                  </a:cubicBezTo>
                  <a:cubicBezTo>
                    <a:pt x="2648" y="806"/>
                    <a:pt x="2530" y="811"/>
                    <a:pt x="2412" y="811"/>
                  </a:cubicBezTo>
                  <a:cubicBezTo>
                    <a:pt x="2058" y="811"/>
                    <a:pt x="1705" y="761"/>
                    <a:pt x="1357" y="661"/>
                  </a:cubicBezTo>
                  <a:cubicBezTo>
                    <a:pt x="911" y="527"/>
                    <a:pt x="491" y="304"/>
                    <a:pt x="99" y="10"/>
                  </a:cubicBezTo>
                  <a:cubicBezTo>
                    <a:pt x="89" y="3"/>
                    <a:pt x="79" y="0"/>
                    <a:pt x="68" y="0"/>
                  </a:cubicBezTo>
                  <a:close/>
                </a:path>
              </a:pathLst>
            </a:custGeom>
            <a:solidFill>
              <a:srgbClr val="F29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6"/>
            <p:cNvSpPr/>
            <p:nvPr/>
          </p:nvSpPr>
          <p:spPr>
            <a:xfrm>
              <a:off x="9785448" y="1971344"/>
              <a:ext cx="421910" cy="444044"/>
            </a:xfrm>
            <a:custGeom>
              <a:avLst/>
              <a:gdLst/>
              <a:ahLst/>
              <a:cxnLst/>
              <a:rect l="l" t="t" r="r" b="b"/>
              <a:pathLst>
                <a:path w="4346" h="4574" extrusionOk="0">
                  <a:moveTo>
                    <a:pt x="2678" y="0"/>
                  </a:moveTo>
                  <a:cubicBezTo>
                    <a:pt x="1935" y="0"/>
                    <a:pt x="1113" y="558"/>
                    <a:pt x="625" y="1465"/>
                  </a:cubicBezTo>
                  <a:cubicBezTo>
                    <a:pt x="1" y="2643"/>
                    <a:pt x="188" y="3972"/>
                    <a:pt x="1036" y="4418"/>
                  </a:cubicBezTo>
                  <a:cubicBezTo>
                    <a:pt x="1233" y="4523"/>
                    <a:pt x="1449" y="4573"/>
                    <a:pt x="1673" y="4573"/>
                  </a:cubicBezTo>
                  <a:cubicBezTo>
                    <a:pt x="2414" y="4573"/>
                    <a:pt x="3234" y="4021"/>
                    <a:pt x="3721" y="3116"/>
                  </a:cubicBezTo>
                  <a:cubicBezTo>
                    <a:pt x="4345" y="1929"/>
                    <a:pt x="4158" y="609"/>
                    <a:pt x="3310" y="154"/>
                  </a:cubicBezTo>
                  <a:cubicBezTo>
                    <a:pt x="3114" y="50"/>
                    <a:pt x="2900" y="0"/>
                    <a:pt x="2678" y="0"/>
                  </a:cubicBezTo>
                  <a:close/>
                </a:path>
              </a:pathLst>
            </a:custGeom>
            <a:solidFill>
              <a:srgbClr val="F29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6"/>
            <p:cNvSpPr/>
            <p:nvPr/>
          </p:nvSpPr>
          <p:spPr>
            <a:xfrm>
              <a:off x="9917962" y="2109100"/>
              <a:ext cx="161153" cy="184840"/>
            </a:xfrm>
            <a:custGeom>
              <a:avLst/>
              <a:gdLst/>
              <a:ahLst/>
              <a:cxnLst/>
              <a:rect l="l" t="t" r="r" b="b"/>
              <a:pathLst>
                <a:path w="1660" h="1904" extrusionOk="0">
                  <a:moveTo>
                    <a:pt x="1392" y="0"/>
                  </a:moveTo>
                  <a:cubicBezTo>
                    <a:pt x="1386" y="0"/>
                    <a:pt x="1381" y="1"/>
                    <a:pt x="1374" y="2"/>
                  </a:cubicBezTo>
                  <a:cubicBezTo>
                    <a:pt x="1143" y="73"/>
                    <a:pt x="937" y="162"/>
                    <a:pt x="741" y="314"/>
                  </a:cubicBezTo>
                  <a:cubicBezTo>
                    <a:pt x="545" y="466"/>
                    <a:pt x="384" y="653"/>
                    <a:pt x="241" y="849"/>
                  </a:cubicBezTo>
                  <a:cubicBezTo>
                    <a:pt x="134" y="1019"/>
                    <a:pt x="36" y="1197"/>
                    <a:pt x="18" y="1402"/>
                  </a:cubicBezTo>
                  <a:cubicBezTo>
                    <a:pt x="1" y="1581"/>
                    <a:pt x="36" y="1822"/>
                    <a:pt x="224" y="1893"/>
                  </a:cubicBezTo>
                  <a:cubicBezTo>
                    <a:pt x="242" y="1900"/>
                    <a:pt x="260" y="1903"/>
                    <a:pt x="277" y="1903"/>
                  </a:cubicBezTo>
                  <a:cubicBezTo>
                    <a:pt x="389" y="1903"/>
                    <a:pt x="453" y="1763"/>
                    <a:pt x="375" y="1670"/>
                  </a:cubicBezTo>
                  <a:cubicBezTo>
                    <a:pt x="215" y="1474"/>
                    <a:pt x="331" y="1233"/>
                    <a:pt x="456" y="1037"/>
                  </a:cubicBezTo>
                  <a:cubicBezTo>
                    <a:pt x="500" y="1010"/>
                    <a:pt x="554" y="983"/>
                    <a:pt x="607" y="974"/>
                  </a:cubicBezTo>
                  <a:cubicBezTo>
                    <a:pt x="696" y="965"/>
                    <a:pt x="821" y="947"/>
                    <a:pt x="902" y="947"/>
                  </a:cubicBezTo>
                  <a:cubicBezTo>
                    <a:pt x="1107" y="956"/>
                    <a:pt x="1294" y="1046"/>
                    <a:pt x="1437" y="1170"/>
                  </a:cubicBezTo>
                  <a:cubicBezTo>
                    <a:pt x="1458" y="1192"/>
                    <a:pt x="1485" y="1201"/>
                    <a:pt x="1512" y="1201"/>
                  </a:cubicBezTo>
                  <a:cubicBezTo>
                    <a:pt x="1543" y="1201"/>
                    <a:pt x="1574" y="1189"/>
                    <a:pt x="1597" y="1170"/>
                  </a:cubicBezTo>
                  <a:cubicBezTo>
                    <a:pt x="1633" y="1135"/>
                    <a:pt x="1660" y="1054"/>
                    <a:pt x="1624" y="1010"/>
                  </a:cubicBezTo>
                  <a:cubicBezTo>
                    <a:pt x="1544" y="903"/>
                    <a:pt x="1446" y="814"/>
                    <a:pt x="1321" y="760"/>
                  </a:cubicBezTo>
                  <a:cubicBezTo>
                    <a:pt x="1196" y="715"/>
                    <a:pt x="1062" y="689"/>
                    <a:pt x="928" y="689"/>
                  </a:cubicBezTo>
                  <a:cubicBezTo>
                    <a:pt x="848" y="689"/>
                    <a:pt x="777" y="698"/>
                    <a:pt x="714" y="724"/>
                  </a:cubicBezTo>
                  <a:cubicBezTo>
                    <a:pt x="786" y="644"/>
                    <a:pt x="866" y="573"/>
                    <a:pt x="946" y="501"/>
                  </a:cubicBezTo>
                  <a:cubicBezTo>
                    <a:pt x="1098" y="385"/>
                    <a:pt x="1276" y="261"/>
                    <a:pt x="1446" y="162"/>
                  </a:cubicBezTo>
                  <a:cubicBezTo>
                    <a:pt x="1530" y="121"/>
                    <a:pt x="1480" y="0"/>
                    <a:pt x="1392" y="0"/>
                  </a:cubicBezTo>
                  <a:close/>
                </a:path>
              </a:pathLst>
            </a:custGeom>
            <a:solidFill>
              <a:srgbClr val="F29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6"/>
            <p:cNvSpPr/>
            <p:nvPr/>
          </p:nvSpPr>
          <p:spPr>
            <a:xfrm>
              <a:off x="9179186" y="1576326"/>
              <a:ext cx="169696" cy="140184"/>
            </a:xfrm>
            <a:custGeom>
              <a:avLst/>
              <a:gdLst/>
              <a:ahLst/>
              <a:cxnLst/>
              <a:rect l="l" t="t" r="r" b="b"/>
              <a:pathLst>
                <a:path w="1748" h="1444" extrusionOk="0">
                  <a:moveTo>
                    <a:pt x="270" y="0"/>
                  </a:moveTo>
                  <a:cubicBezTo>
                    <a:pt x="267" y="0"/>
                    <a:pt x="263" y="1"/>
                    <a:pt x="260" y="3"/>
                  </a:cubicBezTo>
                  <a:cubicBezTo>
                    <a:pt x="153" y="66"/>
                    <a:pt x="1" y="1145"/>
                    <a:pt x="501" y="1395"/>
                  </a:cubicBezTo>
                  <a:cubicBezTo>
                    <a:pt x="569" y="1429"/>
                    <a:pt x="642" y="1443"/>
                    <a:pt x="716" y="1443"/>
                  </a:cubicBezTo>
                  <a:cubicBezTo>
                    <a:pt x="1195" y="1443"/>
                    <a:pt x="1747" y="835"/>
                    <a:pt x="1732" y="735"/>
                  </a:cubicBezTo>
                  <a:cubicBezTo>
                    <a:pt x="1729" y="722"/>
                    <a:pt x="1719" y="716"/>
                    <a:pt x="1702" y="716"/>
                  </a:cubicBezTo>
                  <a:cubicBezTo>
                    <a:pt x="1623" y="716"/>
                    <a:pt x="1395" y="838"/>
                    <a:pt x="1135" y="838"/>
                  </a:cubicBezTo>
                  <a:cubicBezTo>
                    <a:pt x="1042" y="838"/>
                    <a:pt x="944" y="822"/>
                    <a:pt x="848" y="780"/>
                  </a:cubicBezTo>
                  <a:cubicBezTo>
                    <a:pt x="412" y="591"/>
                    <a:pt x="353" y="0"/>
                    <a:pt x="270" y="0"/>
                  </a:cubicBezTo>
                  <a:close/>
                </a:path>
              </a:pathLst>
            </a:custGeom>
            <a:solidFill>
              <a:srgbClr val="212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6"/>
            <p:cNvSpPr/>
            <p:nvPr/>
          </p:nvSpPr>
          <p:spPr>
            <a:xfrm>
              <a:off x="8980755" y="2952334"/>
              <a:ext cx="1315822" cy="952452"/>
            </a:xfrm>
            <a:custGeom>
              <a:avLst/>
              <a:gdLst/>
              <a:ahLst/>
              <a:cxnLst/>
              <a:rect l="l" t="t" r="r" b="b"/>
              <a:pathLst>
                <a:path w="13554" h="9811" extrusionOk="0">
                  <a:moveTo>
                    <a:pt x="10527" y="1"/>
                  </a:moveTo>
                  <a:cubicBezTo>
                    <a:pt x="9186" y="1"/>
                    <a:pt x="7445" y="524"/>
                    <a:pt x="5399" y="2298"/>
                  </a:cubicBezTo>
                  <a:cubicBezTo>
                    <a:pt x="5399" y="2298"/>
                    <a:pt x="0" y="9810"/>
                    <a:pt x="3071" y="9810"/>
                  </a:cubicBezTo>
                  <a:cubicBezTo>
                    <a:pt x="3135" y="9810"/>
                    <a:pt x="3204" y="9807"/>
                    <a:pt x="3276" y="9800"/>
                  </a:cubicBezTo>
                  <a:cubicBezTo>
                    <a:pt x="6791" y="9479"/>
                    <a:pt x="13553" y="1075"/>
                    <a:pt x="13553" y="1075"/>
                  </a:cubicBezTo>
                  <a:cubicBezTo>
                    <a:pt x="13553" y="1075"/>
                    <a:pt x="12451" y="1"/>
                    <a:pt x="10527" y="1"/>
                  </a:cubicBezTo>
                  <a:close/>
                </a:path>
              </a:pathLst>
            </a:custGeom>
            <a:solidFill>
              <a:srgbClr val="F29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6"/>
            <p:cNvSpPr/>
            <p:nvPr/>
          </p:nvSpPr>
          <p:spPr>
            <a:xfrm>
              <a:off x="10008052" y="2314618"/>
              <a:ext cx="68538" cy="62131"/>
            </a:xfrm>
            <a:custGeom>
              <a:avLst/>
              <a:gdLst/>
              <a:ahLst/>
              <a:cxnLst/>
              <a:rect l="l" t="t" r="r" b="b"/>
              <a:pathLst>
                <a:path w="706" h="640" extrusionOk="0">
                  <a:moveTo>
                    <a:pt x="359" y="1"/>
                  </a:moveTo>
                  <a:cubicBezTo>
                    <a:pt x="215" y="1"/>
                    <a:pt x="83" y="95"/>
                    <a:pt x="45" y="249"/>
                  </a:cubicBezTo>
                  <a:cubicBezTo>
                    <a:pt x="0" y="418"/>
                    <a:pt x="107" y="588"/>
                    <a:pt x="277" y="632"/>
                  </a:cubicBezTo>
                  <a:cubicBezTo>
                    <a:pt x="299" y="637"/>
                    <a:pt x="321" y="639"/>
                    <a:pt x="343" y="639"/>
                  </a:cubicBezTo>
                  <a:cubicBezTo>
                    <a:pt x="488" y="639"/>
                    <a:pt x="622" y="539"/>
                    <a:pt x="661" y="392"/>
                  </a:cubicBezTo>
                  <a:cubicBezTo>
                    <a:pt x="705" y="222"/>
                    <a:pt x="598" y="53"/>
                    <a:pt x="429" y="8"/>
                  </a:cubicBezTo>
                  <a:cubicBezTo>
                    <a:pt x="405" y="3"/>
                    <a:pt x="382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6"/>
            <p:cNvSpPr/>
            <p:nvPr/>
          </p:nvSpPr>
          <p:spPr>
            <a:xfrm>
              <a:off x="9796710" y="2306657"/>
              <a:ext cx="184549" cy="184549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5" y="1"/>
                  </a:moveTo>
                  <a:cubicBezTo>
                    <a:pt x="429" y="1"/>
                    <a:pt x="1" y="429"/>
                    <a:pt x="1" y="955"/>
                  </a:cubicBezTo>
                  <a:cubicBezTo>
                    <a:pt x="1" y="1473"/>
                    <a:pt x="429" y="1901"/>
                    <a:pt x="955" y="1901"/>
                  </a:cubicBezTo>
                  <a:cubicBezTo>
                    <a:pt x="1473" y="1901"/>
                    <a:pt x="1901" y="1473"/>
                    <a:pt x="1901" y="955"/>
                  </a:cubicBezTo>
                  <a:cubicBezTo>
                    <a:pt x="1901" y="839"/>
                    <a:pt x="1883" y="723"/>
                    <a:pt x="1838" y="616"/>
                  </a:cubicBezTo>
                  <a:cubicBezTo>
                    <a:pt x="1722" y="688"/>
                    <a:pt x="1606" y="759"/>
                    <a:pt x="1490" y="822"/>
                  </a:cubicBezTo>
                  <a:cubicBezTo>
                    <a:pt x="1499" y="866"/>
                    <a:pt x="1508" y="911"/>
                    <a:pt x="1508" y="955"/>
                  </a:cubicBezTo>
                  <a:cubicBezTo>
                    <a:pt x="1508" y="1259"/>
                    <a:pt x="1259" y="1508"/>
                    <a:pt x="955" y="1508"/>
                  </a:cubicBezTo>
                  <a:cubicBezTo>
                    <a:pt x="643" y="1508"/>
                    <a:pt x="393" y="1259"/>
                    <a:pt x="393" y="955"/>
                  </a:cubicBezTo>
                  <a:cubicBezTo>
                    <a:pt x="393" y="643"/>
                    <a:pt x="643" y="393"/>
                    <a:pt x="955" y="393"/>
                  </a:cubicBezTo>
                  <a:cubicBezTo>
                    <a:pt x="982" y="393"/>
                    <a:pt x="1018" y="402"/>
                    <a:pt x="1053" y="411"/>
                  </a:cubicBezTo>
                  <a:cubicBezTo>
                    <a:pt x="1080" y="277"/>
                    <a:pt x="1116" y="152"/>
                    <a:pt x="1143" y="19"/>
                  </a:cubicBezTo>
                  <a:cubicBezTo>
                    <a:pt x="1080" y="10"/>
                    <a:pt x="1018" y="1"/>
                    <a:pt x="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6"/>
            <p:cNvSpPr/>
            <p:nvPr/>
          </p:nvSpPr>
          <p:spPr>
            <a:xfrm>
              <a:off x="9963881" y="2363837"/>
              <a:ext cx="1010797" cy="1443774"/>
            </a:xfrm>
            <a:custGeom>
              <a:avLst/>
              <a:gdLst/>
              <a:ahLst/>
              <a:cxnLst/>
              <a:rect l="l" t="t" r="r" b="b"/>
              <a:pathLst>
                <a:path w="10412" h="14872" extrusionOk="0">
                  <a:moveTo>
                    <a:pt x="5960" y="1"/>
                  </a:moveTo>
                  <a:lnTo>
                    <a:pt x="1009" y="2677"/>
                  </a:lnTo>
                  <a:cubicBezTo>
                    <a:pt x="179" y="3970"/>
                    <a:pt x="0" y="5665"/>
                    <a:pt x="554" y="7093"/>
                  </a:cubicBezTo>
                  <a:cubicBezTo>
                    <a:pt x="1116" y="8520"/>
                    <a:pt x="2382" y="9653"/>
                    <a:pt x="3863" y="10046"/>
                  </a:cubicBezTo>
                  <a:cubicBezTo>
                    <a:pt x="4630" y="10251"/>
                    <a:pt x="5201" y="10679"/>
                    <a:pt x="5924" y="11018"/>
                  </a:cubicBezTo>
                  <a:cubicBezTo>
                    <a:pt x="6647" y="11357"/>
                    <a:pt x="7307" y="11874"/>
                    <a:pt x="7690" y="12570"/>
                  </a:cubicBezTo>
                  <a:cubicBezTo>
                    <a:pt x="8083" y="13302"/>
                    <a:pt x="7735" y="14042"/>
                    <a:pt x="7673" y="14872"/>
                  </a:cubicBezTo>
                  <a:cubicBezTo>
                    <a:pt x="9698" y="13213"/>
                    <a:pt x="10411" y="10135"/>
                    <a:pt x="9332" y="7744"/>
                  </a:cubicBezTo>
                  <a:cubicBezTo>
                    <a:pt x="8458" y="5808"/>
                    <a:pt x="6575" y="4372"/>
                    <a:pt x="6040" y="2320"/>
                  </a:cubicBezTo>
                  <a:cubicBezTo>
                    <a:pt x="5844" y="1553"/>
                    <a:pt x="5844" y="777"/>
                    <a:pt x="5960" y="1"/>
                  </a:cubicBezTo>
                  <a:close/>
                </a:path>
              </a:pathLst>
            </a:custGeom>
            <a:solidFill>
              <a:srgbClr val="212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6"/>
            <p:cNvSpPr/>
            <p:nvPr/>
          </p:nvSpPr>
          <p:spPr>
            <a:xfrm>
              <a:off x="9876412" y="2363837"/>
              <a:ext cx="1098266" cy="1443774"/>
            </a:xfrm>
            <a:custGeom>
              <a:avLst/>
              <a:gdLst/>
              <a:ahLst/>
              <a:cxnLst/>
              <a:rect l="l" t="t" r="r" b="b"/>
              <a:pathLst>
                <a:path w="11313" h="14872" extrusionOk="0">
                  <a:moveTo>
                    <a:pt x="6861" y="1"/>
                  </a:moveTo>
                  <a:lnTo>
                    <a:pt x="1910" y="2677"/>
                  </a:lnTo>
                  <a:cubicBezTo>
                    <a:pt x="1749" y="2855"/>
                    <a:pt x="0" y="4782"/>
                    <a:pt x="580" y="7120"/>
                  </a:cubicBezTo>
                  <a:cubicBezTo>
                    <a:pt x="1044" y="8975"/>
                    <a:pt x="2766" y="10233"/>
                    <a:pt x="4220" y="10572"/>
                  </a:cubicBezTo>
                  <a:cubicBezTo>
                    <a:pt x="5201" y="10795"/>
                    <a:pt x="5728" y="10518"/>
                    <a:pt x="6825" y="11018"/>
                  </a:cubicBezTo>
                  <a:cubicBezTo>
                    <a:pt x="7316" y="11241"/>
                    <a:pt x="8101" y="11669"/>
                    <a:pt x="8591" y="12570"/>
                  </a:cubicBezTo>
                  <a:cubicBezTo>
                    <a:pt x="8984" y="13302"/>
                    <a:pt x="8636" y="14042"/>
                    <a:pt x="8574" y="14872"/>
                  </a:cubicBezTo>
                  <a:cubicBezTo>
                    <a:pt x="10599" y="13213"/>
                    <a:pt x="11312" y="10135"/>
                    <a:pt x="10233" y="7744"/>
                  </a:cubicBezTo>
                  <a:cubicBezTo>
                    <a:pt x="9359" y="5808"/>
                    <a:pt x="7476" y="4372"/>
                    <a:pt x="6941" y="2320"/>
                  </a:cubicBezTo>
                  <a:cubicBezTo>
                    <a:pt x="6745" y="1553"/>
                    <a:pt x="6745" y="777"/>
                    <a:pt x="6861" y="1"/>
                  </a:cubicBezTo>
                  <a:close/>
                </a:path>
              </a:pathLst>
            </a:custGeom>
            <a:solidFill>
              <a:srgbClr val="212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6"/>
            <p:cNvSpPr/>
            <p:nvPr/>
          </p:nvSpPr>
          <p:spPr>
            <a:xfrm>
              <a:off x="7778811" y="1989692"/>
              <a:ext cx="807317" cy="1139816"/>
            </a:xfrm>
            <a:custGeom>
              <a:avLst/>
              <a:gdLst/>
              <a:ahLst/>
              <a:cxnLst/>
              <a:rect l="l" t="t" r="r" b="b"/>
              <a:pathLst>
                <a:path w="8316" h="11741" extrusionOk="0">
                  <a:moveTo>
                    <a:pt x="5790" y="1"/>
                  </a:moveTo>
                  <a:lnTo>
                    <a:pt x="759" y="2329"/>
                  </a:lnTo>
                  <a:lnTo>
                    <a:pt x="1134" y="2793"/>
                  </a:lnTo>
                  <a:cubicBezTo>
                    <a:pt x="1" y="4898"/>
                    <a:pt x="1285" y="9207"/>
                    <a:pt x="1285" y="9207"/>
                  </a:cubicBezTo>
                  <a:lnTo>
                    <a:pt x="411" y="11741"/>
                  </a:lnTo>
                  <a:lnTo>
                    <a:pt x="4301" y="10840"/>
                  </a:lnTo>
                  <a:lnTo>
                    <a:pt x="4863" y="8413"/>
                  </a:lnTo>
                  <a:cubicBezTo>
                    <a:pt x="6575" y="7753"/>
                    <a:pt x="7102" y="5139"/>
                    <a:pt x="7102" y="5139"/>
                  </a:cubicBezTo>
                  <a:lnTo>
                    <a:pt x="8315" y="2115"/>
                  </a:lnTo>
                  <a:cubicBezTo>
                    <a:pt x="8164" y="2070"/>
                    <a:pt x="8021" y="2049"/>
                    <a:pt x="7888" y="2049"/>
                  </a:cubicBezTo>
                  <a:cubicBezTo>
                    <a:pt x="6522" y="2049"/>
                    <a:pt x="6085" y="4211"/>
                    <a:pt x="6085" y="4211"/>
                  </a:cubicBezTo>
                  <a:lnTo>
                    <a:pt x="5630" y="4479"/>
                  </a:lnTo>
                  <a:lnTo>
                    <a:pt x="5630" y="4479"/>
                  </a:lnTo>
                  <a:lnTo>
                    <a:pt x="5790" y="1"/>
                  </a:lnTo>
                  <a:close/>
                </a:path>
              </a:pathLst>
            </a:custGeom>
            <a:solidFill>
              <a:srgbClr val="F29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6"/>
            <p:cNvSpPr/>
            <p:nvPr/>
          </p:nvSpPr>
          <p:spPr>
            <a:xfrm>
              <a:off x="7428062" y="1945715"/>
              <a:ext cx="1372808" cy="926629"/>
            </a:xfrm>
            <a:custGeom>
              <a:avLst/>
              <a:gdLst/>
              <a:ahLst/>
              <a:cxnLst/>
              <a:rect l="l" t="t" r="r" b="b"/>
              <a:pathLst>
                <a:path w="14141" h="9545" extrusionOk="0">
                  <a:moveTo>
                    <a:pt x="10640" y="0"/>
                  </a:moveTo>
                  <a:cubicBezTo>
                    <a:pt x="10337" y="0"/>
                    <a:pt x="10027" y="90"/>
                    <a:pt x="9725" y="311"/>
                  </a:cubicBezTo>
                  <a:cubicBezTo>
                    <a:pt x="9403" y="427"/>
                    <a:pt x="9002" y="596"/>
                    <a:pt x="8654" y="766"/>
                  </a:cubicBezTo>
                  <a:lnTo>
                    <a:pt x="8636" y="775"/>
                  </a:lnTo>
                  <a:cubicBezTo>
                    <a:pt x="8297" y="962"/>
                    <a:pt x="8003" y="1158"/>
                    <a:pt x="7922" y="1346"/>
                  </a:cubicBezTo>
                  <a:cubicBezTo>
                    <a:pt x="7851" y="1622"/>
                    <a:pt x="7691" y="1828"/>
                    <a:pt x="7530" y="1908"/>
                  </a:cubicBezTo>
                  <a:cubicBezTo>
                    <a:pt x="7449" y="1943"/>
                    <a:pt x="7366" y="1956"/>
                    <a:pt x="7283" y="1956"/>
                  </a:cubicBezTo>
                  <a:cubicBezTo>
                    <a:pt x="7017" y="1956"/>
                    <a:pt x="6742" y="1820"/>
                    <a:pt x="6472" y="1820"/>
                  </a:cubicBezTo>
                  <a:cubicBezTo>
                    <a:pt x="6372" y="1820"/>
                    <a:pt x="6272" y="1839"/>
                    <a:pt x="6174" y="1890"/>
                  </a:cubicBezTo>
                  <a:lnTo>
                    <a:pt x="90" y="5128"/>
                  </a:lnTo>
                  <a:cubicBezTo>
                    <a:pt x="72" y="5182"/>
                    <a:pt x="1" y="5396"/>
                    <a:pt x="99" y="5628"/>
                  </a:cubicBezTo>
                  <a:cubicBezTo>
                    <a:pt x="224" y="5949"/>
                    <a:pt x="545" y="6047"/>
                    <a:pt x="580" y="6056"/>
                  </a:cubicBezTo>
                  <a:cubicBezTo>
                    <a:pt x="563" y="6110"/>
                    <a:pt x="473" y="6306"/>
                    <a:pt x="554" y="6538"/>
                  </a:cubicBezTo>
                  <a:cubicBezTo>
                    <a:pt x="679" y="6895"/>
                    <a:pt x="1053" y="6975"/>
                    <a:pt x="1071" y="6975"/>
                  </a:cubicBezTo>
                  <a:cubicBezTo>
                    <a:pt x="964" y="7136"/>
                    <a:pt x="937" y="7332"/>
                    <a:pt x="1009" y="7501"/>
                  </a:cubicBezTo>
                  <a:cubicBezTo>
                    <a:pt x="1095" y="7691"/>
                    <a:pt x="1281" y="7814"/>
                    <a:pt x="1495" y="7814"/>
                  </a:cubicBezTo>
                  <a:cubicBezTo>
                    <a:pt x="1502" y="7814"/>
                    <a:pt x="1510" y="7814"/>
                    <a:pt x="1517" y="7814"/>
                  </a:cubicBezTo>
                  <a:lnTo>
                    <a:pt x="1517" y="7814"/>
                  </a:lnTo>
                  <a:cubicBezTo>
                    <a:pt x="1392" y="7956"/>
                    <a:pt x="1357" y="8153"/>
                    <a:pt x="1419" y="8322"/>
                  </a:cubicBezTo>
                  <a:cubicBezTo>
                    <a:pt x="1492" y="8509"/>
                    <a:pt x="1683" y="8629"/>
                    <a:pt x="1892" y="8629"/>
                  </a:cubicBezTo>
                  <a:cubicBezTo>
                    <a:pt x="1913" y="8629"/>
                    <a:pt x="1933" y="8628"/>
                    <a:pt x="1954" y="8625"/>
                  </a:cubicBezTo>
                  <a:lnTo>
                    <a:pt x="1954" y="8625"/>
                  </a:lnTo>
                  <a:cubicBezTo>
                    <a:pt x="1945" y="8652"/>
                    <a:pt x="1803" y="8938"/>
                    <a:pt x="1972" y="9232"/>
                  </a:cubicBezTo>
                  <a:cubicBezTo>
                    <a:pt x="2133" y="9500"/>
                    <a:pt x="2427" y="9535"/>
                    <a:pt x="2463" y="9544"/>
                  </a:cubicBezTo>
                  <a:cubicBezTo>
                    <a:pt x="2579" y="9410"/>
                    <a:pt x="5541" y="7974"/>
                    <a:pt x="7405" y="6921"/>
                  </a:cubicBezTo>
                  <a:cubicBezTo>
                    <a:pt x="7780" y="6716"/>
                    <a:pt x="8110" y="6520"/>
                    <a:pt x="8369" y="6350"/>
                  </a:cubicBezTo>
                  <a:cubicBezTo>
                    <a:pt x="8511" y="6261"/>
                    <a:pt x="8627" y="6181"/>
                    <a:pt x="8716" y="6110"/>
                  </a:cubicBezTo>
                  <a:cubicBezTo>
                    <a:pt x="9030" y="5676"/>
                    <a:pt x="9006" y="5093"/>
                    <a:pt x="9540" y="5093"/>
                  </a:cubicBezTo>
                  <a:cubicBezTo>
                    <a:pt x="9644" y="5093"/>
                    <a:pt x="9769" y="5115"/>
                    <a:pt x="9921" y="5164"/>
                  </a:cubicBezTo>
                  <a:cubicBezTo>
                    <a:pt x="9949" y="5170"/>
                    <a:pt x="9980" y="5173"/>
                    <a:pt x="10012" y="5173"/>
                  </a:cubicBezTo>
                  <a:cubicBezTo>
                    <a:pt x="10217" y="5173"/>
                    <a:pt x="10504" y="5058"/>
                    <a:pt x="10804" y="4896"/>
                  </a:cubicBezTo>
                  <a:lnTo>
                    <a:pt x="10813" y="4887"/>
                  </a:lnTo>
                  <a:cubicBezTo>
                    <a:pt x="11161" y="4700"/>
                    <a:pt x="11527" y="4450"/>
                    <a:pt x="11803" y="4245"/>
                  </a:cubicBezTo>
                  <a:cubicBezTo>
                    <a:pt x="12419" y="4013"/>
                    <a:pt x="12776" y="3505"/>
                    <a:pt x="12865" y="3023"/>
                  </a:cubicBezTo>
                  <a:lnTo>
                    <a:pt x="12865" y="3014"/>
                  </a:lnTo>
                  <a:cubicBezTo>
                    <a:pt x="13007" y="2077"/>
                    <a:pt x="12793" y="2059"/>
                    <a:pt x="13025" y="1952"/>
                  </a:cubicBezTo>
                  <a:cubicBezTo>
                    <a:pt x="13123" y="1917"/>
                    <a:pt x="13275" y="1863"/>
                    <a:pt x="13543" y="1729"/>
                  </a:cubicBezTo>
                  <a:cubicBezTo>
                    <a:pt x="13801" y="1613"/>
                    <a:pt x="13935" y="1551"/>
                    <a:pt x="13962" y="1524"/>
                  </a:cubicBezTo>
                  <a:cubicBezTo>
                    <a:pt x="14140" y="1337"/>
                    <a:pt x="13998" y="900"/>
                    <a:pt x="13873" y="668"/>
                  </a:cubicBezTo>
                  <a:cubicBezTo>
                    <a:pt x="13668" y="284"/>
                    <a:pt x="13311" y="115"/>
                    <a:pt x="13159" y="61"/>
                  </a:cubicBezTo>
                  <a:lnTo>
                    <a:pt x="12731" y="320"/>
                  </a:lnTo>
                  <a:lnTo>
                    <a:pt x="12651" y="364"/>
                  </a:lnTo>
                  <a:lnTo>
                    <a:pt x="12178" y="659"/>
                  </a:lnTo>
                  <a:cubicBezTo>
                    <a:pt x="11748" y="311"/>
                    <a:pt x="11206" y="0"/>
                    <a:pt x="10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6"/>
            <p:cNvSpPr/>
            <p:nvPr/>
          </p:nvSpPr>
          <p:spPr>
            <a:xfrm>
              <a:off x="8016947" y="2019981"/>
              <a:ext cx="459965" cy="542289"/>
            </a:xfrm>
            <a:custGeom>
              <a:avLst/>
              <a:gdLst/>
              <a:ahLst/>
              <a:cxnLst/>
              <a:rect l="l" t="t" r="r" b="b"/>
              <a:pathLst>
                <a:path w="4738" h="5586" extrusionOk="0">
                  <a:moveTo>
                    <a:pt x="2588" y="1"/>
                  </a:moveTo>
                  <a:lnTo>
                    <a:pt x="2570" y="10"/>
                  </a:lnTo>
                  <a:cubicBezTo>
                    <a:pt x="2231" y="197"/>
                    <a:pt x="1937" y="393"/>
                    <a:pt x="1856" y="581"/>
                  </a:cubicBezTo>
                  <a:cubicBezTo>
                    <a:pt x="1785" y="857"/>
                    <a:pt x="1625" y="1071"/>
                    <a:pt x="1464" y="1143"/>
                  </a:cubicBezTo>
                  <a:cubicBezTo>
                    <a:pt x="1383" y="1178"/>
                    <a:pt x="1300" y="1191"/>
                    <a:pt x="1217" y="1191"/>
                  </a:cubicBezTo>
                  <a:cubicBezTo>
                    <a:pt x="951" y="1191"/>
                    <a:pt x="676" y="1055"/>
                    <a:pt x="406" y="1055"/>
                  </a:cubicBezTo>
                  <a:cubicBezTo>
                    <a:pt x="306" y="1055"/>
                    <a:pt x="206" y="1074"/>
                    <a:pt x="108" y="1125"/>
                  </a:cubicBezTo>
                  <a:lnTo>
                    <a:pt x="1" y="1179"/>
                  </a:lnTo>
                  <a:cubicBezTo>
                    <a:pt x="269" y="1928"/>
                    <a:pt x="625" y="2766"/>
                    <a:pt x="1098" y="3641"/>
                  </a:cubicBezTo>
                  <a:cubicBezTo>
                    <a:pt x="1491" y="4372"/>
                    <a:pt x="1901" y="5023"/>
                    <a:pt x="2303" y="5585"/>
                  </a:cubicBezTo>
                  <a:cubicBezTo>
                    <a:pt x="2445" y="5496"/>
                    <a:pt x="2561" y="5416"/>
                    <a:pt x="2650" y="5345"/>
                  </a:cubicBezTo>
                  <a:cubicBezTo>
                    <a:pt x="2964" y="4911"/>
                    <a:pt x="2940" y="4328"/>
                    <a:pt x="3474" y="4328"/>
                  </a:cubicBezTo>
                  <a:cubicBezTo>
                    <a:pt x="3578" y="4328"/>
                    <a:pt x="3703" y="4350"/>
                    <a:pt x="3855" y="4399"/>
                  </a:cubicBezTo>
                  <a:cubicBezTo>
                    <a:pt x="3883" y="4405"/>
                    <a:pt x="3914" y="4408"/>
                    <a:pt x="3946" y="4408"/>
                  </a:cubicBezTo>
                  <a:cubicBezTo>
                    <a:pt x="4151" y="4408"/>
                    <a:pt x="4438" y="4293"/>
                    <a:pt x="4738" y="4131"/>
                  </a:cubicBezTo>
                  <a:cubicBezTo>
                    <a:pt x="4354" y="3641"/>
                    <a:pt x="3962" y="3070"/>
                    <a:pt x="3596" y="2401"/>
                  </a:cubicBezTo>
                  <a:cubicBezTo>
                    <a:pt x="3123" y="1535"/>
                    <a:pt x="2802" y="715"/>
                    <a:pt x="25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6"/>
            <p:cNvSpPr/>
            <p:nvPr/>
          </p:nvSpPr>
          <p:spPr>
            <a:xfrm>
              <a:off x="7874046" y="2207053"/>
              <a:ext cx="197558" cy="202800"/>
            </a:xfrm>
            <a:custGeom>
              <a:avLst/>
              <a:gdLst/>
              <a:ahLst/>
              <a:cxnLst/>
              <a:rect l="l" t="t" r="r" b="b"/>
              <a:pathLst>
                <a:path w="2035" h="2089" extrusionOk="0">
                  <a:moveTo>
                    <a:pt x="822" y="1"/>
                  </a:moveTo>
                  <a:cubicBezTo>
                    <a:pt x="706" y="45"/>
                    <a:pt x="581" y="108"/>
                    <a:pt x="456" y="170"/>
                  </a:cubicBezTo>
                  <a:cubicBezTo>
                    <a:pt x="393" y="188"/>
                    <a:pt x="340" y="224"/>
                    <a:pt x="277" y="251"/>
                  </a:cubicBezTo>
                  <a:cubicBezTo>
                    <a:pt x="188" y="295"/>
                    <a:pt x="99" y="340"/>
                    <a:pt x="1" y="384"/>
                  </a:cubicBezTo>
                  <a:cubicBezTo>
                    <a:pt x="99" y="670"/>
                    <a:pt x="233" y="929"/>
                    <a:pt x="438" y="1152"/>
                  </a:cubicBezTo>
                  <a:cubicBezTo>
                    <a:pt x="786" y="1509"/>
                    <a:pt x="1286" y="1678"/>
                    <a:pt x="1723" y="1901"/>
                  </a:cubicBezTo>
                  <a:cubicBezTo>
                    <a:pt x="1830" y="1963"/>
                    <a:pt x="1937" y="2017"/>
                    <a:pt x="2035" y="2088"/>
                  </a:cubicBezTo>
                  <a:cubicBezTo>
                    <a:pt x="1857" y="1491"/>
                    <a:pt x="1384" y="99"/>
                    <a:pt x="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6"/>
            <p:cNvSpPr/>
            <p:nvPr/>
          </p:nvSpPr>
          <p:spPr>
            <a:xfrm>
              <a:off x="7484368" y="2244332"/>
              <a:ext cx="721499" cy="574325"/>
            </a:xfrm>
            <a:custGeom>
              <a:avLst/>
              <a:gdLst/>
              <a:ahLst/>
              <a:cxnLst/>
              <a:rect l="l" t="t" r="r" b="b"/>
              <a:pathLst>
                <a:path w="7432" h="5916" extrusionOk="0">
                  <a:moveTo>
                    <a:pt x="4015" y="0"/>
                  </a:moveTo>
                  <a:cubicBezTo>
                    <a:pt x="2418" y="786"/>
                    <a:pt x="268" y="1990"/>
                    <a:pt x="125" y="2008"/>
                  </a:cubicBezTo>
                  <a:cubicBezTo>
                    <a:pt x="116" y="2026"/>
                    <a:pt x="0" y="2257"/>
                    <a:pt x="116" y="2507"/>
                  </a:cubicBezTo>
                  <a:cubicBezTo>
                    <a:pt x="241" y="2775"/>
                    <a:pt x="509" y="2828"/>
                    <a:pt x="527" y="2828"/>
                  </a:cubicBezTo>
                  <a:cubicBezTo>
                    <a:pt x="402" y="2980"/>
                    <a:pt x="384" y="3194"/>
                    <a:pt x="491" y="3355"/>
                  </a:cubicBezTo>
                  <a:cubicBezTo>
                    <a:pt x="571" y="3475"/>
                    <a:pt x="702" y="3545"/>
                    <a:pt x="844" y="3545"/>
                  </a:cubicBezTo>
                  <a:cubicBezTo>
                    <a:pt x="860" y="3545"/>
                    <a:pt x="876" y="3544"/>
                    <a:pt x="893" y="3542"/>
                  </a:cubicBezTo>
                  <a:lnTo>
                    <a:pt x="893" y="3542"/>
                  </a:lnTo>
                  <a:cubicBezTo>
                    <a:pt x="786" y="3694"/>
                    <a:pt x="777" y="3899"/>
                    <a:pt x="875" y="4060"/>
                  </a:cubicBezTo>
                  <a:cubicBezTo>
                    <a:pt x="955" y="4202"/>
                    <a:pt x="1107" y="4283"/>
                    <a:pt x="1267" y="4283"/>
                  </a:cubicBezTo>
                  <a:cubicBezTo>
                    <a:pt x="1267" y="4291"/>
                    <a:pt x="1142" y="4604"/>
                    <a:pt x="1330" y="4871"/>
                  </a:cubicBezTo>
                  <a:cubicBezTo>
                    <a:pt x="1455" y="5041"/>
                    <a:pt x="1642" y="5085"/>
                    <a:pt x="1687" y="5094"/>
                  </a:cubicBezTo>
                  <a:cubicBezTo>
                    <a:pt x="1678" y="5130"/>
                    <a:pt x="1588" y="5398"/>
                    <a:pt x="1758" y="5656"/>
                  </a:cubicBezTo>
                  <a:cubicBezTo>
                    <a:pt x="1874" y="5835"/>
                    <a:pt x="2052" y="5897"/>
                    <a:pt x="2106" y="5915"/>
                  </a:cubicBezTo>
                  <a:lnTo>
                    <a:pt x="7244" y="3292"/>
                  </a:lnTo>
                  <a:cubicBezTo>
                    <a:pt x="7325" y="3248"/>
                    <a:pt x="7378" y="3185"/>
                    <a:pt x="7432" y="3114"/>
                  </a:cubicBezTo>
                  <a:cubicBezTo>
                    <a:pt x="7012" y="2445"/>
                    <a:pt x="6424" y="1883"/>
                    <a:pt x="5737" y="1517"/>
                  </a:cubicBezTo>
                  <a:cubicBezTo>
                    <a:pt x="5300" y="1294"/>
                    <a:pt x="4800" y="1125"/>
                    <a:pt x="4452" y="768"/>
                  </a:cubicBezTo>
                  <a:cubicBezTo>
                    <a:pt x="4247" y="554"/>
                    <a:pt x="4113" y="286"/>
                    <a:pt x="4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6"/>
            <p:cNvSpPr/>
            <p:nvPr/>
          </p:nvSpPr>
          <p:spPr>
            <a:xfrm>
              <a:off x="7840359" y="2479362"/>
              <a:ext cx="128243" cy="115525"/>
            </a:xfrm>
            <a:custGeom>
              <a:avLst/>
              <a:gdLst/>
              <a:ahLst/>
              <a:cxnLst/>
              <a:rect l="l" t="t" r="r" b="b"/>
              <a:pathLst>
                <a:path w="1321" h="1190" extrusionOk="0">
                  <a:moveTo>
                    <a:pt x="633" y="0"/>
                  </a:moveTo>
                  <a:cubicBezTo>
                    <a:pt x="549" y="0"/>
                    <a:pt x="464" y="19"/>
                    <a:pt x="384" y="60"/>
                  </a:cubicBezTo>
                  <a:cubicBezTo>
                    <a:pt x="98" y="211"/>
                    <a:pt x="0" y="559"/>
                    <a:pt x="143" y="853"/>
                  </a:cubicBezTo>
                  <a:cubicBezTo>
                    <a:pt x="252" y="1065"/>
                    <a:pt x="462" y="1189"/>
                    <a:pt x="678" y="1189"/>
                  </a:cubicBezTo>
                  <a:cubicBezTo>
                    <a:pt x="762" y="1189"/>
                    <a:pt x="848" y="1170"/>
                    <a:pt x="928" y="1130"/>
                  </a:cubicBezTo>
                  <a:cubicBezTo>
                    <a:pt x="1213" y="987"/>
                    <a:pt x="1320" y="630"/>
                    <a:pt x="1169" y="336"/>
                  </a:cubicBezTo>
                  <a:cubicBezTo>
                    <a:pt x="1060" y="124"/>
                    <a:pt x="849" y="0"/>
                    <a:pt x="6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6"/>
            <p:cNvSpPr/>
            <p:nvPr/>
          </p:nvSpPr>
          <p:spPr>
            <a:xfrm>
              <a:off x="7690468" y="2658377"/>
              <a:ext cx="110089" cy="98827"/>
            </a:xfrm>
            <a:custGeom>
              <a:avLst/>
              <a:gdLst/>
              <a:ahLst/>
              <a:cxnLst/>
              <a:rect l="l" t="t" r="r" b="b"/>
              <a:pathLst>
                <a:path w="1134" h="1018" extrusionOk="0">
                  <a:moveTo>
                    <a:pt x="555" y="1"/>
                  </a:moveTo>
                  <a:cubicBezTo>
                    <a:pt x="482" y="1"/>
                    <a:pt x="408" y="18"/>
                    <a:pt x="340" y="53"/>
                  </a:cubicBezTo>
                  <a:cubicBezTo>
                    <a:pt x="99" y="178"/>
                    <a:pt x="1" y="481"/>
                    <a:pt x="134" y="731"/>
                  </a:cubicBezTo>
                  <a:cubicBezTo>
                    <a:pt x="223" y="914"/>
                    <a:pt x="401" y="1017"/>
                    <a:pt x="583" y="1017"/>
                  </a:cubicBezTo>
                  <a:cubicBezTo>
                    <a:pt x="658" y="1017"/>
                    <a:pt x="733" y="1000"/>
                    <a:pt x="804" y="963"/>
                  </a:cubicBezTo>
                  <a:cubicBezTo>
                    <a:pt x="1044" y="847"/>
                    <a:pt x="1134" y="535"/>
                    <a:pt x="1009" y="285"/>
                  </a:cubicBezTo>
                  <a:cubicBezTo>
                    <a:pt x="919" y="107"/>
                    <a:pt x="739" y="1"/>
                    <a:pt x="5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6"/>
            <p:cNvSpPr/>
            <p:nvPr/>
          </p:nvSpPr>
          <p:spPr>
            <a:xfrm>
              <a:off x="7729494" y="2524116"/>
              <a:ext cx="56306" cy="50190"/>
            </a:xfrm>
            <a:custGeom>
              <a:avLst/>
              <a:gdLst/>
              <a:ahLst/>
              <a:cxnLst/>
              <a:rect l="l" t="t" r="r" b="b"/>
              <a:pathLst>
                <a:path w="580" h="517" extrusionOk="0">
                  <a:moveTo>
                    <a:pt x="280" y="1"/>
                  </a:moveTo>
                  <a:cubicBezTo>
                    <a:pt x="243" y="1"/>
                    <a:pt x="205" y="9"/>
                    <a:pt x="170" y="27"/>
                  </a:cubicBezTo>
                  <a:cubicBezTo>
                    <a:pt x="45" y="89"/>
                    <a:pt x="0" y="241"/>
                    <a:pt x="63" y="375"/>
                  </a:cubicBezTo>
                  <a:cubicBezTo>
                    <a:pt x="114" y="464"/>
                    <a:pt x="206" y="517"/>
                    <a:pt x="300" y="517"/>
                  </a:cubicBezTo>
                  <a:cubicBezTo>
                    <a:pt x="337" y="517"/>
                    <a:pt x="375" y="508"/>
                    <a:pt x="410" y="491"/>
                  </a:cubicBezTo>
                  <a:cubicBezTo>
                    <a:pt x="535" y="428"/>
                    <a:pt x="580" y="277"/>
                    <a:pt x="518" y="143"/>
                  </a:cubicBezTo>
                  <a:cubicBezTo>
                    <a:pt x="467" y="53"/>
                    <a:pt x="374" y="1"/>
                    <a:pt x="2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6"/>
            <p:cNvSpPr/>
            <p:nvPr/>
          </p:nvSpPr>
          <p:spPr>
            <a:xfrm>
              <a:off x="7851523" y="2341412"/>
              <a:ext cx="56403" cy="51064"/>
            </a:xfrm>
            <a:custGeom>
              <a:avLst/>
              <a:gdLst/>
              <a:ahLst/>
              <a:cxnLst/>
              <a:rect l="l" t="t" r="r" b="b"/>
              <a:pathLst>
                <a:path w="581" h="526" extrusionOk="0">
                  <a:moveTo>
                    <a:pt x="280" y="0"/>
                  </a:moveTo>
                  <a:cubicBezTo>
                    <a:pt x="243" y="0"/>
                    <a:pt x="206" y="9"/>
                    <a:pt x="170" y="26"/>
                  </a:cubicBezTo>
                  <a:cubicBezTo>
                    <a:pt x="46" y="89"/>
                    <a:pt x="1" y="249"/>
                    <a:pt x="63" y="383"/>
                  </a:cubicBezTo>
                  <a:cubicBezTo>
                    <a:pt x="114" y="473"/>
                    <a:pt x="207" y="525"/>
                    <a:pt x="301" y="525"/>
                  </a:cubicBezTo>
                  <a:cubicBezTo>
                    <a:pt x="338" y="525"/>
                    <a:pt x="376" y="517"/>
                    <a:pt x="411" y="499"/>
                  </a:cubicBezTo>
                  <a:cubicBezTo>
                    <a:pt x="536" y="437"/>
                    <a:pt x="581" y="276"/>
                    <a:pt x="518" y="151"/>
                  </a:cubicBezTo>
                  <a:cubicBezTo>
                    <a:pt x="467" y="55"/>
                    <a:pt x="374" y="0"/>
                    <a:pt x="2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6"/>
            <p:cNvSpPr/>
            <p:nvPr/>
          </p:nvSpPr>
          <p:spPr>
            <a:xfrm>
              <a:off x="8046459" y="2523048"/>
              <a:ext cx="35531" cy="32036"/>
            </a:xfrm>
            <a:custGeom>
              <a:avLst/>
              <a:gdLst/>
              <a:ahLst/>
              <a:cxnLst/>
              <a:rect l="l" t="t" r="r" b="b"/>
              <a:pathLst>
                <a:path w="366" h="330" extrusionOk="0">
                  <a:moveTo>
                    <a:pt x="182" y="0"/>
                  </a:moveTo>
                  <a:cubicBezTo>
                    <a:pt x="157" y="0"/>
                    <a:pt x="131" y="7"/>
                    <a:pt x="107" y="20"/>
                  </a:cubicBezTo>
                  <a:cubicBezTo>
                    <a:pt x="27" y="56"/>
                    <a:pt x="0" y="154"/>
                    <a:pt x="36" y="234"/>
                  </a:cubicBezTo>
                  <a:cubicBezTo>
                    <a:pt x="68" y="298"/>
                    <a:pt x="127" y="330"/>
                    <a:pt x="187" y="330"/>
                  </a:cubicBezTo>
                  <a:cubicBezTo>
                    <a:pt x="212" y="330"/>
                    <a:pt x="236" y="324"/>
                    <a:pt x="259" y="314"/>
                  </a:cubicBezTo>
                  <a:cubicBezTo>
                    <a:pt x="339" y="270"/>
                    <a:pt x="366" y="172"/>
                    <a:pt x="321" y="91"/>
                  </a:cubicBezTo>
                  <a:cubicBezTo>
                    <a:pt x="296" y="35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6"/>
            <p:cNvSpPr/>
            <p:nvPr/>
          </p:nvSpPr>
          <p:spPr>
            <a:xfrm>
              <a:off x="7601252" y="2429754"/>
              <a:ext cx="57277" cy="51064"/>
            </a:xfrm>
            <a:custGeom>
              <a:avLst/>
              <a:gdLst/>
              <a:ahLst/>
              <a:cxnLst/>
              <a:rect l="l" t="t" r="r" b="b"/>
              <a:pathLst>
                <a:path w="590" h="526" extrusionOk="0">
                  <a:moveTo>
                    <a:pt x="285" y="0"/>
                  </a:moveTo>
                  <a:cubicBezTo>
                    <a:pt x="248" y="0"/>
                    <a:pt x="212" y="9"/>
                    <a:pt x="179" y="26"/>
                  </a:cubicBezTo>
                  <a:cubicBezTo>
                    <a:pt x="54" y="98"/>
                    <a:pt x="1" y="249"/>
                    <a:pt x="72" y="383"/>
                  </a:cubicBezTo>
                  <a:cubicBezTo>
                    <a:pt x="117" y="472"/>
                    <a:pt x="212" y="525"/>
                    <a:pt x="305" y="525"/>
                  </a:cubicBezTo>
                  <a:cubicBezTo>
                    <a:pt x="341" y="525"/>
                    <a:pt x="378" y="517"/>
                    <a:pt x="411" y="499"/>
                  </a:cubicBezTo>
                  <a:cubicBezTo>
                    <a:pt x="536" y="437"/>
                    <a:pt x="590" y="276"/>
                    <a:pt x="518" y="151"/>
                  </a:cubicBezTo>
                  <a:cubicBezTo>
                    <a:pt x="473" y="55"/>
                    <a:pt x="378" y="0"/>
                    <a:pt x="2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6"/>
            <p:cNvSpPr/>
            <p:nvPr/>
          </p:nvSpPr>
          <p:spPr>
            <a:xfrm>
              <a:off x="8507200" y="3657715"/>
              <a:ext cx="308423" cy="1054968"/>
            </a:xfrm>
            <a:custGeom>
              <a:avLst/>
              <a:gdLst/>
              <a:ahLst/>
              <a:cxnLst/>
              <a:rect l="l" t="t" r="r" b="b"/>
              <a:pathLst>
                <a:path w="3177" h="10867" extrusionOk="0">
                  <a:moveTo>
                    <a:pt x="2989" y="1"/>
                  </a:moveTo>
                  <a:lnTo>
                    <a:pt x="2391" y="3462"/>
                  </a:lnTo>
                  <a:cubicBezTo>
                    <a:pt x="2204" y="3747"/>
                    <a:pt x="0" y="7218"/>
                    <a:pt x="678" y="10866"/>
                  </a:cubicBezTo>
                  <a:lnTo>
                    <a:pt x="874" y="10831"/>
                  </a:lnTo>
                  <a:cubicBezTo>
                    <a:pt x="179" y="7128"/>
                    <a:pt x="2543" y="3596"/>
                    <a:pt x="2569" y="3560"/>
                  </a:cubicBezTo>
                  <a:lnTo>
                    <a:pt x="3176" y="36"/>
                  </a:lnTo>
                  <a:lnTo>
                    <a:pt x="29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6"/>
            <p:cNvSpPr/>
            <p:nvPr/>
          </p:nvSpPr>
          <p:spPr>
            <a:xfrm>
              <a:off x="7850747" y="1897660"/>
              <a:ext cx="467731" cy="369972"/>
            </a:xfrm>
            <a:custGeom>
              <a:avLst/>
              <a:gdLst/>
              <a:ahLst/>
              <a:cxnLst/>
              <a:rect l="l" t="t" r="r" b="b"/>
              <a:pathLst>
                <a:path w="4818" h="3811" extrusionOk="0">
                  <a:moveTo>
                    <a:pt x="4400" y="1"/>
                  </a:moveTo>
                  <a:cubicBezTo>
                    <a:pt x="4138" y="1"/>
                    <a:pt x="3813" y="397"/>
                    <a:pt x="3684" y="1047"/>
                  </a:cubicBezTo>
                  <a:cubicBezTo>
                    <a:pt x="3649" y="984"/>
                    <a:pt x="3470" y="699"/>
                    <a:pt x="3176" y="663"/>
                  </a:cubicBezTo>
                  <a:cubicBezTo>
                    <a:pt x="3160" y="662"/>
                    <a:pt x="3144" y="661"/>
                    <a:pt x="3128" y="661"/>
                  </a:cubicBezTo>
                  <a:cubicBezTo>
                    <a:pt x="2781" y="661"/>
                    <a:pt x="2379" y="1021"/>
                    <a:pt x="2311" y="1600"/>
                  </a:cubicBezTo>
                  <a:cubicBezTo>
                    <a:pt x="2239" y="1520"/>
                    <a:pt x="2052" y="1306"/>
                    <a:pt x="1775" y="1297"/>
                  </a:cubicBezTo>
                  <a:cubicBezTo>
                    <a:pt x="1767" y="1296"/>
                    <a:pt x="1759" y="1296"/>
                    <a:pt x="1751" y="1296"/>
                  </a:cubicBezTo>
                  <a:cubicBezTo>
                    <a:pt x="1374" y="1296"/>
                    <a:pt x="971" y="1693"/>
                    <a:pt x="901" y="2287"/>
                  </a:cubicBezTo>
                  <a:cubicBezTo>
                    <a:pt x="856" y="2215"/>
                    <a:pt x="749" y="2082"/>
                    <a:pt x="607" y="2064"/>
                  </a:cubicBezTo>
                  <a:cubicBezTo>
                    <a:pt x="600" y="2063"/>
                    <a:pt x="593" y="2063"/>
                    <a:pt x="586" y="2063"/>
                  </a:cubicBezTo>
                  <a:cubicBezTo>
                    <a:pt x="375" y="2063"/>
                    <a:pt x="123" y="2319"/>
                    <a:pt x="71" y="2733"/>
                  </a:cubicBezTo>
                  <a:cubicBezTo>
                    <a:pt x="45" y="2974"/>
                    <a:pt x="27" y="3215"/>
                    <a:pt x="0" y="3455"/>
                  </a:cubicBezTo>
                  <a:cubicBezTo>
                    <a:pt x="27" y="3607"/>
                    <a:pt x="107" y="3741"/>
                    <a:pt x="214" y="3768"/>
                  </a:cubicBezTo>
                  <a:cubicBezTo>
                    <a:pt x="233" y="3773"/>
                    <a:pt x="252" y="3775"/>
                    <a:pt x="272" y="3775"/>
                  </a:cubicBezTo>
                  <a:cubicBezTo>
                    <a:pt x="426" y="3775"/>
                    <a:pt x="613" y="3626"/>
                    <a:pt x="660" y="3357"/>
                  </a:cubicBezTo>
                  <a:lnTo>
                    <a:pt x="901" y="2733"/>
                  </a:lnTo>
                  <a:lnTo>
                    <a:pt x="865" y="3179"/>
                  </a:lnTo>
                  <a:cubicBezTo>
                    <a:pt x="821" y="3438"/>
                    <a:pt x="919" y="3679"/>
                    <a:pt x="1097" y="3768"/>
                  </a:cubicBezTo>
                  <a:cubicBezTo>
                    <a:pt x="1151" y="3796"/>
                    <a:pt x="1213" y="3810"/>
                    <a:pt x="1278" y="3810"/>
                  </a:cubicBezTo>
                  <a:cubicBezTo>
                    <a:pt x="1499" y="3810"/>
                    <a:pt x="1761" y="3651"/>
                    <a:pt x="1865" y="3348"/>
                  </a:cubicBezTo>
                  <a:cubicBezTo>
                    <a:pt x="2025" y="2885"/>
                    <a:pt x="2186" y="2430"/>
                    <a:pt x="2346" y="1975"/>
                  </a:cubicBezTo>
                  <a:lnTo>
                    <a:pt x="2346" y="1975"/>
                  </a:lnTo>
                  <a:cubicBezTo>
                    <a:pt x="2302" y="2242"/>
                    <a:pt x="2248" y="2501"/>
                    <a:pt x="2204" y="2769"/>
                  </a:cubicBezTo>
                  <a:cubicBezTo>
                    <a:pt x="2132" y="3036"/>
                    <a:pt x="2195" y="3295"/>
                    <a:pt x="2373" y="3411"/>
                  </a:cubicBezTo>
                  <a:cubicBezTo>
                    <a:pt x="2450" y="3462"/>
                    <a:pt x="2536" y="3475"/>
                    <a:pt x="2604" y="3475"/>
                  </a:cubicBezTo>
                  <a:cubicBezTo>
                    <a:pt x="2653" y="3475"/>
                    <a:pt x="2693" y="3468"/>
                    <a:pt x="2712" y="3464"/>
                  </a:cubicBezTo>
                  <a:cubicBezTo>
                    <a:pt x="2989" y="3402"/>
                    <a:pt x="3203" y="3081"/>
                    <a:pt x="3247" y="2662"/>
                  </a:cubicBezTo>
                  <a:cubicBezTo>
                    <a:pt x="3381" y="2233"/>
                    <a:pt x="3515" y="1814"/>
                    <a:pt x="3649" y="1395"/>
                  </a:cubicBezTo>
                  <a:lnTo>
                    <a:pt x="3649" y="2528"/>
                  </a:lnTo>
                  <a:cubicBezTo>
                    <a:pt x="3740" y="2641"/>
                    <a:pt x="3875" y="2703"/>
                    <a:pt x="4018" y="2703"/>
                  </a:cubicBezTo>
                  <a:cubicBezTo>
                    <a:pt x="4043" y="2703"/>
                    <a:pt x="4069" y="2701"/>
                    <a:pt x="4095" y="2697"/>
                  </a:cubicBezTo>
                  <a:cubicBezTo>
                    <a:pt x="4273" y="2662"/>
                    <a:pt x="4416" y="2510"/>
                    <a:pt x="4443" y="2323"/>
                  </a:cubicBezTo>
                  <a:cubicBezTo>
                    <a:pt x="4559" y="1769"/>
                    <a:pt x="4666" y="1216"/>
                    <a:pt x="4782" y="654"/>
                  </a:cubicBezTo>
                  <a:cubicBezTo>
                    <a:pt x="4817" y="458"/>
                    <a:pt x="4764" y="235"/>
                    <a:pt x="4612" y="92"/>
                  </a:cubicBezTo>
                  <a:cubicBezTo>
                    <a:pt x="4559" y="48"/>
                    <a:pt x="4505" y="12"/>
                    <a:pt x="4434" y="3"/>
                  </a:cubicBezTo>
                  <a:cubicBezTo>
                    <a:pt x="4423" y="2"/>
                    <a:pt x="4412" y="1"/>
                    <a:pt x="4400" y="1"/>
                  </a:cubicBezTo>
                  <a:close/>
                </a:path>
              </a:pathLst>
            </a:custGeom>
            <a:solidFill>
              <a:srgbClr val="F29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6"/>
            <p:cNvSpPr/>
            <p:nvPr/>
          </p:nvSpPr>
          <p:spPr>
            <a:xfrm>
              <a:off x="8056847" y="2188608"/>
              <a:ext cx="529280" cy="853430"/>
            </a:xfrm>
            <a:custGeom>
              <a:avLst/>
              <a:gdLst/>
              <a:ahLst/>
              <a:cxnLst/>
              <a:rect l="l" t="t" r="r" b="b"/>
              <a:pathLst>
                <a:path w="5452" h="8791" extrusionOk="0">
                  <a:moveTo>
                    <a:pt x="5024" y="0"/>
                  </a:moveTo>
                  <a:cubicBezTo>
                    <a:pt x="3658" y="0"/>
                    <a:pt x="3221" y="2162"/>
                    <a:pt x="3221" y="2162"/>
                  </a:cubicBezTo>
                  <a:lnTo>
                    <a:pt x="2766" y="2430"/>
                  </a:lnTo>
                  <a:cubicBezTo>
                    <a:pt x="2364" y="2644"/>
                    <a:pt x="1847" y="3055"/>
                    <a:pt x="1312" y="3661"/>
                  </a:cubicBezTo>
                  <a:cubicBezTo>
                    <a:pt x="616" y="4437"/>
                    <a:pt x="0" y="5535"/>
                    <a:pt x="277" y="6819"/>
                  </a:cubicBezTo>
                  <a:cubicBezTo>
                    <a:pt x="277" y="6819"/>
                    <a:pt x="54" y="8514"/>
                    <a:pt x="1437" y="8791"/>
                  </a:cubicBezTo>
                  <a:lnTo>
                    <a:pt x="1999" y="6364"/>
                  </a:lnTo>
                  <a:cubicBezTo>
                    <a:pt x="3711" y="5704"/>
                    <a:pt x="4238" y="3090"/>
                    <a:pt x="4238" y="3090"/>
                  </a:cubicBezTo>
                  <a:lnTo>
                    <a:pt x="5451" y="66"/>
                  </a:lnTo>
                  <a:cubicBezTo>
                    <a:pt x="5300" y="21"/>
                    <a:pt x="5157" y="0"/>
                    <a:pt x="5024" y="0"/>
                  </a:cubicBezTo>
                  <a:close/>
                </a:path>
              </a:pathLst>
            </a:custGeom>
            <a:solidFill>
              <a:srgbClr val="F29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6"/>
            <p:cNvSpPr/>
            <p:nvPr/>
          </p:nvSpPr>
          <p:spPr>
            <a:xfrm>
              <a:off x="8120920" y="2388981"/>
              <a:ext cx="252990" cy="325703"/>
            </a:xfrm>
            <a:custGeom>
              <a:avLst/>
              <a:gdLst/>
              <a:ahLst/>
              <a:cxnLst/>
              <a:rect l="l" t="t" r="r" b="b"/>
              <a:pathLst>
                <a:path w="2606" h="3355" extrusionOk="0">
                  <a:moveTo>
                    <a:pt x="2489" y="0"/>
                  </a:moveTo>
                  <a:lnTo>
                    <a:pt x="1749" y="500"/>
                  </a:lnTo>
                  <a:cubicBezTo>
                    <a:pt x="1365" y="696"/>
                    <a:pt x="455" y="1267"/>
                    <a:pt x="125" y="2364"/>
                  </a:cubicBezTo>
                  <a:cubicBezTo>
                    <a:pt x="36" y="2677"/>
                    <a:pt x="0" y="3016"/>
                    <a:pt x="18" y="3355"/>
                  </a:cubicBezTo>
                  <a:lnTo>
                    <a:pt x="215" y="3337"/>
                  </a:lnTo>
                  <a:cubicBezTo>
                    <a:pt x="197" y="3024"/>
                    <a:pt x="232" y="2712"/>
                    <a:pt x="313" y="2418"/>
                  </a:cubicBezTo>
                  <a:cubicBezTo>
                    <a:pt x="616" y="1392"/>
                    <a:pt x="1481" y="857"/>
                    <a:pt x="1847" y="669"/>
                  </a:cubicBezTo>
                  <a:lnTo>
                    <a:pt x="2605" y="161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E66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6"/>
            <p:cNvSpPr/>
            <p:nvPr/>
          </p:nvSpPr>
          <p:spPr>
            <a:xfrm>
              <a:off x="7829875" y="4139230"/>
              <a:ext cx="229691" cy="309297"/>
            </a:xfrm>
            <a:custGeom>
              <a:avLst/>
              <a:gdLst/>
              <a:ahLst/>
              <a:cxnLst/>
              <a:rect l="l" t="t" r="r" b="b"/>
              <a:pathLst>
                <a:path w="2366" h="3186" extrusionOk="0">
                  <a:moveTo>
                    <a:pt x="2169" y="1"/>
                  </a:moveTo>
                  <a:cubicBezTo>
                    <a:pt x="1883" y="1160"/>
                    <a:pt x="1071" y="2177"/>
                    <a:pt x="1" y="2704"/>
                  </a:cubicBezTo>
                  <a:lnTo>
                    <a:pt x="90" y="2882"/>
                  </a:lnTo>
                  <a:cubicBezTo>
                    <a:pt x="991" y="2427"/>
                    <a:pt x="1723" y="1651"/>
                    <a:pt x="2133" y="723"/>
                  </a:cubicBezTo>
                  <a:lnTo>
                    <a:pt x="2133" y="723"/>
                  </a:lnTo>
                  <a:cubicBezTo>
                    <a:pt x="2124" y="1009"/>
                    <a:pt x="2124" y="1312"/>
                    <a:pt x="2124" y="1597"/>
                  </a:cubicBezTo>
                  <a:cubicBezTo>
                    <a:pt x="2133" y="2142"/>
                    <a:pt x="2133" y="2704"/>
                    <a:pt x="2088" y="3168"/>
                  </a:cubicBezTo>
                  <a:lnTo>
                    <a:pt x="2285" y="3185"/>
                  </a:lnTo>
                  <a:cubicBezTo>
                    <a:pt x="2329" y="2713"/>
                    <a:pt x="2329" y="2142"/>
                    <a:pt x="2329" y="1597"/>
                  </a:cubicBezTo>
                  <a:cubicBezTo>
                    <a:pt x="2320" y="1053"/>
                    <a:pt x="2320" y="500"/>
                    <a:pt x="2365" y="36"/>
                  </a:cubicBezTo>
                  <a:lnTo>
                    <a:pt x="21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6"/>
            <p:cNvSpPr/>
            <p:nvPr/>
          </p:nvSpPr>
          <p:spPr>
            <a:xfrm>
              <a:off x="9831367" y="2657406"/>
              <a:ext cx="345605" cy="654028"/>
            </a:xfrm>
            <a:custGeom>
              <a:avLst/>
              <a:gdLst/>
              <a:ahLst/>
              <a:cxnLst/>
              <a:rect l="l" t="t" r="r" b="b"/>
              <a:pathLst>
                <a:path w="3560" h="6737" extrusionOk="0">
                  <a:moveTo>
                    <a:pt x="1829" y="1"/>
                  </a:moveTo>
                  <a:cubicBezTo>
                    <a:pt x="1133" y="1000"/>
                    <a:pt x="634" y="2106"/>
                    <a:pt x="331" y="3284"/>
                  </a:cubicBezTo>
                  <a:cubicBezTo>
                    <a:pt x="170" y="3899"/>
                    <a:pt x="1" y="4818"/>
                    <a:pt x="384" y="5594"/>
                  </a:cubicBezTo>
                  <a:cubicBezTo>
                    <a:pt x="661" y="6156"/>
                    <a:pt x="1205" y="6576"/>
                    <a:pt x="1811" y="6700"/>
                  </a:cubicBezTo>
                  <a:cubicBezTo>
                    <a:pt x="1936" y="6727"/>
                    <a:pt x="2070" y="6736"/>
                    <a:pt x="2204" y="6736"/>
                  </a:cubicBezTo>
                  <a:cubicBezTo>
                    <a:pt x="2695" y="6736"/>
                    <a:pt x="3185" y="6558"/>
                    <a:pt x="3560" y="6237"/>
                  </a:cubicBezTo>
                  <a:lnTo>
                    <a:pt x="3426" y="6094"/>
                  </a:lnTo>
                  <a:cubicBezTo>
                    <a:pt x="3097" y="6381"/>
                    <a:pt x="2653" y="6541"/>
                    <a:pt x="2214" y="6541"/>
                  </a:cubicBezTo>
                  <a:cubicBezTo>
                    <a:pt x="2094" y="6541"/>
                    <a:pt x="1973" y="6529"/>
                    <a:pt x="1856" y="6504"/>
                  </a:cubicBezTo>
                  <a:cubicBezTo>
                    <a:pt x="1303" y="6397"/>
                    <a:pt x="803" y="6014"/>
                    <a:pt x="563" y="5514"/>
                  </a:cubicBezTo>
                  <a:cubicBezTo>
                    <a:pt x="295" y="4961"/>
                    <a:pt x="286" y="4265"/>
                    <a:pt x="527" y="3328"/>
                  </a:cubicBezTo>
                  <a:cubicBezTo>
                    <a:pt x="821" y="2178"/>
                    <a:pt x="1312" y="1098"/>
                    <a:pt x="1990" y="117"/>
                  </a:cubicBezTo>
                  <a:lnTo>
                    <a:pt x="1829" y="1"/>
                  </a:lnTo>
                  <a:close/>
                </a:path>
              </a:pathLst>
            </a:custGeom>
            <a:solidFill>
              <a:srgbClr val="212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6"/>
            <p:cNvSpPr/>
            <p:nvPr/>
          </p:nvSpPr>
          <p:spPr>
            <a:xfrm>
              <a:off x="9872044" y="2794288"/>
              <a:ext cx="201926" cy="429676"/>
            </a:xfrm>
            <a:custGeom>
              <a:avLst/>
              <a:gdLst/>
              <a:ahLst/>
              <a:cxnLst/>
              <a:rect l="l" t="t" r="r" b="b"/>
              <a:pathLst>
                <a:path w="2080" h="4426" extrusionOk="0">
                  <a:moveTo>
                    <a:pt x="706" y="0"/>
                  </a:moveTo>
                  <a:cubicBezTo>
                    <a:pt x="465" y="562"/>
                    <a:pt x="215" y="1142"/>
                    <a:pt x="117" y="1767"/>
                  </a:cubicBezTo>
                  <a:cubicBezTo>
                    <a:pt x="1" y="2462"/>
                    <a:pt x="108" y="3123"/>
                    <a:pt x="411" y="3604"/>
                  </a:cubicBezTo>
                  <a:cubicBezTo>
                    <a:pt x="732" y="4113"/>
                    <a:pt x="1285" y="4425"/>
                    <a:pt x="1821" y="4425"/>
                  </a:cubicBezTo>
                  <a:cubicBezTo>
                    <a:pt x="1901" y="4425"/>
                    <a:pt x="1990" y="4416"/>
                    <a:pt x="2079" y="4398"/>
                  </a:cubicBezTo>
                  <a:lnTo>
                    <a:pt x="2035" y="4202"/>
                  </a:lnTo>
                  <a:cubicBezTo>
                    <a:pt x="1961" y="4217"/>
                    <a:pt x="1886" y="4224"/>
                    <a:pt x="1810" y="4224"/>
                  </a:cubicBezTo>
                  <a:cubicBezTo>
                    <a:pt x="1346" y="4224"/>
                    <a:pt x="864" y="3951"/>
                    <a:pt x="581" y="3506"/>
                  </a:cubicBezTo>
                  <a:cubicBezTo>
                    <a:pt x="304" y="3051"/>
                    <a:pt x="206" y="2445"/>
                    <a:pt x="313" y="1793"/>
                  </a:cubicBezTo>
                  <a:cubicBezTo>
                    <a:pt x="411" y="1196"/>
                    <a:pt x="652" y="634"/>
                    <a:pt x="893" y="81"/>
                  </a:cubicBezTo>
                  <a:lnTo>
                    <a:pt x="706" y="0"/>
                  </a:lnTo>
                  <a:close/>
                </a:path>
              </a:pathLst>
            </a:custGeom>
            <a:solidFill>
              <a:srgbClr val="212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2"/>
          <p:cNvSpPr txBox="1">
            <a:spLocks noGrp="1"/>
          </p:cNvSpPr>
          <p:nvPr>
            <p:ph type="title"/>
          </p:nvPr>
        </p:nvSpPr>
        <p:spPr>
          <a:xfrm>
            <a:off x="1636913" y="1190250"/>
            <a:ext cx="7710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01</a:t>
            </a:r>
            <a:endParaRPr sz="2300"/>
          </a:p>
        </p:txBody>
      </p: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2504312" y="1190250"/>
            <a:ext cx="44559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Objective  and Data Source</a:t>
            </a:r>
            <a:endParaRPr sz="2300"/>
          </a:p>
        </p:txBody>
      </p:sp>
      <p:sp>
        <p:nvSpPr>
          <p:cNvPr id="570" name="Google Shape;570;p32"/>
          <p:cNvSpPr txBox="1">
            <a:spLocks noGrp="1"/>
          </p:cNvSpPr>
          <p:nvPr>
            <p:ph type="title" idx="2"/>
          </p:nvPr>
        </p:nvSpPr>
        <p:spPr>
          <a:xfrm>
            <a:off x="1636913" y="2164075"/>
            <a:ext cx="7710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02</a:t>
            </a:r>
            <a:endParaRPr sz="2300"/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3"/>
          </p:nvPr>
        </p:nvSpPr>
        <p:spPr>
          <a:xfrm>
            <a:off x="2504312" y="2164075"/>
            <a:ext cx="42912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Data Preparation</a:t>
            </a:r>
            <a:endParaRPr sz="2300"/>
          </a:p>
        </p:txBody>
      </p:sp>
      <p:sp>
        <p:nvSpPr>
          <p:cNvPr id="572" name="Google Shape;572;p32"/>
          <p:cNvSpPr txBox="1">
            <a:spLocks noGrp="1"/>
          </p:cNvSpPr>
          <p:nvPr>
            <p:ph type="title" idx="4"/>
          </p:nvPr>
        </p:nvSpPr>
        <p:spPr>
          <a:xfrm>
            <a:off x="1636913" y="3147350"/>
            <a:ext cx="7710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03</a:t>
            </a:r>
            <a:endParaRPr sz="2300"/>
          </a:p>
        </p:txBody>
      </p:sp>
      <p:sp>
        <p:nvSpPr>
          <p:cNvPr id="573" name="Google Shape;573;p32"/>
          <p:cNvSpPr txBox="1">
            <a:spLocks noGrp="1"/>
          </p:cNvSpPr>
          <p:nvPr>
            <p:ph type="subTitle" idx="5"/>
          </p:nvPr>
        </p:nvSpPr>
        <p:spPr>
          <a:xfrm>
            <a:off x="2504313" y="3147350"/>
            <a:ext cx="52683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Models Applied </a:t>
            </a:r>
            <a:endParaRPr sz="2300"/>
          </a:p>
        </p:txBody>
      </p:sp>
      <p:sp>
        <p:nvSpPr>
          <p:cNvPr id="574" name="Google Shape;574;p32"/>
          <p:cNvSpPr txBox="1">
            <a:spLocks noGrp="1"/>
          </p:cNvSpPr>
          <p:nvPr>
            <p:ph type="title" idx="6"/>
          </p:nvPr>
        </p:nvSpPr>
        <p:spPr>
          <a:xfrm>
            <a:off x="1636913" y="4103550"/>
            <a:ext cx="7710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04</a:t>
            </a:r>
            <a:endParaRPr sz="2300"/>
          </a:p>
        </p:txBody>
      </p:sp>
      <p:sp>
        <p:nvSpPr>
          <p:cNvPr id="575" name="Google Shape;575;p32"/>
          <p:cNvSpPr txBox="1">
            <a:spLocks noGrp="1"/>
          </p:cNvSpPr>
          <p:nvPr>
            <p:ph type="subTitle" idx="7"/>
          </p:nvPr>
        </p:nvSpPr>
        <p:spPr>
          <a:xfrm>
            <a:off x="2504313" y="4103550"/>
            <a:ext cx="42912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Evaluation </a:t>
            </a:r>
            <a:endParaRPr sz="2300"/>
          </a:p>
        </p:txBody>
      </p:sp>
      <p:grpSp>
        <p:nvGrpSpPr>
          <p:cNvPr id="576" name="Google Shape;576;p32"/>
          <p:cNvGrpSpPr/>
          <p:nvPr/>
        </p:nvGrpSpPr>
        <p:grpSpPr>
          <a:xfrm flipH="1">
            <a:off x="7554038" y="441525"/>
            <a:ext cx="587472" cy="587474"/>
            <a:chOff x="4621334" y="717125"/>
            <a:chExt cx="587472" cy="587474"/>
          </a:xfrm>
        </p:grpSpPr>
        <p:sp>
          <p:nvSpPr>
            <p:cNvPr id="577" name="Google Shape;577;p32"/>
            <p:cNvSpPr/>
            <p:nvPr/>
          </p:nvSpPr>
          <p:spPr>
            <a:xfrm>
              <a:off x="4916765" y="1147367"/>
              <a:ext cx="37287" cy="157232"/>
            </a:xfrm>
            <a:custGeom>
              <a:avLst/>
              <a:gdLst/>
              <a:ahLst/>
              <a:cxnLst/>
              <a:rect l="l" t="t" r="r" b="b"/>
              <a:pathLst>
                <a:path w="286" h="1206" extrusionOk="0">
                  <a:moveTo>
                    <a:pt x="170" y="1"/>
                  </a:moveTo>
                  <a:lnTo>
                    <a:pt x="0" y="19"/>
                  </a:lnTo>
                  <a:lnTo>
                    <a:pt x="116" y="1205"/>
                  </a:lnTo>
                  <a:lnTo>
                    <a:pt x="286" y="1187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4718985" y="1111383"/>
              <a:ext cx="116425" cy="133895"/>
            </a:xfrm>
            <a:custGeom>
              <a:avLst/>
              <a:gdLst/>
              <a:ahLst/>
              <a:cxnLst/>
              <a:rect l="l" t="t" r="r" b="b"/>
              <a:pathLst>
                <a:path w="893" h="1027" extrusionOk="0">
                  <a:moveTo>
                    <a:pt x="759" y="0"/>
                  </a:moveTo>
                  <a:lnTo>
                    <a:pt x="1" y="919"/>
                  </a:lnTo>
                  <a:lnTo>
                    <a:pt x="135" y="1026"/>
                  </a:lnTo>
                  <a:lnTo>
                    <a:pt x="893" y="107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4621334" y="1013731"/>
              <a:ext cx="157102" cy="37287"/>
            </a:xfrm>
            <a:custGeom>
              <a:avLst/>
              <a:gdLst/>
              <a:ahLst/>
              <a:cxnLst/>
              <a:rect l="l" t="t" r="r" b="b"/>
              <a:pathLst>
                <a:path w="1205" h="286" extrusionOk="0">
                  <a:moveTo>
                    <a:pt x="1187" y="0"/>
                  </a:moveTo>
                  <a:lnTo>
                    <a:pt x="0" y="107"/>
                  </a:lnTo>
                  <a:lnTo>
                    <a:pt x="18" y="286"/>
                  </a:lnTo>
                  <a:lnTo>
                    <a:pt x="1205" y="170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4680655" y="815950"/>
              <a:ext cx="135068" cy="116425"/>
            </a:xfrm>
            <a:custGeom>
              <a:avLst/>
              <a:gdLst/>
              <a:ahLst/>
              <a:cxnLst/>
              <a:rect l="l" t="t" r="r" b="b"/>
              <a:pathLst>
                <a:path w="1036" h="893" extrusionOk="0">
                  <a:moveTo>
                    <a:pt x="116" y="0"/>
                  </a:moveTo>
                  <a:lnTo>
                    <a:pt x="0" y="125"/>
                  </a:lnTo>
                  <a:lnTo>
                    <a:pt x="919" y="893"/>
                  </a:lnTo>
                  <a:lnTo>
                    <a:pt x="1035" y="759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4876088" y="717125"/>
              <a:ext cx="37287" cy="157102"/>
            </a:xfrm>
            <a:custGeom>
              <a:avLst/>
              <a:gdLst/>
              <a:ahLst/>
              <a:cxnLst/>
              <a:rect l="l" t="t" r="r" b="b"/>
              <a:pathLst>
                <a:path w="286" h="1205" extrusionOk="0">
                  <a:moveTo>
                    <a:pt x="170" y="0"/>
                  </a:moveTo>
                  <a:lnTo>
                    <a:pt x="0" y="18"/>
                  </a:lnTo>
                  <a:lnTo>
                    <a:pt x="107" y="1205"/>
                  </a:lnTo>
                  <a:lnTo>
                    <a:pt x="286" y="1187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4994730" y="777620"/>
              <a:ext cx="116425" cy="133895"/>
            </a:xfrm>
            <a:custGeom>
              <a:avLst/>
              <a:gdLst/>
              <a:ahLst/>
              <a:cxnLst/>
              <a:rect l="l" t="t" r="r" b="b"/>
              <a:pathLst>
                <a:path w="893" h="1027" extrusionOk="0">
                  <a:moveTo>
                    <a:pt x="758" y="0"/>
                  </a:moveTo>
                  <a:lnTo>
                    <a:pt x="0" y="919"/>
                  </a:lnTo>
                  <a:lnTo>
                    <a:pt x="134" y="1026"/>
                  </a:lnTo>
                  <a:lnTo>
                    <a:pt x="892" y="107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5051704" y="971750"/>
              <a:ext cx="157102" cy="37418"/>
            </a:xfrm>
            <a:custGeom>
              <a:avLst/>
              <a:gdLst/>
              <a:ahLst/>
              <a:cxnLst/>
              <a:rect l="l" t="t" r="r" b="b"/>
              <a:pathLst>
                <a:path w="1205" h="287" extrusionOk="0">
                  <a:moveTo>
                    <a:pt x="1187" y="1"/>
                  </a:moveTo>
                  <a:lnTo>
                    <a:pt x="0" y="117"/>
                  </a:lnTo>
                  <a:lnTo>
                    <a:pt x="18" y="286"/>
                  </a:lnTo>
                  <a:lnTo>
                    <a:pt x="1205" y="170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5014417" y="1090392"/>
              <a:ext cx="135068" cy="116425"/>
            </a:xfrm>
            <a:custGeom>
              <a:avLst/>
              <a:gdLst/>
              <a:ahLst/>
              <a:cxnLst/>
              <a:rect l="l" t="t" r="r" b="b"/>
              <a:pathLst>
                <a:path w="1036" h="893" extrusionOk="0">
                  <a:moveTo>
                    <a:pt x="108" y="1"/>
                  </a:moveTo>
                  <a:lnTo>
                    <a:pt x="1" y="135"/>
                  </a:lnTo>
                  <a:lnTo>
                    <a:pt x="920" y="893"/>
                  </a:lnTo>
                  <a:lnTo>
                    <a:pt x="1036" y="75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5" name="Google Shape;585;p32"/>
          <p:cNvSpPr/>
          <p:nvPr/>
        </p:nvSpPr>
        <p:spPr>
          <a:xfrm rot="516665" flipH="1">
            <a:off x="912810" y="3948226"/>
            <a:ext cx="677234" cy="677234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2"/>
          <p:cNvSpPr/>
          <p:nvPr/>
        </p:nvSpPr>
        <p:spPr>
          <a:xfrm flipH="1">
            <a:off x="8379569" y="883500"/>
            <a:ext cx="145500" cy="145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2"/>
          <p:cNvSpPr/>
          <p:nvPr/>
        </p:nvSpPr>
        <p:spPr>
          <a:xfrm flipH="1">
            <a:off x="8039756" y="1621088"/>
            <a:ext cx="88800" cy="8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2"/>
          <p:cNvSpPr/>
          <p:nvPr/>
        </p:nvSpPr>
        <p:spPr>
          <a:xfrm flipH="1">
            <a:off x="1739081" y="4515188"/>
            <a:ext cx="88800" cy="8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2"/>
          <p:cNvSpPr/>
          <p:nvPr/>
        </p:nvSpPr>
        <p:spPr>
          <a:xfrm flipH="1">
            <a:off x="699331" y="1467038"/>
            <a:ext cx="88800" cy="8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2"/>
          <p:cNvSpPr/>
          <p:nvPr/>
        </p:nvSpPr>
        <p:spPr>
          <a:xfrm flipH="1">
            <a:off x="1128256" y="2110600"/>
            <a:ext cx="145500" cy="145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2"/>
          <p:cNvSpPr/>
          <p:nvPr/>
        </p:nvSpPr>
        <p:spPr>
          <a:xfrm flipH="1">
            <a:off x="7667456" y="3264925"/>
            <a:ext cx="145500" cy="145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2" name="Google Shape;592;p32"/>
          <p:cNvGrpSpPr/>
          <p:nvPr/>
        </p:nvGrpSpPr>
        <p:grpSpPr>
          <a:xfrm rot="768473">
            <a:off x="7586280" y="3400724"/>
            <a:ext cx="893150" cy="1255346"/>
            <a:chOff x="7434125" y="3586332"/>
            <a:chExt cx="707381" cy="994243"/>
          </a:xfrm>
        </p:grpSpPr>
        <p:sp>
          <p:nvSpPr>
            <p:cNvPr id="593" name="Google Shape;593;p32"/>
            <p:cNvSpPr/>
            <p:nvPr/>
          </p:nvSpPr>
          <p:spPr>
            <a:xfrm>
              <a:off x="7434125" y="3586332"/>
              <a:ext cx="707381" cy="994243"/>
            </a:xfrm>
            <a:custGeom>
              <a:avLst/>
              <a:gdLst/>
              <a:ahLst/>
              <a:cxnLst/>
              <a:rect l="l" t="t" r="r" b="b"/>
              <a:pathLst>
                <a:path w="16719" h="23499" extrusionOk="0">
                  <a:moveTo>
                    <a:pt x="8304" y="1"/>
                  </a:moveTo>
                  <a:cubicBezTo>
                    <a:pt x="8293" y="1"/>
                    <a:pt x="8282" y="1"/>
                    <a:pt x="8270" y="3"/>
                  </a:cubicBezTo>
                  <a:cubicBezTo>
                    <a:pt x="8137" y="21"/>
                    <a:pt x="8021" y="128"/>
                    <a:pt x="7967" y="262"/>
                  </a:cubicBezTo>
                  <a:cubicBezTo>
                    <a:pt x="7878" y="556"/>
                    <a:pt x="7735" y="824"/>
                    <a:pt x="7592" y="1091"/>
                  </a:cubicBezTo>
                  <a:cubicBezTo>
                    <a:pt x="6682" y="2777"/>
                    <a:pt x="5862" y="4080"/>
                    <a:pt x="5291" y="4927"/>
                  </a:cubicBezTo>
                  <a:cubicBezTo>
                    <a:pt x="2668" y="8888"/>
                    <a:pt x="937" y="10244"/>
                    <a:pt x="340" y="13117"/>
                  </a:cubicBezTo>
                  <a:cubicBezTo>
                    <a:pt x="1" y="14776"/>
                    <a:pt x="188" y="16194"/>
                    <a:pt x="340" y="17015"/>
                  </a:cubicBezTo>
                  <a:cubicBezTo>
                    <a:pt x="982" y="19593"/>
                    <a:pt x="2713" y="21663"/>
                    <a:pt x="4925" y="22725"/>
                  </a:cubicBezTo>
                  <a:cubicBezTo>
                    <a:pt x="5728" y="23108"/>
                    <a:pt x="6584" y="23358"/>
                    <a:pt x="7476" y="23456"/>
                  </a:cubicBezTo>
                  <a:cubicBezTo>
                    <a:pt x="7747" y="23485"/>
                    <a:pt x="8017" y="23499"/>
                    <a:pt x="8285" y="23499"/>
                  </a:cubicBezTo>
                  <a:cubicBezTo>
                    <a:pt x="11946" y="23499"/>
                    <a:pt x="15384" y="20888"/>
                    <a:pt x="16398" y="17015"/>
                  </a:cubicBezTo>
                  <a:cubicBezTo>
                    <a:pt x="16540" y="16480"/>
                    <a:pt x="16719" y="15606"/>
                    <a:pt x="16683" y="14535"/>
                  </a:cubicBezTo>
                  <a:cubicBezTo>
                    <a:pt x="16594" y="11627"/>
                    <a:pt x="14979" y="9825"/>
                    <a:pt x="11919" y="5364"/>
                  </a:cubicBezTo>
                  <a:cubicBezTo>
                    <a:pt x="11232" y="4365"/>
                    <a:pt x="10224" y="2858"/>
                    <a:pt x="9020" y="957"/>
                  </a:cubicBezTo>
                  <a:cubicBezTo>
                    <a:pt x="8877" y="734"/>
                    <a:pt x="8743" y="511"/>
                    <a:pt x="8654" y="262"/>
                  </a:cubicBezTo>
                  <a:cubicBezTo>
                    <a:pt x="8645" y="253"/>
                    <a:pt x="8645" y="235"/>
                    <a:pt x="8636" y="226"/>
                  </a:cubicBezTo>
                  <a:cubicBezTo>
                    <a:pt x="8570" y="94"/>
                    <a:pt x="8437" y="1"/>
                    <a:pt x="8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7656081" y="3640404"/>
              <a:ext cx="453732" cy="895068"/>
            </a:xfrm>
            <a:custGeom>
              <a:avLst/>
              <a:gdLst/>
              <a:ahLst/>
              <a:cxnLst/>
              <a:rect l="l" t="t" r="r" b="b"/>
              <a:pathLst>
                <a:path w="10724" h="21155" extrusionOk="0">
                  <a:moveTo>
                    <a:pt x="3372" y="1"/>
                  </a:moveTo>
                  <a:lnTo>
                    <a:pt x="3372" y="1"/>
                  </a:lnTo>
                  <a:cubicBezTo>
                    <a:pt x="3374" y="4"/>
                    <a:pt x="3377" y="7"/>
                    <a:pt x="3379" y="10"/>
                  </a:cubicBezTo>
                  <a:lnTo>
                    <a:pt x="3379" y="10"/>
                  </a:lnTo>
                  <a:cubicBezTo>
                    <a:pt x="3377" y="7"/>
                    <a:pt x="3375" y="4"/>
                    <a:pt x="3372" y="1"/>
                  </a:cubicBezTo>
                  <a:close/>
                  <a:moveTo>
                    <a:pt x="3379" y="10"/>
                  </a:moveTo>
                  <a:cubicBezTo>
                    <a:pt x="3381" y="16"/>
                    <a:pt x="3381" y="21"/>
                    <a:pt x="3381" y="27"/>
                  </a:cubicBezTo>
                  <a:cubicBezTo>
                    <a:pt x="3470" y="250"/>
                    <a:pt x="3595" y="464"/>
                    <a:pt x="3720" y="661"/>
                  </a:cubicBezTo>
                  <a:cubicBezTo>
                    <a:pt x="4067" y="1212"/>
                    <a:pt x="4396" y="1725"/>
                    <a:pt x="4704" y="2199"/>
                  </a:cubicBezTo>
                  <a:lnTo>
                    <a:pt x="4704" y="2199"/>
                  </a:lnTo>
                  <a:cubicBezTo>
                    <a:pt x="4317" y="1456"/>
                    <a:pt x="3875" y="724"/>
                    <a:pt x="3379" y="10"/>
                  </a:cubicBezTo>
                  <a:close/>
                  <a:moveTo>
                    <a:pt x="4704" y="2199"/>
                  </a:moveTo>
                  <a:lnTo>
                    <a:pt x="4704" y="2199"/>
                  </a:lnTo>
                  <a:cubicBezTo>
                    <a:pt x="7235" y="7064"/>
                    <a:pt x="7386" y="12384"/>
                    <a:pt x="4934" y="16228"/>
                  </a:cubicBezTo>
                  <a:cubicBezTo>
                    <a:pt x="3515" y="18458"/>
                    <a:pt x="1517" y="19734"/>
                    <a:pt x="0" y="20456"/>
                  </a:cubicBezTo>
                  <a:cubicBezTo>
                    <a:pt x="723" y="20795"/>
                    <a:pt x="1508" y="21027"/>
                    <a:pt x="2320" y="21117"/>
                  </a:cubicBezTo>
                  <a:cubicBezTo>
                    <a:pt x="2562" y="21142"/>
                    <a:pt x="2803" y="21154"/>
                    <a:pt x="3044" y="21154"/>
                  </a:cubicBezTo>
                  <a:cubicBezTo>
                    <a:pt x="6371" y="21154"/>
                    <a:pt x="9505" y="18783"/>
                    <a:pt x="10420" y="15255"/>
                  </a:cubicBezTo>
                  <a:cubicBezTo>
                    <a:pt x="10554" y="14774"/>
                    <a:pt x="10723" y="13980"/>
                    <a:pt x="10688" y="13007"/>
                  </a:cubicBezTo>
                  <a:cubicBezTo>
                    <a:pt x="10607" y="10358"/>
                    <a:pt x="9135" y="8725"/>
                    <a:pt x="6352" y="4666"/>
                  </a:cubicBezTo>
                  <a:cubicBezTo>
                    <a:pt x="5926" y="4046"/>
                    <a:pt x="5364" y="3214"/>
                    <a:pt x="4704" y="21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7674571" y="3864222"/>
              <a:ext cx="27967" cy="27967"/>
            </a:xfrm>
            <a:custGeom>
              <a:avLst/>
              <a:gdLst/>
              <a:ahLst/>
              <a:cxnLst/>
              <a:rect l="l" t="t" r="r" b="b"/>
              <a:pathLst>
                <a:path w="661" h="661" extrusionOk="0">
                  <a:moveTo>
                    <a:pt x="330" y="1"/>
                  </a:moveTo>
                  <a:cubicBezTo>
                    <a:pt x="152" y="1"/>
                    <a:pt x="0" y="152"/>
                    <a:pt x="0" y="331"/>
                  </a:cubicBezTo>
                  <a:cubicBezTo>
                    <a:pt x="0" y="509"/>
                    <a:pt x="152" y="661"/>
                    <a:pt x="330" y="661"/>
                  </a:cubicBezTo>
                  <a:cubicBezTo>
                    <a:pt x="509" y="661"/>
                    <a:pt x="660" y="509"/>
                    <a:pt x="660" y="331"/>
                  </a:cubicBezTo>
                  <a:cubicBezTo>
                    <a:pt x="660" y="152"/>
                    <a:pt x="509" y="1"/>
                    <a:pt x="3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7604718" y="3902427"/>
              <a:ext cx="82716" cy="89359"/>
            </a:xfrm>
            <a:custGeom>
              <a:avLst/>
              <a:gdLst/>
              <a:ahLst/>
              <a:cxnLst/>
              <a:rect l="l" t="t" r="r" b="b"/>
              <a:pathLst>
                <a:path w="1955" h="2112" extrusionOk="0">
                  <a:moveTo>
                    <a:pt x="1477" y="0"/>
                  </a:moveTo>
                  <a:cubicBezTo>
                    <a:pt x="1192" y="0"/>
                    <a:pt x="794" y="276"/>
                    <a:pt x="492" y="712"/>
                  </a:cubicBezTo>
                  <a:cubicBezTo>
                    <a:pt x="99" y="1266"/>
                    <a:pt x="1" y="1863"/>
                    <a:pt x="269" y="2051"/>
                  </a:cubicBezTo>
                  <a:cubicBezTo>
                    <a:pt x="325" y="2092"/>
                    <a:pt x="393" y="2111"/>
                    <a:pt x="469" y="2111"/>
                  </a:cubicBezTo>
                  <a:cubicBezTo>
                    <a:pt x="755" y="2111"/>
                    <a:pt x="1154" y="1836"/>
                    <a:pt x="1464" y="1399"/>
                  </a:cubicBezTo>
                  <a:cubicBezTo>
                    <a:pt x="1857" y="855"/>
                    <a:pt x="1955" y="249"/>
                    <a:pt x="1678" y="61"/>
                  </a:cubicBezTo>
                  <a:cubicBezTo>
                    <a:pt x="1622" y="20"/>
                    <a:pt x="1554" y="0"/>
                    <a:pt x="1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" name="Google Shape;597;p32"/>
          <p:cNvSpPr/>
          <p:nvPr/>
        </p:nvSpPr>
        <p:spPr>
          <a:xfrm rot="516939" flipH="1">
            <a:off x="2845654" y="331784"/>
            <a:ext cx="280364" cy="280364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8" name="Google Shape;598;p32"/>
          <p:cNvGrpSpPr/>
          <p:nvPr/>
        </p:nvGrpSpPr>
        <p:grpSpPr>
          <a:xfrm flipH="1">
            <a:off x="699337" y="3351745"/>
            <a:ext cx="395310" cy="395311"/>
            <a:chOff x="4621334" y="717125"/>
            <a:chExt cx="587472" cy="587474"/>
          </a:xfrm>
        </p:grpSpPr>
        <p:sp>
          <p:nvSpPr>
            <p:cNvPr id="599" name="Google Shape;599;p32"/>
            <p:cNvSpPr/>
            <p:nvPr/>
          </p:nvSpPr>
          <p:spPr>
            <a:xfrm>
              <a:off x="4916765" y="1147367"/>
              <a:ext cx="37287" cy="157232"/>
            </a:xfrm>
            <a:custGeom>
              <a:avLst/>
              <a:gdLst/>
              <a:ahLst/>
              <a:cxnLst/>
              <a:rect l="l" t="t" r="r" b="b"/>
              <a:pathLst>
                <a:path w="286" h="1206" extrusionOk="0">
                  <a:moveTo>
                    <a:pt x="170" y="1"/>
                  </a:moveTo>
                  <a:lnTo>
                    <a:pt x="0" y="19"/>
                  </a:lnTo>
                  <a:lnTo>
                    <a:pt x="116" y="1205"/>
                  </a:lnTo>
                  <a:lnTo>
                    <a:pt x="286" y="1187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4718985" y="1111383"/>
              <a:ext cx="116425" cy="133895"/>
            </a:xfrm>
            <a:custGeom>
              <a:avLst/>
              <a:gdLst/>
              <a:ahLst/>
              <a:cxnLst/>
              <a:rect l="l" t="t" r="r" b="b"/>
              <a:pathLst>
                <a:path w="893" h="1027" extrusionOk="0">
                  <a:moveTo>
                    <a:pt x="759" y="0"/>
                  </a:moveTo>
                  <a:lnTo>
                    <a:pt x="1" y="919"/>
                  </a:lnTo>
                  <a:lnTo>
                    <a:pt x="135" y="1026"/>
                  </a:lnTo>
                  <a:lnTo>
                    <a:pt x="893" y="107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4621334" y="1013731"/>
              <a:ext cx="157102" cy="37287"/>
            </a:xfrm>
            <a:custGeom>
              <a:avLst/>
              <a:gdLst/>
              <a:ahLst/>
              <a:cxnLst/>
              <a:rect l="l" t="t" r="r" b="b"/>
              <a:pathLst>
                <a:path w="1205" h="286" extrusionOk="0">
                  <a:moveTo>
                    <a:pt x="1187" y="0"/>
                  </a:moveTo>
                  <a:lnTo>
                    <a:pt x="0" y="107"/>
                  </a:lnTo>
                  <a:lnTo>
                    <a:pt x="18" y="286"/>
                  </a:lnTo>
                  <a:lnTo>
                    <a:pt x="1205" y="170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4680655" y="815950"/>
              <a:ext cx="135068" cy="116425"/>
            </a:xfrm>
            <a:custGeom>
              <a:avLst/>
              <a:gdLst/>
              <a:ahLst/>
              <a:cxnLst/>
              <a:rect l="l" t="t" r="r" b="b"/>
              <a:pathLst>
                <a:path w="1036" h="893" extrusionOk="0">
                  <a:moveTo>
                    <a:pt x="116" y="0"/>
                  </a:moveTo>
                  <a:lnTo>
                    <a:pt x="0" y="125"/>
                  </a:lnTo>
                  <a:lnTo>
                    <a:pt x="919" y="893"/>
                  </a:lnTo>
                  <a:lnTo>
                    <a:pt x="1035" y="759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4876088" y="717125"/>
              <a:ext cx="37287" cy="157102"/>
            </a:xfrm>
            <a:custGeom>
              <a:avLst/>
              <a:gdLst/>
              <a:ahLst/>
              <a:cxnLst/>
              <a:rect l="l" t="t" r="r" b="b"/>
              <a:pathLst>
                <a:path w="286" h="1205" extrusionOk="0">
                  <a:moveTo>
                    <a:pt x="170" y="0"/>
                  </a:moveTo>
                  <a:lnTo>
                    <a:pt x="0" y="18"/>
                  </a:lnTo>
                  <a:lnTo>
                    <a:pt x="107" y="1205"/>
                  </a:lnTo>
                  <a:lnTo>
                    <a:pt x="286" y="1187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4994730" y="777620"/>
              <a:ext cx="116425" cy="133895"/>
            </a:xfrm>
            <a:custGeom>
              <a:avLst/>
              <a:gdLst/>
              <a:ahLst/>
              <a:cxnLst/>
              <a:rect l="l" t="t" r="r" b="b"/>
              <a:pathLst>
                <a:path w="893" h="1027" extrusionOk="0">
                  <a:moveTo>
                    <a:pt x="758" y="0"/>
                  </a:moveTo>
                  <a:lnTo>
                    <a:pt x="0" y="919"/>
                  </a:lnTo>
                  <a:lnTo>
                    <a:pt x="134" y="1026"/>
                  </a:lnTo>
                  <a:lnTo>
                    <a:pt x="892" y="107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5051704" y="971750"/>
              <a:ext cx="157102" cy="37418"/>
            </a:xfrm>
            <a:custGeom>
              <a:avLst/>
              <a:gdLst/>
              <a:ahLst/>
              <a:cxnLst/>
              <a:rect l="l" t="t" r="r" b="b"/>
              <a:pathLst>
                <a:path w="1205" h="287" extrusionOk="0">
                  <a:moveTo>
                    <a:pt x="1187" y="1"/>
                  </a:moveTo>
                  <a:lnTo>
                    <a:pt x="0" y="117"/>
                  </a:lnTo>
                  <a:lnTo>
                    <a:pt x="18" y="286"/>
                  </a:lnTo>
                  <a:lnTo>
                    <a:pt x="1205" y="170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5014417" y="1090392"/>
              <a:ext cx="135068" cy="116425"/>
            </a:xfrm>
            <a:custGeom>
              <a:avLst/>
              <a:gdLst/>
              <a:ahLst/>
              <a:cxnLst/>
              <a:rect l="l" t="t" r="r" b="b"/>
              <a:pathLst>
                <a:path w="1036" h="893" extrusionOk="0">
                  <a:moveTo>
                    <a:pt x="108" y="1"/>
                  </a:moveTo>
                  <a:lnTo>
                    <a:pt x="1" y="135"/>
                  </a:lnTo>
                  <a:lnTo>
                    <a:pt x="920" y="893"/>
                  </a:lnTo>
                  <a:lnTo>
                    <a:pt x="1036" y="75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07" name="Google Shape;607;p32"/>
          <p:cNvCxnSpPr/>
          <p:nvPr/>
        </p:nvCxnSpPr>
        <p:spPr>
          <a:xfrm rot="10800000">
            <a:off x="2619713" y="2950825"/>
            <a:ext cx="4079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8" name="Google Shape;608;p32"/>
          <p:cNvCxnSpPr/>
          <p:nvPr/>
        </p:nvCxnSpPr>
        <p:spPr>
          <a:xfrm rot="10800000">
            <a:off x="2619713" y="3923800"/>
            <a:ext cx="4079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9" name="Google Shape;609;p32"/>
          <p:cNvCxnSpPr/>
          <p:nvPr/>
        </p:nvCxnSpPr>
        <p:spPr>
          <a:xfrm rot="10800000">
            <a:off x="2619713" y="1996750"/>
            <a:ext cx="4079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0" name="Google Shape;610;p32"/>
          <p:cNvSpPr txBox="1">
            <a:spLocks noGrp="1"/>
          </p:cNvSpPr>
          <p:nvPr>
            <p:ph type="subTitle" idx="1"/>
          </p:nvPr>
        </p:nvSpPr>
        <p:spPr>
          <a:xfrm>
            <a:off x="2619737" y="247650"/>
            <a:ext cx="44559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FC5E8"/>
                </a:solidFill>
              </a:rPr>
              <a:t>Topics to Cover</a:t>
            </a:r>
            <a:endParaRPr sz="2400">
              <a:solidFill>
                <a:srgbClr val="9FC5E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3"/>
          <p:cNvSpPr txBox="1">
            <a:spLocks noGrp="1"/>
          </p:cNvSpPr>
          <p:nvPr>
            <p:ph type="ctrTitle"/>
          </p:nvPr>
        </p:nvSpPr>
        <p:spPr>
          <a:xfrm>
            <a:off x="367200" y="854125"/>
            <a:ext cx="60267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Objectives and Data Source </a:t>
            </a:r>
            <a:endParaRPr sz="4100"/>
          </a:p>
        </p:txBody>
      </p:sp>
      <p:sp>
        <p:nvSpPr>
          <p:cNvPr id="616" name="Google Shape;616;p33"/>
          <p:cNvSpPr txBox="1">
            <a:spLocks noGrp="1"/>
          </p:cNvSpPr>
          <p:nvPr>
            <p:ph type="subTitle" idx="1"/>
          </p:nvPr>
        </p:nvSpPr>
        <p:spPr>
          <a:xfrm>
            <a:off x="713850" y="2152463"/>
            <a:ext cx="4803300" cy="24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primary objective is to determine whether the water is safe for human consumption. </a:t>
            </a:r>
            <a:endParaRPr sz="14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By building a classification model, the purpose is to accurately classify water samples as either potable (safe for drinking) or non-potable (unsafe for drinking) based on various water quality parameters, such as pH, hardness, turbidity, etc.</a:t>
            </a:r>
            <a:endParaRPr sz="14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Data Source : </a:t>
            </a:r>
            <a:r>
              <a:rPr lang="en" sz="1400"/>
              <a:t>The data was obtained from Kaggle. </a:t>
            </a:r>
            <a:endParaRPr sz="1400"/>
          </a:p>
        </p:txBody>
      </p:sp>
      <p:cxnSp>
        <p:nvCxnSpPr>
          <p:cNvPr id="617" name="Google Shape;617;p33"/>
          <p:cNvCxnSpPr/>
          <p:nvPr/>
        </p:nvCxnSpPr>
        <p:spPr>
          <a:xfrm rot="10800000">
            <a:off x="2024538" y="1966054"/>
            <a:ext cx="2517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8" name="Google Shape;618;p33"/>
          <p:cNvGrpSpPr/>
          <p:nvPr/>
        </p:nvGrpSpPr>
        <p:grpSpPr>
          <a:xfrm rot="1837780" flipH="1">
            <a:off x="8053194" y="459312"/>
            <a:ext cx="587487" cy="587489"/>
            <a:chOff x="4621334" y="717125"/>
            <a:chExt cx="587472" cy="587474"/>
          </a:xfrm>
        </p:grpSpPr>
        <p:sp>
          <p:nvSpPr>
            <p:cNvPr id="619" name="Google Shape;619;p33"/>
            <p:cNvSpPr/>
            <p:nvPr/>
          </p:nvSpPr>
          <p:spPr>
            <a:xfrm>
              <a:off x="4916765" y="1147367"/>
              <a:ext cx="37287" cy="157232"/>
            </a:xfrm>
            <a:custGeom>
              <a:avLst/>
              <a:gdLst/>
              <a:ahLst/>
              <a:cxnLst/>
              <a:rect l="l" t="t" r="r" b="b"/>
              <a:pathLst>
                <a:path w="286" h="1206" extrusionOk="0">
                  <a:moveTo>
                    <a:pt x="170" y="1"/>
                  </a:moveTo>
                  <a:lnTo>
                    <a:pt x="0" y="19"/>
                  </a:lnTo>
                  <a:lnTo>
                    <a:pt x="116" y="1205"/>
                  </a:lnTo>
                  <a:lnTo>
                    <a:pt x="286" y="1187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4718985" y="1111383"/>
              <a:ext cx="116425" cy="133895"/>
            </a:xfrm>
            <a:custGeom>
              <a:avLst/>
              <a:gdLst/>
              <a:ahLst/>
              <a:cxnLst/>
              <a:rect l="l" t="t" r="r" b="b"/>
              <a:pathLst>
                <a:path w="893" h="1027" extrusionOk="0">
                  <a:moveTo>
                    <a:pt x="759" y="0"/>
                  </a:moveTo>
                  <a:lnTo>
                    <a:pt x="1" y="919"/>
                  </a:lnTo>
                  <a:lnTo>
                    <a:pt x="135" y="1026"/>
                  </a:lnTo>
                  <a:lnTo>
                    <a:pt x="893" y="107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4621334" y="1013731"/>
              <a:ext cx="157102" cy="37287"/>
            </a:xfrm>
            <a:custGeom>
              <a:avLst/>
              <a:gdLst/>
              <a:ahLst/>
              <a:cxnLst/>
              <a:rect l="l" t="t" r="r" b="b"/>
              <a:pathLst>
                <a:path w="1205" h="286" extrusionOk="0">
                  <a:moveTo>
                    <a:pt x="1187" y="0"/>
                  </a:moveTo>
                  <a:lnTo>
                    <a:pt x="0" y="107"/>
                  </a:lnTo>
                  <a:lnTo>
                    <a:pt x="18" y="286"/>
                  </a:lnTo>
                  <a:lnTo>
                    <a:pt x="1205" y="170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4680655" y="815950"/>
              <a:ext cx="135068" cy="116425"/>
            </a:xfrm>
            <a:custGeom>
              <a:avLst/>
              <a:gdLst/>
              <a:ahLst/>
              <a:cxnLst/>
              <a:rect l="l" t="t" r="r" b="b"/>
              <a:pathLst>
                <a:path w="1036" h="893" extrusionOk="0">
                  <a:moveTo>
                    <a:pt x="116" y="0"/>
                  </a:moveTo>
                  <a:lnTo>
                    <a:pt x="0" y="125"/>
                  </a:lnTo>
                  <a:lnTo>
                    <a:pt x="919" y="893"/>
                  </a:lnTo>
                  <a:lnTo>
                    <a:pt x="1035" y="759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4876088" y="717125"/>
              <a:ext cx="37287" cy="157102"/>
            </a:xfrm>
            <a:custGeom>
              <a:avLst/>
              <a:gdLst/>
              <a:ahLst/>
              <a:cxnLst/>
              <a:rect l="l" t="t" r="r" b="b"/>
              <a:pathLst>
                <a:path w="286" h="1205" extrusionOk="0">
                  <a:moveTo>
                    <a:pt x="170" y="0"/>
                  </a:moveTo>
                  <a:lnTo>
                    <a:pt x="0" y="18"/>
                  </a:lnTo>
                  <a:lnTo>
                    <a:pt x="107" y="1205"/>
                  </a:lnTo>
                  <a:lnTo>
                    <a:pt x="286" y="1187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4994730" y="777620"/>
              <a:ext cx="116425" cy="133895"/>
            </a:xfrm>
            <a:custGeom>
              <a:avLst/>
              <a:gdLst/>
              <a:ahLst/>
              <a:cxnLst/>
              <a:rect l="l" t="t" r="r" b="b"/>
              <a:pathLst>
                <a:path w="893" h="1027" extrusionOk="0">
                  <a:moveTo>
                    <a:pt x="758" y="0"/>
                  </a:moveTo>
                  <a:lnTo>
                    <a:pt x="0" y="919"/>
                  </a:lnTo>
                  <a:lnTo>
                    <a:pt x="134" y="1026"/>
                  </a:lnTo>
                  <a:lnTo>
                    <a:pt x="892" y="107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5051704" y="971750"/>
              <a:ext cx="157102" cy="37418"/>
            </a:xfrm>
            <a:custGeom>
              <a:avLst/>
              <a:gdLst/>
              <a:ahLst/>
              <a:cxnLst/>
              <a:rect l="l" t="t" r="r" b="b"/>
              <a:pathLst>
                <a:path w="1205" h="287" extrusionOk="0">
                  <a:moveTo>
                    <a:pt x="1187" y="1"/>
                  </a:moveTo>
                  <a:lnTo>
                    <a:pt x="0" y="117"/>
                  </a:lnTo>
                  <a:lnTo>
                    <a:pt x="18" y="286"/>
                  </a:lnTo>
                  <a:lnTo>
                    <a:pt x="1205" y="170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5014417" y="1090392"/>
              <a:ext cx="135068" cy="116425"/>
            </a:xfrm>
            <a:custGeom>
              <a:avLst/>
              <a:gdLst/>
              <a:ahLst/>
              <a:cxnLst/>
              <a:rect l="l" t="t" r="r" b="b"/>
              <a:pathLst>
                <a:path w="1036" h="893" extrusionOk="0">
                  <a:moveTo>
                    <a:pt x="108" y="1"/>
                  </a:moveTo>
                  <a:lnTo>
                    <a:pt x="1" y="135"/>
                  </a:lnTo>
                  <a:lnTo>
                    <a:pt x="920" y="893"/>
                  </a:lnTo>
                  <a:lnTo>
                    <a:pt x="1036" y="75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7" name="Google Shape;627;p33"/>
          <p:cNvSpPr/>
          <p:nvPr/>
        </p:nvSpPr>
        <p:spPr>
          <a:xfrm rot="1838362" flipH="1">
            <a:off x="8682086" y="1178324"/>
            <a:ext cx="145399" cy="145399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3"/>
          <p:cNvSpPr/>
          <p:nvPr/>
        </p:nvSpPr>
        <p:spPr>
          <a:xfrm flipH="1">
            <a:off x="4633131" y="1602763"/>
            <a:ext cx="88800" cy="8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3"/>
          <p:cNvSpPr/>
          <p:nvPr/>
        </p:nvSpPr>
        <p:spPr>
          <a:xfrm rot="-1234723" flipH="1">
            <a:off x="5987451" y="822458"/>
            <a:ext cx="88764" cy="887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33"/>
          <p:cNvSpPr/>
          <p:nvPr/>
        </p:nvSpPr>
        <p:spPr>
          <a:xfrm flipH="1">
            <a:off x="2171331" y="1390613"/>
            <a:ext cx="145500" cy="145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3"/>
          <p:cNvSpPr/>
          <p:nvPr/>
        </p:nvSpPr>
        <p:spPr>
          <a:xfrm>
            <a:off x="6418307" y="3844699"/>
            <a:ext cx="1585500" cy="546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3"/>
          <p:cNvSpPr/>
          <p:nvPr/>
        </p:nvSpPr>
        <p:spPr>
          <a:xfrm flipH="1">
            <a:off x="6722219" y="2817929"/>
            <a:ext cx="2023855" cy="1485091"/>
          </a:xfrm>
          <a:custGeom>
            <a:avLst/>
            <a:gdLst/>
            <a:ahLst/>
            <a:cxnLst/>
            <a:rect l="l" t="t" r="r" b="b"/>
            <a:pathLst>
              <a:path w="27272" h="20012" extrusionOk="0">
                <a:moveTo>
                  <a:pt x="10316" y="0"/>
                </a:moveTo>
                <a:cubicBezTo>
                  <a:pt x="9153" y="0"/>
                  <a:pt x="7048" y="1251"/>
                  <a:pt x="4131" y="7970"/>
                </a:cubicBezTo>
                <a:cubicBezTo>
                  <a:pt x="4131" y="7970"/>
                  <a:pt x="0" y="14099"/>
                  <a:pt x="214" y="17203"/>
                </a:cubicBezTo>
                <a:cubicBezTo>
                  <a:pt x="402" y="19804"/>
                  <a:pt x="3870" y="20012"/>
                  <a:pt x="4974" y="20012"/>
                </a:cubicBezTo>
                <a:cubicBezTo>
                  <a:pt x="5184" y="20012"/>
                  <a:pt x="5308" y="20004"/>
                  <a:pt x="5308" y="20004"/>
                </a:cubicBezTo>
                <a:cubicBezTo>
                  <a:pt x="5308" y="20004"/>
                  <a:pt x="5474" y="20007"/>
                  <a:pt x="5760" y="20007"/>
                </a:cubicBezTo>
                <a:cubicBezTo>
                  <a:pt x="7082" y="20007"/>
                  <a:pt x="10974" y="19958"/>
                  <a:pt x="12918" y="19416"/>
                </a:cubicBezTo>
                <a:cubicBezTo>
                  <a:pt x="14183" y="19058"/>
                  <a:pt x="14579" y="18914"/>
                  <a:pt x="14788" y="18914"/>
                </a:cubicBezTo>
                <a:cubicBezTo>
                  <a:pt x="14969" y="18914"/>
                  <a:pt x="15009" y="19022"/>
                  <a:pt x="15353" y="19193"/>
                </a:cubicBezTo>
                <a:cubicBezTo>
                  <a:pt x="16094" y="19558"/>
                  <a:pt x="22517" y="19781"/>
                  <a:pt x="22517" y="19781"/>
                </a:cubicBezTo>
                <a:lnTo>
                  <a:pt x="25024" y="18086"/>
                </a:lnTo>
                <a:cubicBezTo>
                  <a:pt x="25166" y="18024"/>
                  <a:pt x="25229" y="17854"/>
                  <a:pt x="25166" y="17712"/>
                </a:cubicBezTo>
                <a:cubicBezTo>
                  <a:pt x="25119" y="17610"/>
                  <a:pt x="25015" y="17550"/>
                  <a:pt x="24906" y="17550"/>
                </a:cubicBezTo>
                <a:cubicBezTo>
                  <a:pt x="24871" y="17550"/>
                  <a:pt x="24835" y="17556"/>
                  <a:pt x="24801" y="17569"/>
                </a:cubicBezTo>
                <a:lnTo>
                  <a:pt x="26504" y="16168"/>
                </a:lnTo>
                <a:cubicBezTo>
                  <a:pt x="26522" y="16133"/>
                  <a:pt x="26683" y="15847"/>
                  <a:pt x="26549" y="15588"/>
                </a:cubicBezTo>
                <a:cubicBezTo>
                  <a:pt x="26522" y="15517"/>
                  <a:pt x="26469" y="15464"/>
                  <a:pt x="26433" y="15428"/>
                </a:cubicBezTo>
                <a:cubicBezTo>
                  <a:pt x="26656" y="15294"/>
                  <a:pt x="26879" y="15160"/>
                  <a:pt x="27111" y="15035"/>
                </a:cubicBezTo>
                <a:cubicBezTo>
                  <a:pt x="27245" y="14884"/>
                  <a:pt x="27272" y="14661"/>
                  <a:pt x="27174" y="14509"/>
                </a:cubicBezTo>
                <a:cubicBezTo>
                  <a:pt x="27059" y="14329"/>
                  <a:pt x="26847" y="14322"/>
                  <a:pt x="26806" y="14322"/>
                </a:cubicBezTo>
                <a:cubicBezTo>
                  <a:pt x="26802" y="14322"/>
                  <a:pt x="26800" y="14322"/>
                  <a:pt x="26799" y="14322"/>
                </a:cubicBezTo>
                <a:cubicBezTo>
                  <a:pt x="26924" y="14072"/>
                  <a:pt x="27040" y="13831"/>
                  <a:pt x="27165" y="13581"/>
                </a:cubicBezTo>
                <a:cubicBezTo>
                  <a:pt x="27165" y="13554"/>
                  <a:pt x="27165" y="13251"/>
                  <a:pt x="26924" y="13091"/>
                </a:cubicBezTo>
                <a:cubicBezTo>
                  <a:pt x="26831" y="13026"/>
                  <a:pt x="26721" y="12995"/>
                  <a:pt x="26608" y="12995"/>
                </a:cubicBezTo>
                <a:cubicBezTo>
                  <a:pt x="26470" y="12995"/>
                  <a:pt x="26328" y="13042"/>
                  <a:pt x="26210" y="13135"/>
                </a:cubicBezTo>
                <a:cubicBezTo>
                  <a:pt x="25523" y="13572"/>
                  <a:pt x="24087" y="14393"/>
                  <a:pt x="22142" y="14393"/>
                </a:cubicBezTo>
                <a:cubicBezTo>
                  <a:pt x="20813" y="14393"/>
                  <a:pt x="19493" y="14027"/>
                  <a:pt x="19493" y="14027"/>
                </a:cubicBezTo>
                <a:lnTo>
                  <a:pt x="19707" y="13287"/>
                </a:lnTo>
                <a:cubicBezTo>
                  <a:pt x="19707" y="13287"/>
                  <a:pt x="22071" y="11806"/>
                  <a:pt x="21999" y="10780"/>
                </a:cubicBezTo>
                <a:cubicBezTo>
                  <a:pt x="21977" y="10450"/>
                  <a:pt x="21818" y="10338"/>
                  <a:pt x="21612" y="10338"/>
                </a:cubicBezTo>
                <a:cubicBezTo>
                  <a:pt x="21173" y="10338"/>
                  <a:pt x="20518" y="10851"/>
                  <a:pt x="20518" y="10851"/>
                </a:cubicBezTo>
                <a:lnTo>
                  <a:pt x="17566" y="12475"/>
                </a:lnTo>
                <a:lnTo>
                  <a:pt x="15425" y="14250"/>
                </a:lnTo>
                <a:cubicBezTo>
                  <a:pt x="15425" y="14250"/>
                  <a:pt x="12696" y="15320"/>
                  <a:pt x="10419" y="15320"/>
                </a:cubicBezTo>
                <a:cubicBezTo>
                  <a:pt x="9475" y="15320"/>
                  <a:pt x="8609" y="15136"/>
                  <a:pt x="8047" y="14616"/>
                </a:cubicBezTo>
                <a:cubicBezTo>
                  <a:pt x="8047" y="14616"/>
                  <a:pt x="12400" y="8041"/>
                  <a:pt x="12400" y="3982"/>
                </a:cubicBezTo>
                <a:cubicBezTo>
                  <a:pt x="12400" y="748"/>
                  <a:pt x="11743" y="419"/>
                  <a:pt x="11476" y="419"/>
                </a:cubicBezTo>
                <a:cubicBezTo>
                  <a:pt x="11408" y="419"/>
                  <a:pt x="11365" y="441"/>
                  <a:pt x="11365" y="441"/>
                </a:cubicBezTo>
                <a:cubicBezTo>
                  <a:pt x="11365" y="441"/>
                  <a:pt x="11007" y="0"/>
                  <a:pt x="10316" y="0"/>
                </a:cubicBezTo>
                <a:close/>
              </a:path>
            </a:pathLst>
          </a:custGeom>
          <a:solidFill>
            <a:srgbClr val="F29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33"/>
          <p:cNvSpPr/>
          <p:nvPr/>
        </p:nvSpPr>
        <p:spPr>
          <a:xfrm flipH="1">
            <a:off x="8142898" y="3787096"/>
            <a:ext cx="324520" cy="120814"/>
          </a:xfrm>
          <a:custGeom>
            <a:avLst/>
            <a:gdLst/>
            <a:ahLst/>
            <a:cxnLst/>
            <a:rect l="l" t="t" r="r" b="b"/>
            <a:pathLst>
              <a:path w="4373" h="1628" extrusionOk="0">
                <a:moveTo>
                  <a:pt x="256" y="1"/>
                </a:moveTo>
                <a:cubicBezTo>
                  <a:pt x="141" y="1"/>
                  <a:pt x="75" y="4"/>
                  <a:pt x="72" y="4"/>
                </a:cubicBezTo>
                <a:cubicBezTo>
                  <a:pt x="37" y="4"/>
                  <a:pt x="1" y="39"/>
                  <a:pt x="10" y="84"/>
                </a:cubicBezTo>
                <a:cubicBezTo>
                  <a:pt x="10" y="120"/>
                  <a:pt x="37" y="155"/>
                  <a:pt x="81" y="155"/>
                </a:cubicBezTo>
                <a:cubicBezTo>
                  <a:pt x="86" y="155"/>
                  <a:pt x="144" y="153"/>
                  <a:pt x="242" y="153"/>
                </a:cubicBezTo>
                <a:cubicBezTo>
                  <a:pt x="864" y="153"/>
                  <a:pt x="3121" y="246"/>
                  <a:pt x="4229" y="1601"/>
                </a:cubicBezTo>
                <a:cubicBezTo>
                  <a:pt x="4247" y="1619"/>
                  <a:pt x="4265" y="1627"/>
                  <a:pt x="4292" y="1627"/>
                </a:cubicBezTo>
                <a:cubicBezTo>
                  <a:pt x="4310" y="1627"/>
                  <a:pt x="4319" y="1627"/>
                  <a:pt x="4336" y="1610"/>
                </a:cubicBezTo>
                <a:cubicBezTo>
                  <a:pt x="4363" y="1583"/>
                  <a:pt x="4372" y="1538"/>
                  <a:pt x="4345" y="1511"/>
                </a:cubicBezTo>
                <a:cubicBezTo>
                  <a:pt x="3650" y="655"/>
                  <a:pt x="2517" y="289"/>
                  <a:pt x="1696" y="138"/>
                </a:cubicBezTo>
                <a:cubicBezTo>
                  <a:pt x="1074" y="18"/>
                  <a:pt x="528" y="1"/>
                  <a:pt x="256" y="1"/>
                </a:cubicBezTo>
                <a:close/>
              </a:path>
            </a:pathLst>
          </a:custGeom>
          <a:solidFill>
            <a:srgbClr val="E76A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3"/>
          <p:cNvSpPr/>
          <p:nvPr/>
        </p:nvSpPr>
        <p:spPr>
          <a:xfrm flipH="1">
            <a:off x="6536185" y="1295980"/>
            <a:ext cx="991149" cy="1524941"/>
          </a:xfrm>
          <a:custGeom>
            <a:avLst/>
            <a:gdLst/>
            <a:ahLst/>
            <a:cxnLst/>
            <a:rect l="l" t="t" r="r" b="b"/>
            <a:pathLst>
              <a:path w="13356" h="20549" extrusionOk="0">
                <a:moveTo>
                  <a:pt x="6130" y="0"/>
                </a:moveTo>
                <a:cubicBezTo>
                  <a:pt x="5588" y="0"/>
                  <a:pt x="5038" y="166"/>
                  <a:pt x="4577" y="458"/>
                </a:cubicBezTo>
                <a:cubicBezTo>
                  <a:pt x="3783" y="967"/>
                  <a:pt x="3230" y="1805"/>
                  <a:pt x="2918" y="2697"/>
                </a:cubicBezTo>
                <a:cubicBezTo>
                  <a:pt x="2686" y="3366"/>
                  <a:pt x="2570" y="4125"/>
                  <a:pt x="2820" y="4794"/>
                </a:cubicBezTo>
                <a:cubicBezTo>
                  <a:pt x="3011" y="5281"/>
                  <a:pt x="3454" y="5695"/>
                  <a:pt x="3953" y="5814"/>
                </a:cubicBezTo>
                <a:lnTo>
                  <a:pt x="3953" y="5814"/>
                </a:lnTo>
                <a:cubicBezTo>
                  <a:pt x="2968" y="5890"/>
                  <a:pt x="2023" y="6425"/>
                  <a:pt x="1473" y="7247"/>
                </a:cubicBezTo>
                <a:cubicBezTo>
                  <a:pt x="821" y="8219"/>
                  <a:pt x="750" y="9557"/>
                  <a:pt x="1303" y="10592"/>
                </a:cubicBezTo>
                <a:cubicBezTo>
                  <a:pt x="1461" y="10883"/>
                  <a:pt x="1690" y="11155"/>
                  <a:pt x="1958" y="11359"/>
                </a:cubicBezTo>
                <a:lnTo>
                  <a:pt x="1958" y="11359"/>
                </a:lnTo>
                <a:cubicBezTo>
                  <a:pt x="1540" y="11416"/>
                  <a:pt x="1139" y="11600"/>
                  <a:pt x="839" y="11904"/>
                </a:cubicBezTo>
                <a:cubicBezTo>
                  <a:pt x="215" y="12537"/>
                  <a:pt x="135" y="13634"/>
                  <a:pt x="652" y="14366"/>
                </a:cubicBezTo>
                <a:cubicBezTo>
                  <a:pt x="909" y="14729"/>
                  <a:pt x="1302" y="14980"/>
                  <a:pt x="1730" y="15094"/>
                </a:cubicBezTo>
                <a:lnTo>
                  <a:pt x="1730" y="15094"/>
                </a:lnTo>
                <a:cubicBezTo>
                  <a:pt x="1309" y="15257"/>
                  <a:pt x="934" y="15541"/>
                  <a:pt x="679" y="15918"/>
                </a:cubicBezTo>
                <a:cubicBezTo>
                  <a:pt x="1" y="16917"/>
                  <a:pt x="268" y="18371"/>
                  <a:pt x="1089" y="19264"/>
                </a:cubicBezTo>
                <a:cubicBezTo>
                  <a:pt x="1919" y="20156"/>
                  <a:pt x="3177" y="20530"/>
                  <a:pt x="4399" y="20548"/>
                </a:cubicBezTo>
                <a:cubicBezTo>
                  <a:pt x="4432" y="20549"/>
                  <a:pt x="4465" y="20549"/>
                  <a:pt x="4498" y="20549"/>
                </a:cubicBezTo>
                <a:cubicBezTo>
                  <a:pt x="5677" y="20549"/>
                  <a:pt x="6831" y="20245"/>
                  <a:pt x="7976" y="19942"/>
                </a:cubicBezTo>
                <a:cubicBezTo>
                  <a:pt x="7751" y="19396"/>
                  <a:pt x="7345" y="18938"/>
                  <a:pt x="6848" y="18621"/>
                </a:cubicBezTo>
                <a:lnTo>
                  <a:pt x="6848" y="18621"/>
                </a:lnTo>
                <a:cubicBezTo>
                  <a:pt x="7225" y="18667"/>
                  <a:pt x="7605" y="18691"/>
                  <a:pt x="7984" y="18691"/>
                </a:cubicBezTo>
                <a:cubicBezTo>
                  <a:pt x="8626" y="18691"/>
                  <a:pt x="9268" y="18624"/>
                  <a:pt x="9894" y="18487"/>
                </a:cubicBezTo>
                <a:cubicBezTo>
                  <a:pt x="10519" y="18354"/>
                  <a:pt x="11143" y="18139"/>
                  <a:pt x="11634" y="17738"/>
                </a:cubicBezTo>
                <a:cubicBezTo>
                  <a:pt x="12124" y="17328"/>
                  <a:pt x="12463" y="16694"/>
                  <a:pt x="12383" y="16070"/>
                </a:cubicBezTo>
                <a:cubicBezTo>
                  <a:pt x="12328" y="15638"/>
                  <a:pt x="12037" y="15235"/>
                  <a:pt x="11656" y="15045"/>
                </a:cubicBezTo>
                <a:lnTo>
                  <a:pt x="11656" y="15045"/>
                </a:lnTo>
                <a:cubicBezTo>
                  <a:pt x="12237" y="15019"/>
                  <a:pt x="12819" y="14625"/>
                  <a:pt x="13052" y="14072"/>
                </a:cubicBezTo>
                <a:cubicBezTo>
                  <a:pt x="13356" y="13340"/>
                  <a:pt x="13106" y="12439"/>
                  <a:pt x="12544" y="11868"/>
                </a:cubicBezTo>
                <a:cubicBezTo>
                  <a:pt x="11991" y="11297"/>
                  <a:pt x="11179" y="11012"/>
                  <a:pt x="10385" y="10967"/>
                </a:cubicBezTo>
                <a:lnTo>
                  <a:pt x="10385" y="10967"/>
                </a:lnTo>
                <a:cubicBezTo>
                  <a:pt x="10400" y="10968"/>
                  <a:pt x="10415" y="10968"/>
                  <a:pt x="10431" y="10968"/>
                </a:cubicBezTo>
                <a:cubicBezTo>
                  <a:pt x="11162" y="10968"/>
                  <a:pt x="11815" y="10345"/>
                  <a:pt x="11964" y="9629"/>
                </a:cubicBezTo>
                <a:cubicBezTo>
                  <a:pt x="12115" y="8888"/>
                  <a:pt x="11803" y="8103"/>
                  <a:pt x="11259" y="7586"/>
                </a:cubicBezTo>
                <a:cubicBezTo>
                  <a:pt x="10724" y="7060"/>
                  <a:pt x="9983" y="6774"/>
                  <a:pt x="9243" y="6649"/>
                </a:cubicBezTo>
                <a:cubicBezTo>
                  <a:pt x="10153" y="6016"/>
                  <a:pt x="10679" y="4865"/>
                  <a:pt x="10563" y="3759"/>
                </a:cubicBezTo>
                <a:cubicBezTo>
                  <a:pt x="10447" y="2662"/>
                  <a:pt x="9698" y="1645"/>
                  <a:pt x="8672" y="1207"/>
                </a:cubicBezTo>
                <a:cubicBezTo>
                  <a:pt x="8030" y="940"/>
                  <a:pt x="7887" y="628"/>
                  <a:pt x="7280" y="289"/>
                </a:cubicBezTo>
                <a:cubicBezTo>
                  <a:pt x="6927" y="91"/>
                  <a:pt x="6531" y="0"/>
                  <a:pt x="6130" y="0"/>
                </a:cubicBezTo>
                <a:close/>
              </a:path>
            </a:pathLst>
          </a:custGeom>
          <a:solidFill>
            <a:srgbClr val="2121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3"/>
          <p:cNvSpPr/>
          <p:nvPr/>
        </p:nvSpPr>
        <p:spPr>
          <a:xfrm flipH="1">
            <a:off x="6944636" y="2401914"/>
            <a:ext cx="744252" cy="318806"/>
          </a:xfrm>
          <a:custGeom>
            <a:avLst/>
            <a:gdLst/>
            <a:ahLst/>
            <a:cxnLst/>
            <a:rect l="l" t="t" r="r" b="b"/>
            <a:pathLst>
              <a:path w="10029" h="4296" extrusionOk="0">
                <a:moveTo>
                  <a:pt x="6435" y="1"/>
                </a:moveTo>
                <a:cubicBezTo>
                  <a:pt x="5887" y="1"/>
                  <a:pt x="5300" y="46"/>
                  <a:pt x="4693" y="141"/>
                </a:cubicBezTo>
                <a:cubicBezTo>
                  <a:pt x="2026" y="560"/>
                  <a:pt x="1" y="1800"/>
                  <a:pt x="170" y="2906"/>
                </a:cubicBezTo>
                <a:cubicBezTo>
                  <a:pt x="308" y="3769"/>
                  <a:pt x="1722" y="4295"/>
                  <a:pt x="3591" y="4295"/>
                </a:cubicBezTo>
                <a:cubicBezTo>
                  <a:pt x="4137" y="4295"/>
                  <a:pt x="4723" y="4250"/>
                  <a:pt x="5327" y="4155"/>
                </a:cubicBezTo>
                <a:cubicBezTo>
                  <a:pt x="8003" y="3736"/>
                  <a:pt x="10028" y="2496"/>
                  <a:pt x="9850" y="1381"/>
                </a:cubicBezTo>
                <a:cubicBezTo>
                  <a:pt x="9712" y="525"/>
                  <a:pt x="8304" y="1"/>
                  <a:pt x="6435" y="1"/>
                </a:cubicBezTo>
                <a:close/>
              </a:path>
            </a:pathLst>
          </a:custGeom>
          <a:solidFill>
            <a:srgbClr val="F29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3"/>
          <p:cNvSpPr/>
          <p:nvPr/>
        </p:nvSpPr>
        <p:spPr>
          <a:xfrm flipH="1">
            <a:off x="7088974" y="1773514"/>
            <a:ext cx="591899" cy="815642"/>
          </a:xfrm>
          <a:custGeom>
            <a:avLst/>
            <a:gdLst/>
            <a:ahLst/>
            <a:cxnLst/>
            <a:rect l="l" t="t" r="r" b="b"/>
            <a:pathLst>
              <a:path w="7976" h="10991" extrusionOk="0">
                <a:moveTo>
                  <a:pt x="1133" y="0"/>
                </a:moveTo>
                <a:lnTo>
                  <a:pt x="0" y="428"/>
                </a:lnTo>
                <a:lnTo>
                  <a:pt x="152" y="2498"/>
                </a:lnTo>
                <a:lnTo>
                  <a:pt x="776" y="10991"/>
                </a:lnTo>
                <a:lnTo>
                  <a:pt x="7975" y="10937"/>
                </a:lnTo>
                <a:lnTo>
                  <a:pt x="7672" y="8422"/>
                </a:lnTo>
                <a:lnTo>
                  <a:pt x="7431" y="6450"/>
                </a:lnTo>
                <a:lnTo>
                  <a:pt x="7092" y="3667"/>
                </a:lnTo>
                <a:lnTo>
                  <a:pt x="1133" y="0"/>
                </a:lnTo>
                <a:close/>
              </a:path>
            </a:pathLst>
          </a:custGeom>
          <a:solidFill>
            <a:srgbClr val="F29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3"/>
          <p:cNvSpPr/>
          <p:nvPr/>
        </p:nvSpPr>
        <p:spPr>
          <a:xfrm flipH="1">
            <a:off x="7111460" y="1773514"/>
            <a:ext cx="569413" cy="635312"/>
          </a:xfrm>
          <a:custGeom>
            <a:avLst/>
            <a:gdLst/>
            <a:ahLst/>
            <a:cxnLst/>
            <a:rect l="l" t="t" r="r" b="b"/>
            <a:pathLst>
              <a:path w="7673" h="8561" extrusionOk="0">
                <a:moveTo>
                  <a:pt x="1133" y="0"/>
                </a:moveTo>
                <a:lnTo>
                  <a:pt x="0" y="428"/>
                </a:lnTo>
                <a:lnTo>
                  <a:pt x="152" y="2498"/>
                </a:lnTo>
                <a:cubicBezTo>
                  <a:pt x="1349" y="4893"/>
                  <a:pt x="3678" y="8561"/>
                  <a:pt x="6655" y="8561"/>
                </a:cubicBezTo>
                <a:cubicBezTo>
                  <a:pt x="6938" y="8561"/>
                  <a:pt x="7226" y="8528"/>
                  <a:pt x="7520" y="8457"/>
                </a:cubicBezTo>
                <a:cubicBezTo>
                  <a:pt x="7574" y="8448"/>
                  <a:pt x="7619" y="8439"/>
                  <a:pt x="7672" y="8422"/>
                </a:cubicBezTo>
                <a:lnTo>
                  <a:pt x="7431" y="6450"/>
                </a:lnTo>
                <a:lnTo>
                  <a:pt x="7092" y="3667"/>
                </a:lnTo>
                <a:lnTo>
                  <a:pt x="1133" y="0"/>
                </a:lnTo>
                <a:close/>
              </a:path>
            </a:pathLst>
          </a:custGeom>
          <a:solidFill>
            <a:srgbClr val="E76A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33"/>
          <p:cNvSpPr/>
          <p:nvPr/>
        </p:nvSpPr>
        <p:spPr>
          <a:xfrm flipH="1">
            <a:off x="6853281" y="1011464"/>
            <a:ext cx="1117603" cy="1190328"/>
          </a:xfrm>
          <a:custGeom>
            <a:avLst/>
            <a:gdLst/>
            <a:ahLst/>
            <a:cxnLst/>
            <a:rect l="l" t="t" r="r" b="b"/>
            <a:pathLst>
              <a:path w="15060" h="16040" extrusionOk="0">
                <a:moveTo>
                  <a:pt x="8859" y="1"/>
                </a:moveTo>
                <a:cubicBezTo>
                  <a:pt x="8824" y="1"/>
                  <a:pt x="8788" y="1"/>
                  <a:pt x="8752" y="1"/>
                </a:cubicBezTo>
                <a:cubicBezTo>
                  <a:pt x="5505" y="37"/>
                  <a:pt x="2481" y="1776"/>
                  <a:pt x="1027" y="4676"/>
                </a:cubicBezTo>
                <a:cubicBezTo>
                  <a:pt x="259" y="6201"/>
                  <a:pt x="1" y="7914"/>
                  <a:pt x="1374" y="9341"/>
                </a:cubicBezTo>
                <a:cubicBezTo>
                  <a:pt x="3311" y="11352"/>
                  <a:pt x="4216" y="11765"/>
                  <a:pt x="4634" y="11765"/>
                </a:cubicBezTo>
                <a:cubicBezTo>
                  <a:pt x="4926" y="11765"/>
                  <a:pt x="4979" y="11563"/>
                  <a:pt x="4979" y="11563"/>
                </a:cubicBezTo>
                <a:cubicBezTo>
                  <a:pt x="4979" y="11563"/>
                  <a:pt x="7075" y="14872"/>
                  <a:pt x="7494" y="15095"/>
                </a:cubicBezTo>
                <a:cubicBezTo>
                  <a:pt x="7787" y="15251"/>
                  <a:pt x="9576" y="16039"/>
                  <a:pt x="11388" y="16039"/>
                </a:cubicBezTo>
                <a:cubicBezTo>
                  <a:pt x="12168" y="16039"/>
                  <a:pt x="12952" y="15893"/>
                  <a:pt x="13623" y="15488"/>
                </a:cubicBezTo>
                <a:cubicBezTo>
                  <a:pt x="13623" y="15488"/>
                  <a:pt x="14908" y="12696"/>
                  <a:pt x="14952" y="11143"/>
                </a:cubicBezTo>
                <a:cubicBezTo>
                  <a:pt x="14961" y="10653"/>
                  <a:pt x="14917" y="10251"/>
                  <a:pt x="14845" y="9939"/>
                </a:cubicBezTo>
                <a:cubicBezTo>
                  <a:pt x="14702" y="9279"/>
                  <a:pt x="14444" y="9011"/>
                  <a:pt x="14444" y="9011"/>
                </a:cubicBezTo>
                <a:cubicBezTo>
                  <a:pt x="14444" y="9011"/>
                  <a:pt x="14471" y="8922"/>
                  <a:pt x="14515" y="8753"/>
                </a:cubicBezTo>
                <a:cubicBezTo>
                  <a:pt x="14676" y="8066"/>
                  <a:pt x="15059" y="6139"/>
                  <a:pt x="14631" y="4925"/>
                </a:cubicBezTo>
                <a:cubicBezTo>
                  <a:pt x="14215" y="3721"/>
                  <a:pt x="13834" y="1"/>
                  <a:pt x="8859" y="1"/>
                </a:cubicBezTo>
                <a:close/>
              </a:path>
            </a:pathLst>
          </a:custGeom>
          <a:solidFill>
            <a:srgbClr val="F29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33"/>
          <p:cNvSpPr/>
          <p:nvPr/>
        </p:nvSpPr>
        <p:spPr>
          <a:xfrm flipH="1">
            <a:off x="7115460" y="935400"/>
            <a:ext cx="1403608" cy="2054355"/>
          </a:xfrm>
          <a:custGeom>
            <a:avLst/>
            <a:gdLst/>
            <a:ahLst/>
            <a:cxnLst/>
            <a:rect l="l" t="t" r="r" b="b"/>
            <a:pathLst>
              <a:path w="18914" h="27683" extrusionOk="0">
                <a:moveTo>
                  <a:pt x="4988" y="26995"/>
                </a:moveTo>
                <a:cubicBezTo>
                  <a:pt x="5041" y="27031"/>
                  <a:pt x="5095" y="27058"/>
                  <a:pt x="5148" y="27084"/>
                </a:cubicBezTo>
                <a:cubicBezTo>
                  <a:pt x="5077" y="27102"/>
                  <a:pt x="5006" y="27120"/>
                  <a:pt x="4934" y="27138"/>
                </a:cubicBezTo>
                <a:lnTo>
                  <a:pt x="4988" y="26995"/>
                </a:lnTo>
                <a:close/>
                <a:moveTo>
                  <a:pt x="14784" y="0"/>
                </a:moveTo>
                <a:cubicBezTo>
                  <a:pt x="12818" y="0"/>
                  <a:pt x="10853" y="673"/>
                  <a:pt x="9315" y="1900"/>
                </a:cubicBezTo>
                <a:cubicBezTo>
                  <a:pt x="8449" y="2587"/>
                  <a:pt x="7727" y="3444"/>
                  <a:pt x="7174" y="4407"/>
                </a:cubicBezTo>
                <a:cubicBezTo>
                  <a:pt x="6629" y="5353"/>
                  <a:pt x="6264" y="6405"/>
                  <a:pt x="6103" y="7494"/>
                </a:cubicBezTo>
                <a:cubicBezTo>
                  <a:pt x="6094" y="7556"/>
                  <a:pt x="6085" y="7619"/>
                  <a:pt x="6085" y="7672"/>
                </a:cubicBezTo>
                <a:cubicBezTo>
                  <a:pt x="5050" y="7797"/>
                  <a:pt x="4105" y="8529"/>
                  <a:pt x="3721" y="9501"/>
                </a:cubicBezTo>
                <a:cubicBezTo>
                  <a:pt x="3346" y="10473"/>
                  <a:pt x="3543" y="11642"/>
                  <a:pt x="4212" y="12445"/>
                </a:cubicBezTo>
                <a:cubicBezTo>
                  <a:pt x="3150" y="12837"/>
                  <a:pt x="2142" y="13542"/>
                  <a:pt x="1723" y="14586"/>
                </a:cubicBezTo>
                <a:cubicBezTo>
                  <a:pt x="1303" y="15639"/>
                  <a:pt x="1678" y="17039"/>
                  <a:pt x="2713" y="17476"/>
                </a:cubicBezTo>
                <a:cubicBezTo>
                  <a:pt x="1634" y="18244"/>
                  <a:pt x="652" y="19252"/>
                  <a:pt x="322" y="20527"/>
                </a:cubicBezTo>
                <a:cubicBezTo>
                  <a:pt x="1" y="21803"/>
                  <a:pt x="536" y="23364"/>
                  <a:pt x="1767" y="23837"/>
                </a:cubicBezTo>
                <a:cubicBezTo>
                  <a:pt x="1036" y="24337"/>
                  <a:pt x="724" y="25363"/>
                  <a:pt x="1036" y="26192"/>
                </a:cubicBezTo>
                <a:cubicBezTo>
                  <a:pt x="1178" y="26555"/>
                  <a:pt x="1417" y="26665"/>
                  <a:pt x="1715" y="26665"/>
                </a:cubicBezTo>
                <a:cubicBezTo>
                  <a:pt x="2092" y="26665"/>
                  <a:pt x="2564" y="26489"/>
                  <a:pt x="3052" y="26424"/>
                </a:cubicBezTo>
                <a:lnTo>
                  <a:pt x="3052" y="26424"/>
                </a:lnTo>
                <a:cubicBezTo>
                  <a:pt x="2802" y="26576"/>
                  <a:pt x="2543" y="26736"/>
                  <a:pt x="2294" y="26897"/>
                </a:cubicBezTo>
                <a:cubicBezTo>
                  <a:pt x="2847" y="27111"/>
                  <a:pt x="3447" y="27226"/>
                  <a:pt x="4046" y="27226"/>
                </a:cubicBezTo>
                <a:cubicBezTo>
                  <a:pt x="4345" y="27226"/>
                  <a:pt x="4643" y="27197"/>
                  <a:pt x="4934" y="27138"/>
                </a:cubicBezTo>
                <a:lnTo>
                  <a:pt x="4934" y="27138"/>
                </a:lnTo>
                <a:lnTo>
                  <a:pt x="4899" y="27245"/>
                </a:lnTo>
                <a:cubicBezTo>
                  <a:pt x="5680" y="27468"/>
                  <a:pt x="6478" y="27683"/>
                  <a:pt x="7292" y="27683"/>
                </a:cubicBezTo>
                <a:cubicBezTo>
                  <a:pt x="7324" y="27683"/>
                  <a:pt x="7356" y="27683"/>
                  <a:pt x="7388" y="27682"/>
                </a:cubicBezTo>
                <a:cubicBezTo>
                  <a:pt x="8235" y="27664"/>
                  <a:pt x="9109" y="27361"/>
                  <a:pt x="9627" y="26692"/>
                </a:cubicBezTo>
                <a:cubicBezTo>
                  <a:pt x="9930" y="26308"/>
                  <a:pt x="10091" y="25791"/>
                  <a:pt x="9930" y="25336"/>
                </a:cubicBezTo>
                <a:cubicBezTo>
                  <a:pt x="9807" y="24966"/>
                  <a:pt x="9434" y="24687"/>
                  <a:pt x="9062" y="24687"/>
                </a:cubicBezTo>
                <a:cubicBezTo>
                  <a:pt x="9030" y="24687"/>
                  <a:pt x="8998" y="24689"/>
                  <a:pt x="8967" y="24693"/>
                </a:cubicBezTo>
                <a:cubicBezTo>
                  <a:pt x="10492" y="24274"/>
                  <a:pt x="11759" y="22954"/>
                  <a:pt x="12080" y="21402"/>
                </a:cubicBezTo>
                <a:cubicBezTo>
                  <a:pt x="12419" y="19778"/>
                  <a:pt x="11741" y="17994"/>
                  <a:pt x="10412" y="17012"/>
                </a:cubicBezTo>
                <a:cubicBezTo>
                  <a:pt x="11598" y="16888"/>
                  <a:pt x="12339" y="15541"/>
                  <a:pt x="12250" y="14354"/>
                </a:cubicBezTo>
                <a:cubicBezTo>
                  <a:pt x="12196" y="13578"/>
                  <a:pt x="11759" y="12159"/>
                  <a:pt x="11143" y="11473"/>
                </a:cubicBezTo>
                <a:cubicBezTo>
                  <a:pt x="11117" y="11303"/>
                  <a:pt x="11090" y="11142"/>
                  <a:pt x="11045" y="10982"/>
                </a:cubicBezTo>
                <a:cubicBezTo>
                  <a:pt x="11902" y="10821"/>
                  <a:pt x="12722" y="10402"/>
                  <a:pt x="13267" y="9751"/>
                </a:cubicBezTo>
                <a:cubicBezTo>
                  <a:pt x="13391" y="9599"/>
                  <a:pt x="13507" y="9447"/>
                  <a:pt x="13597" y="9269"/>
                </a:cubicBezTo>
                <a:cubicBezTo>
                  <a:pt x="14114" y="8315"/>
                  <a:pt x="13989" y="6994"/>
                  <a:pt x="13160" y="6298"/>
                </a:cubicBezTo>
                <a:lnTo>
                  <a:pt x="13160" y="6298"/>
                </a:lnTo>
                <a:cubicBezTo>
                  <a:pt x="13320" y="6343"/>
                  <a:pt x="13490" y="6388"/>
                  <a:pt x="13650" y="6414"/>
                </a:cubicBezTo>
                <a:cubicBezTo>
                  <a:pt x="13899" y="6456"/>
                  <a:pt x="14150" y="6477"/>
                  <a:pt x="14401" y="6477"/>
                </a:cubicBezTo>
                <a:cubicBezTo>
                  <a:pt x="15377" y="6477"/>
                  <a:pt x="16349" y="6165"/>
                  <a:pt x="17129" y="5576"/>
                </a:cubicBezTo>
                <a:cubicBezTo>
                  <a:pt x="18236" y="4728"/>
                  <a:pt x="18914" y="3346"/>
                  <a:pt x="18905" y="1945"/>
                </a:cubicBezTo>
                <a:cubicBezTo>
                  <a:pt x="18878" y="553"/>
                  <a:pt x="17049" y="196"/>
                  <a:pt x="15657" y="45"/>
                </a:cubicBezTo>
                <a:cubicBezTo>
                  <a:pt x="15367" y="15"/>
                  <a:pt x="15076" y="0"/>
                  <a:pt x="14784" y="0"/>
                </a:cubicBezTo>
                <a:close/>
              </a:path>
            </a:pathLst>
          </a:custGeom>
          <a:solidFill>
            <a:srgbClr val="2121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33"/>
          <p:cNvSpPr/>
          <p:nvPr/>
        </p:nvSpPr>
        <p:spPr>
          <a:xfrm flipH="1">
            <a:off x="7471598" y="1213386"/>
            <a:ext cx="594645" cy="445631"/>
          </a:xfrm>
          <a:custGeom>
            <a:avLst/>
            <a:gdLst/>
            <a:ahLst/>
            <a:cxnLst/>
            <a:rect l="l" t="t" r="r" b="b"/>
            <a:pathLst>
              <a:path w="8013" h="6005" extrusionOk="0">
                <a:moveTo>
                  <a:pt x="3177" y="1"/>
                </a:moveTo>
                <a:lnTo>
                  <a:pt x="3177" y="1"/>
                </a:lnTo>
                <a:cubicBezTo>
                  <a:pt x="2526" y="358"/>
                  <a:pt x="1812" y="581"/>
                  <a:pt x="1072" y="661"/>
                </a:cubicBezTo>
                <a:cubicBezTo>
                  <a:pt x="527" y="1607"/>
                  <a:pt x="162" y="2659"/>
                  <a:pt x="1" y="3748"/>
                </a:cubicBezTo>
                <a:cubicBezTo>
                  <a:pt x="527" y="3703"/>
                  <a:pt x="1036" y="3516"/>
                  <a:pt x="1535" y="3337"/>
                </a:cubicBezTo>
                <a:cubicBezTo>
                  <a:pt x="1812" y="4203"/>
                  <a:pt x="2543" y="4916"/>
                  <a:pt x="3409" y="5184"/>
                </a:cubicBezTo>
                <a:cubicBezTo>
                  <a:pt x="3673" y="5265"/>
                  <a:pt x="3949" y="5304"/>
                  <a:pt x="4226" y="5304"/>
                </a:cubicBezTo>
                <a:cubicBezTo>
                  <a:pt x="4864" y="5304"/>
                  <a:pt x="5505" y="5095"/>
                  <a:pt x="6003" y="4704"/>
                </a:cubicBezTo>
                <a:lnTo>
                  <a:pt x="6003" y="4704"/>
                </a:lnTo>
                <a:cubicBezTo>
                  <a:pt x="5642" y="4990"/>
                  <a:pt x="6319" y="5524"/>
                  <a:pt x="7165" y="6005"/>
                </a:cubicBezTo>
                <a:cubicBezTo>
                  <a:pt x="7289" y="5853"/>
                  <a:pt x="7405" y="5701"/>
                  <a:pt x="7495" y="5523"/>
                </a:cubicBezTo>
                <a:cubicBezTo>
                  <a:pt x="8012" y="4569"/>
                  <a:pt x="7887" y="3248"/>
                  <a:pt x="7058" y="2552"/>
                </a:cubicBezTo>
                <a:lnTo>
                  <a:pt x="7058" y="2552"/>
                </a:lnTo>
                <a:cubicBezTo>
                  <a:pt x="7218" y="2597"/>
                  <a:pt x="7388" y="2642"/>
                  <a:pt x="7548" y="2668"/>
                </a:cubicBezTo>
                <a:cubicBezTo>
                  <a:pt x="7450" y="2472"/>
                  <a:pt x="7370" y="2267"/>
                  <a:pt x="7307" y="2053"/>
                </a:cubicBezTo>
                <a:cubicBezTo>
                  <a:pt x="6854" y="2547"/>
                  <a:pt x="6180" y="2818"/>
                  <a:pt x="5512" y="2818"/>
                </a:cubicBezTo>
                <a:cubicBezTo>
                  <a:pt x="5155" y="2818"/>
                  <a:pt x="4799" y="2741"/>
                  <a:pt x="4479" y="2579"/>
                </a:cubicBezTo>
                <a:cubicBezTo>
                  <a:pt x="3552" y="2124"/>
                  <a:pt x="2998" y="1018"/>
                  <a:pt x="3177" y="1"/>
                </a:cubicBezTo>
                <a:close/>
              </a:path>
            </a:pathLst>
          </a:custGeom>
          <a:solidFill>
            <a:srgbClr val="2121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3"/>
          <p:cNvSpPr/>
          <p:nvPr/>
        </p:nvSpPr>
        <p:spPr>
          <a:xfrm flipH="1">
            <a:off x="7133354" y="1452041"/>
            <a:ext cx="321107" cy="72577"/>
          </a:xfrm>
          <a:custGeom>
            <a:avLst/>
            <a:gdLst/>
            <a:ahLst/>
            <a:cxnLst/>
            <a:rect l="l" t="t" r="r" b="b"/>
            <a:pathLst>
              <a:path w="4327" h="978" extrusionOk="0">
                <a:moveTo>
                  <a:pt x="2313" y="1"/>
                </a:moveTo>
                <a:cubicBezTo>
                  <a:pt x="2042" y="1"/>
                  <a:pt x="1867" y="10"/>
                  <a:pt x="1713" y="41"/>
                </a:cubicBezTo>
                <a:cubicBezTo>
                  <a:pt x="1392" y="95"/>
                  <a:pt x="705" y="282"/>
                  <a:pt x="0" y="978"/>
                </a:cubicBezTo>
                <a:lnTo>
                  <a:pt x="2346" y="585"/>
                </a:lnTo>
                <a:lnTo>
                  <a:pt x="4104" y="791"/>
                </a:lnTo>
                <a:lnTo>
                  <a:pt x="4327" y="130"/>
                </a:lnTo>
                <a:lnTo>
                  <a:pt x="2739" y="5"/>
                </a:lnTo>
                <a:cubicBezTo>
                  <a:pt x="2573" y="3"/>
                  <a:pt x="2434" y="1"/>
                  <a:pt x="2313" y="1"/>
                </a:cubicBezTo>
                <a:close/>
              </a:path>
            </a:pathLst>
          </a:custGeom>
          <a:solidFill>
            <a:srgbClr val="2121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3"/>
          <p:cNvSpPr/>
          <p:nvPr/>
        </p:nvSpPr>
        <p:spPr>
          <a:xfrm flipH="1">
            <a:off x="6863233" y="1417980"/>
            <a:ext cx="126528" cy="90759"/>
          </a:xfrm>
          <a:custGeom>
            <a:avLst/>
            <a:gdLst/>
            <a:ahLst/>
            <a:cxnLst/>
            <a:rect l="l" t="t" r="r" b="b"/>
            <a:pathLst>
              <a:path w="1705" h="1223" extrusionOk="0">
                <a:moveTo>
                  <a:pt x="1633" y="1"/>
                </a:moveTo>
                <a:lnTo>
                  <a:pt x="72" y="491"/>
                </a:lnTo>
                <a:lnTo>
                  <a:pt x="1" y="1223"/>
                </a:lnTo>
                <a:lnTo>
                  <a:pt x="1258" y="786"/>
                </a:lnTo>
                <a:lnTo>
                  <a:pt x="1705" y="821"/>
                </a:lnTo>
                <a:lnTo>
                  <a:pt x="1633" y="1"/>
                </a:lnTo>
                <a:close/>
              </a:path>
            </a:pathLst>
          </a:custGeom>
          <a:solidFill>
            <a:srgbClr val="2121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33"/>
          <p:cNvSpPr/>
          <p:nvPr/>
        </p:nvSpPr>
        <p:spPr>
          <a:xfrm flipH="1">
            <a:off x="7229307" y="1657600"/>
            <a:ext cx="286080" cy="99590"/>
          </a:xfrm>
          <a:custGeom>
            <a:avLst/>
            <a:gdLst/>
            <a:ahLst/>
            <a:cxnLst/>
            <a:rect l="l" t="t" r="r" b="b"/>
            <a:pathLst>
              <a:path w="3855" h="1342" extrusionOk="0">
                <a:moveTo>
                  <a:pt x="1927" y="1"/>
                </a:moveTo>
                <a:cubicBezTo>
                  <a:pt x="848" y="1"/>
                  <a:pt x="0" y="1098"/>
                  <a:pt x="116" y="1303"/>
                </a:cubicBezTo>
                <a:cubicBezTo>
                  <a:pt x="129" y="1324"/>
                  <a:pt x="152" y="1333"/>
                  <a:pt x="185" y="1333"/>
                </a:cubicBezTo>
                <a:cubicBezTo>
                  <a:pt x="387" y="1333"/>
                  <a:pt x="968" y="1008"/>
                  <a:pt x="1904" y="1008"/>
                </a:cubicBezTo>
                <a:cubicBezTo>
                  <a:pt x="1935" y="1008"/>
                  <a:pt x="1967" y="1008"/>
                  <a:pt x="1999" y="1009"/>
                </a:cubicBezTo>
                <a:cubicBezTo>
                  <a:pt x="2924" y="1024"/>
                  <a:pt x="3476" y="1341"/>
                  <a:pt x="3671" y="1341"/>
                </a:cubicBezTo>
                <a:cubicBezTo>
                  <a:pt x="3703" y="1341"/>
                  <a:pt x="3726" y="1333"/>
                  <a:pt x="3738" y="1312"/>
                </a:cubicBezTo>
                <a:cubicBezTo>
                  <a:pt x="3854" y="1116"/>
                  <a:pt x="3016" y="10"/>
                  <a:pt x="1927" y="1"/>
                </a:cubicBezTo>
                <a:close/>
              </a:path>
            </a:pathLst>
          </a:custGeom>
          <a:solidFill>
            <a:srgbClr val="E76A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33"/>
          <p:cNvSpPr/>
          <p:nvPr/>
        </p:nvSpPr>
        <p:spPr>
          <a:xfrm flipH="1">
            <a:off x="6865237" y="1674148"/>
            <a:ext cx="88087" cy="90239"/>
          </a:xfrm>
          <a:custGeom>
            <a:avLst/>
            <a:gdLst/>
            <a:ahLst/>
            <a:cxnLst/>
            <a:rect l="l" t="t" r="r" b="b"/>
            <a:pathLst>
              <a:path w="1187" h="1216" extrusionOk="0">
                <a:moveTo>
                  <a:pt x="848" y="1"/>
                </a:moveTo>
                <a:lnTo>
                  <a:pt x="848" y="1"/>
                </a:lnTo>
                <a:cubicBezTo>
                  <a:pt x="767" y="28"/>
                  <a:pt x="705" y="63"/>
                  <a:pt x="660" y="99"/>
                </a:cubicBezTo>
                <a:cubicBezTo>
                  <a:pt x="589" y="153"/>
                  <a:pt x="0" y="554"/>
                  <a:pt x="54" y="991"/>
                </a:cubicBezTo>
                <a:cubicBezTo>
                  <a:pt x="63" y="1045"/>
                  <a:pt x="81" y="1143"/>
                  <a:pt x="152" y="1196"/>
                </a:cubicBezTo>
                <a:cubicBezTo>
                  <a:pt x="175" y="1210"/>
                  <a:pt x="199" y="1216"/>
                  <a:pt x="225" y="1216"/>
                </a:cubicBezTo>
                <a:cubicBezTo>
                  <a:pt x="385" y="1216"/>
                  <a:pt x="592" y="991"/>
                  <a:pt x="819" y="991"/>
                </a:cubicBezTo>
                <a:cubicBezTo>
                  <a:pt x="822" y="991"/>
                  <a:pt x="826" y="991"/>
                  <a:pt x="830" y="991"/>
                </a:cubicBezTo>
                <a:cubicBezTo>
                  <a:pt x="937" y="991"/>
                  <a:pt x="1053" y="1036"/>
                  <a:pt x="1187" y="1187"/>
                </a:cubicBezTo>
                <a:cubicBezTo>
                  <a:pt x="1044" y="527"/>
                  <a:pt x="785" y="260"/>
                  <a:pt x="785" y="260"/>
                </a:cubicBezTo>
                <a:cubicBezTo>
                  <a:pt x="785" y="260"/>
                  <a:pt x="812" y="162"/>
                  <a:pt x="848" y="1"/>
                </a:cubicBezTo>
                <a:close/>
              </a:path>
            </a:pathLst>
          </a:custGeom>
          <a:solidFill>
            <a:srgbClr val="E76A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3"/>
          <p:cNvSpPr/>
          <p:nvPr/>
        </p:nvSpPr>
        <p:spPr>
          <a:xfrm flipH="1">
            <a:off x="7202814" y="1603576"/>
            <a:ext cx="245041" cy="87197"/>
          </a:xfrm>
          <a:custGeom>
            <a:avLst/>
            <a:gdLst/>
            <a:ahLst/>
            <a:cxnLst/>
            <a:rect l="l" t="t" r="r" b="b"/>
            <a:pathLst>
              <a:path w="3302" h="1175" extrusionOk="0">
                <a:moveTo>
                  <a:pt x="2196" y="0"/>
                </a:moveTo>
                <a:cubicBezTo>
                  <a:pt x="2046" y="0"/>
                  <a:pt x="1896" y="32"/>
                  <a:pt x="1758" y="96"/>
                </a:cubicBezTo>
                <a:lnTo>
                  <a:pt x="1749" y="96"/>
                </a:lnTo>
                <a:cubicBezTo>
                  <a:pt x="1410" y="256"/>
                  <a:pt x="1231" y="515"/>
                  <a:pt x="1160" y="631"/>
                </a:cubicBezTo>
                <a:cubicBezTo>
                  <a:pt x="776" y="622"/>
                  <a:pt x="384" y="622"/>
                  <a:pt x="0" y="613"/>
                </a:cubicBezTo>
                <a:lnTo>
                  <a:pt x="0" y="613"/>
                </a:lnTo>
                <a:cubicBezTo>
                  <a:pt x="143" y="720"/>
                  <a:pt x="321" y="827"/>
                  <a:pt x="527" y="925"/>
                </a:cubicBezTo>
                <a:cubicBezTo>
                  <a:pt x="794" y="1059"/>
                  <a:pt x="1044" y="1130"/>
                  <a:pt x="1249" y="1175"/>
                </a:cubicBezTo>
                <a:cubicBezTo>
                  <a:pt x="1312" y="1095"/>
                  <a:pt x="1668" y="738"/>
                  <a:pt x="2248" y="702"/>
                </a:cubicBezTo>
                <a:cubicBezTo>
                  <a:pt x="2248" y="702"/>
                  <a:pt x="2256" y="702"/>
                  <a:pt x="2271" y="702"/>
                </a:cubicBezTo>
                <a:cubicBezTo>
                  <a:pt x="2380" y="702"/>
                  <a:pt x="2868" y="723"/>
                  <a:pt x="3301" y="1077"/>
                </a:cubicBezTo>
                <a:cubicBezTo>
                  <a:pt x="3292" y="970"/>
                  <a:pt x="3265" y="675"/>
                  <a:pt x="3042" y="408"/>
                </a:cubicBezTo>
                <a:cubicBezTo>
                  <a:pt x="2980" y="328"/>
                  <a:pt x="2908" y="265"/>
                  <a:pt x="2837" y="212"/>
                </a:cubicBezTo>
                <a:cubicBezTo>
                  <a:pt x="2649" y="72"/>
                  <a:pt x="2423" y="0"/>
                  <a:pt x="2196" y="0"/>
                </a:cubicBezTo>
                <a:close/>
              </a:path>
            </a:pathLst>
          </a:custGeom>
          <a:solidFill>
            <a:srgbClr val="2121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33"/>
          <p:cNvSpPr/>
          <p:nvPr/>
        </p:nvSpPr>
        <p:spPr>
          <a:xfrm flipH="1">
            <a:off x="6818856" y="1581833"/>
            <a:ext cx="192055" cy="80518"/>
          </a:xfrm>
          <a:custGeom>
            <a:avLst/>
            <a:gdLst/>
            <a:ahLst/>
            <a:cxnLst/>
            <a:rect l="l" t="t" r="r" b="b"/>
            <a:pathLst>
              <a:path w="2588" h="1085" extrusionOk="0">
                <a:moveTo>
                  <a:pt x="812" y="0"/>
                </a:moveTo>
                <a:cubicBezTo>
                  <a:pt x="611" y="0"/>
                  <a:pt x="418" y="83"/>
                  <a:pt x="277" y="237"/>
                </a:cubicBezTo>
                <a:cubicBezTo>
                  <a:pt x="223" y="290"/>
                  <a:pt x="179" y="362"/>
                  <a:pt x="134" y="433"/>
                </a:cubicBezTo>
                <a:cubicBezTo>
                  <a:pt x="0" y="710"/>
                  <a:pt x="9" y="977"/>
                  <a:pt x="18" y="1084"/>
                </a:cubicBezTo>
                <a:cubicBezTo>
                  <a:pt x="357" y="674"/>
                  <a:pt x="812" y="665"/>
                  <a:pt x="812" y="665"/>
                </a:cubicBezTo>
                <a:cubicBezTo>
                  <a:pt x="818" y="665"/>
                  <a:pt x="825" y="665"/>
                  <a:pt x="831" y="665"/>
                </a:cubicBezTo>
                <a:cubicBezTo>
                  <a:pt x="1285" y="665"/>
                  <a:pt x="1607" y="978"/>
                  <a:pt x="1668" y="1040"/>
                </a:cubicBezTo>
                <a:cubicBezTo>
                  <a:pt x="1820" y="986"/>
                  <a:pt x="2007" y="906"/>
                  <a:pt x="2204" y="763"/>
                </a:cubicBezTo>
                <a:cubicBezTo>
                  <a:pt x="2364" y="656"/>
                  <a:pt x="2489" y="540"/>
                  <a:pt x="2587" y="442"/>
                </a:cubicBezTo>
                <a:lnTo>
                  <a:pt x="2587" y="442"/>
                </a:lnTo>
                <a:cubicBezTo>
                  <a:pt x="2284" y="469"/>
                  <a:pt x="1972" y="496"/>
                  <a:pt x="1668" y="522"/>
                </a:cubicBezTo>
                <a:cubicBezTo>
                  <a:pt x="1597" y="424"/>
                  <a:pt x="1419" y="192"/>
                  <a:pt x="1133" y="67"/>
                </a:cubicBezTo>
                <a:lnTo>
                  <a:pt x="1124" y="67"/>
                </a:lnTo>
                <a:cubicBezTo>
                  <a:pt x="1021" y="22"/>
                  <a:pt x="916" y="0"/>
                  <a:pt x="812" y="0"/>
                </a:cubicBezTo>
                <a:close/>
              </a:path>
            </a:pathLst>
          </a:custGeom>
          <a:solidFill>
            <a:srgbClr val="2121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3"/>
          <p:cNvSpPr/>
          <p:nvPr/>
        </p:nvSpPr>
        <p:spPr>
          <a:xfrm flipH="1">
            <a:off x="6955921" y="1558976"/>
            <a:ext cx="107976" cy="286747"/>
          </a:xfrm>
          <a:custGeom>
            <a:avLst/>
            <a:gdLst/>
            <a:ahLst/>
            <a:cxnLst/>
            <a:rect l="l" t="t" r="r" b="b"/>
            <a:pathLst>
              <a:path w="1455" h="3864" extrusionOk="0">
                <a:moveTo>
                  <a:pt x="179" y="1"/>
                </a:moveTo>
                <a:lnTo>
                  <a:pt x="0" y="19"/>
                </a:lnTo>
                <a:cubicBezTo>
                  <a:pt x="0" y="54"/>
                  <a:pt x="107" y="937"/>
                  <a:pt x="571" y="1642"/>
                </a:cubicBezTo>
                <a:cubicBezTo>
                  <a:pt x="768" y="1928"/>
                  <a:pt x="928" y="2133"/>
                  <a:pt x="1044" y="2276"/>
                </a:cubicBezTo>
                <a:cubicBezTo>
                  <a:pt x="1169" y="2436"/>
                  <a:pt x="1258" y="2561"/>
                  <a:pt x="1249" y="2615"/>
                </a:cubicBezTo>
                <a:cubicBezTo>
                  <a:pt x="1205" y="2775"/>
                  <a:pt x="910" y="3364"/>
                  <a:pt x="536" y="3730"/>
                </a:cubicBezTo>
                <a:lnTo>
                  <a:pt x="661" y="3864"/>
                </a:lnTo>
                <a:cubicBezTo>
                  <a:pt x="1062" y="3462"/>
                  <a:pt x="1374" y="2838"/>
                  <a:pt x="1419" y="2650"/>
                </a:cubicBezTo>
                <a:cubicBezTo>
                  <a:pt x="1455" y="2516"/>
                  <a:pt x="1365" y="2400"/>
                  <a:pt x="1178" y="2169"/>
                </a:cubicBezTo>
                <a:cubicBezTo>
                  <a:pt x="1062" y="2026"/>
                  <a:pt x="910" y="1821"/>
                  <a:pt x="723" y="1544"/>
                </a:cubicBezTo>
                <a:cubicBezTo>
                  <a:pt x="277" y="875"/>
                  <a:pt x="179" y="10"/>
                  <a:pt x="179" y="1"/>
                </a:cubicBezTo>
                <a:close/>
              </a:path>
            </a:pathLst>
          </a:custGeom>
          <a:solidFill>
            <a:srgbClr val="F29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3"/>
          <p:cNvSpPr/>
          <p:nvPr/>
        </p:nvSpPr>
        <p:spPr>
          <a:xfrm flipH="1">
            <a:off x="6945307" y="1829764"/>
            <a:ext cx="363555" cy="183744"/>
          </a:xfrm>
          <a:custGeom>
            <a:avLst/>
            <a:gdLst/>
            <a:ahLst/>
            <a:cxnLst/>
            <a:rect l="l" t="t" r="r" b="b"/>
            <a:pathLst>
              <a:path w="4899" h="2476" extrusionOk="0">
                <a:moveTo>
                  <a:pt x="1" y="0"/>
                </a:moveTo>
                <a:cubicBezTo>
                  <a:pt x="206" y="482"/>
                  <a:pt x="705" y="1472"/>
                  <a:pt x="1722" y="2079"/>
                </a:cubicBezTo>
                <a:cubicBezTo>
                  <a:pt x="2308" y="2430"/>
                  <a:pt x="2773" y="2475"/>
                  <a:pt x="2995" y="2475"/>
                </a:cubicBezTo>
                <a:cubicBezTo>
                  <a:pt x="3044" y="2475"/>
                  <a:pt x="3081" y="2473"/>
                  <a:pt x="3105" y="2472"/>
                </a:cubicBezTo>
                <a:cubicBezTo>
                  <a:pt x="3328" y="2454"/>
                  <a:pt x="3747" y="2427"/>
                  <a:pt x="3953" y="2133"/>
                </a:cubicBezTo>
                <a:cubicBezTo>
                  <a:pt x="4095" y="1918"/>
                  <a:pt x="3997" y="1767"/>
                  <a:pt x="4185" y="1571"/>
                </a:cubicBezTo>
                <a:cubicBezTo>
                  <a:pt x="4363" y="1392"/>
                  <a:pt x="4533" y="1428"/>
                  <a:pt x="4720" y="1232"/>
                </a:cubicBezTo>
                <a:cubicBezTo>
                  <a:pt x="4827" y="1098"/>
                  <a:pt x="4880" y="955"/>
                  <a:pt x="4898" y="857"/>
                </a:cubicBezTo>
                <a:cubicBezTo>
                  <a:pt x="4809" y="848"/>
                  <a:pt x="4720" y="839"/>
                  <a:pt x="4631" y="830"/>
                </a:cubicBezTo>
                <a:cubicBezTo>
                  <a:pt x="3863" y="741"/>
                  <a:pt x="3043" y="625"/>
                  <a:pt x="2186" y="473"/>
                </a:cubicBezTo>
                <a:cubicBezTo>
                  <a:pt x="1812" y="402"/>
                  <a:pt x="1446" y="330"/>
                  <a:pt x="1098" y="250"/>
                </a:cubicBezTo>
                <a:cubicBezTo>
                  <a:pt x="750" y="179"/>
                  <a:pt x="420" y="99"/>
                  <a:pt x="99" y="18"/>
                </a:cubicBezTo>
                <a:cubicBezTo>
                  <a:pt x="63" y="9"/>
                  <a:pt x="36" y="9"/>
                  <a:pt x="1" y="0"/>
                </a:cubicBezTo>
                <a:close/>
              </a:path>
            </a:pathLst>
          </a:custGeom>
          <a:solidFill>
            <a:srgbClr val="F29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3"/>
          <p:cNvSpPr/>
          <p:nvPr/>
        </p:nvSpPr>
        <p:spPr>
          <a:xfrm flipH="1">
            <a:off x="7015510" y="1829764"/>
            <a:ext cx="293352" cy="183744"/>
          </a:xfrm>
          <a:custGeom>
            <a:avLst/>
            <a:gdLst/>
            <a:ahLst/>
            <a:cxnLst/>
            <a:rect l="l" t="t" r="r" b="b"/>
            <a:pathLst>
              <a:path w="3953" h="2476" extrusionOk="0">
                <a:moveTo>
                  <a:pt x="1" y="0"/>
                </a:moveTo>
                <a:cubicBezTo>
                  <a:pt x="206" y="482"/>
                  <a:pt x="705" y="1472"/>
                  <a:pt x="1722" y="2079"/>
                </a:cubicBezTo>
                <a:cubicBezTo>
                  <a:pt x="2308" y="2430"/>
                  <a:pt x="2773" y="2475"/>
                  <a:pt x="2995" y="2475"/>
                </a:cubicBezTo>
                <a:cubicBezTo>
                  <a:pt x="3044" y="2475"/>
                  <a:pt x="3081" y="2473"/>
                  <a:pt x="3105" y="2472"/>
                </a:cubicBezTo>
                <a:cubicBezTo>
                  <a:pt x="3328" y="2454"/>
                  <a:pt x="3747" y="2427"/>
                  <a:pt x="3953" y="2133"/>
                </a:cubicBezTo>
                <a:cubicBezTo>
                  <a:pt x="3855" y="1062"/>
                  <a:pt x="1544" y="375"/>
                  <a:pt x="1098" y="250"/>
                </a:cubicBezTo>
                <a:cubicBezTo>
                  <a:pt x="750" y="179"/>
                  <a:pt x="420" y="99"/>
                  <a:pt x="99" y="18"/>
                </a:cubicBezTo>
                <a:cubicBezTo>
                  <a:pt x="63" y="9"/>
                  <a:pt x="36" y="9"/>
                  <a:pt x="1" y="0"/>
                </a:cubicBezTo>
                <a:close/>
              </a:path>
            </a:pathLst>
          </a:custGeom>
          <a:solidFill>
            <a:srgbClr val="E76A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3"/>
          <p:cNvSpPr/>
          <p:nvPr/>
        </p:nvSpPr>
        <p:spPr>
          <a:xfrm flipH="1">
            <a:off x="6965195" y="1831100"/>
            <a:ext cx="336394" cy="92837"/>
          </a:xfrm>
          <a:custGeom>
            <a:avLst/>
            <a:gdLst/>
            <a:ahLst/>
            <a:cxnLst/>
            <a:rect l="l" t="t" r="r" b="b"/>
            <a:pathLst>
              <a:path w="4533" h="1251" extrusionOk="0">
                <a:moveTo>
                  <a:pt x="1" y="0"/>
                </a:moveTo>
                <a:cubicBezTo>
                  <a:pt x="429" y="402"/>
                  <a:pt x="1169" y="919"/>
                  <a:pt x="2285" y="1151"/>
                </a:cubicBezTo>
                <a:cubicBezTo>
                  <a:pt x="2618" y="1221"/>
                  <a:pt x="2909" y="1250"/>
                  <a:pt x="3162" y="1250"/>
                </a:cubicBezTo>
                <a:cubicBezTo>
                  <a:pt x="3881" y="1250"/>
                  <a:pt x="4302" y="1016"/>
                  <a:pt x="4533" y="812"/>
                </a:cubicBezTo>
                <a:cubicBezTo>
                  <a:pt x="3765" y="723"/>
                  <a:pt x="2945" y="607"/>
                  <a:pt x="2088" y="455"/>
                </a:cubicBezTo>
                <a:cubicBezTo>
                  <a:pt x="1348" y="321"/>
                  <a:pt x="652" y="170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3"/>
          <p:cNvSpPr/>
          <p:nvPr/>
        </p:nvSpPr>
        <p:spPr>
          <a:xfrm flipH="1">
            <a:off x="7555012" y="1643574"/>
            <a:ext cx="277471" cy="326079"/>
          </a:xfrm>
          <a:custGeom>
            <a:avLst/>
            <a:gdLst/>
            <a:ahLst/>
            <a:cxnLst/>
            <a:rect l="l" t="t" r="r" b="b"/>
            <a:pathLst>
              <a:path w="3739" h="4394" extrusionOk="0">
                <a:moveTo>
                  <a:pt x="1626" y="1"/>
                </a:moveTo>
                <a:cubicBezTo>
                  <a:pt x="1527" y="1"/>
                  <a:pt x="1428" y="13"/>
                  <a:pt x="1329" y="38"/>
                </a:cubicBezTo>
                <a:cubicBezTo>
                  <a:pt x="464" y="252"/>
                  <a:pt x="0" y="1394"/>
                  <a:pt x="303" y="2590"/>
                </a:cubicBezTo>
                <a:cubicBezTo>
                  <a:pt x="572" y="3649"/>
                  <a:pt x="1346" y="4394"/>
                  <a:pt x="2121" y="4394"/>
                </a:cubicBezTo>
                <a:cubicBezTo>
                  <a:pt x="2220" y="4394"/>
                  <a:pt x="2319" y="4381"/>
                  <a:pt x="2418" y="4356"/>
                </a:cubicBezTo>
                <a:cubicBezTo>
                  <a:pt x="3274" y="4142"/>
                  <a:pt x="3738" y="3000"/>
                  <a:pt x="3435" y="1805"/>
                </a:cubicBezTo>
                <a:cubicBezTo>
                  <a:pt x="3166" y="745"/>
                  <a:pt x="2399" y="1"/>
                  <a:pt x="1626" y="1"/>
                </a:cubicBezTo>
                <a:close/>
              </a:path>
            </a:pathLst>
          </a:custGeom>
          <a:solidFill>
            <a:srgbClr val="F29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3"/>
          <p:cNvSpPr/>
          <p:nvPr/>
        </p:nvSpPr>
        <p:spPr>
          <a:xfrm flipH="1">
            <a:off x="7647701" y="1738933"/>
            <a:ext cx="106046" cy="145303"/>
          </a:xfrm>
          <a:custGeom>
            <a:avLst/>
            <a:gdLst/>
            <a:ahLst/>
            <a:cxnLst/>
            <a:rect l="l" t="t" r="r" b="b"/>
            <a:pathLst>
              <a:path w="1429" h="1958" extrusionOk="0">
                <a:moveTo>
                  <a:pt x="452" y="1"/>
                </a:moveTo>
                <a:cubicBezTo>
                  <a:pt x="389" y="1"/>
                  <a:pt x="341" y="84"/>
                  <a:pt x="393" y="136"/>
                </a:cubicBezTo>
                <a:cubicBezTo>
                  <a:pt x="527" y="261"/>
                  <a:pt x="652" y="413"/>
                  <a:pt x="768" y="555"/>
                </a:cubicBezTo>
                <a:cubicBezTo>
                  <a:pt x="821" y="636"/>
                  <a:pt x="875" y="716"/>
                  <a:pt x="929" y="796"/>
                </a:cubicBezTo>
                <a:cubicBezTo>
                  <a:pt x="875" y="769"/>
                  <a:pt x="813" y="743"/>
                  <a:pt x="741" y="725"/>
                </a:cubicBezTo>
                <a:cubicBezTo>
                  <a:pt x="666" y="708"/>
                  <a:pt x="588" y="698"/>
                  <a:pt x="508" y="698"/>
                </a:cubicBezTo>
                <a:cubicBezTo>
                  <a:pt x="464" y="698"/>
                  <a:pt x="420" y="701"/>
                  <a:pt x="375" y="707"/>
                </a:cubicBezTo>
                <a:cubicBezTo>
                  <a:pt x="251" y="725"/>
                  <a:pt x="143" y="778"/>
                  <a:pt x="45" y="850"/>
                </a:cubicBezTo>
                <a:cubicBezTo>
                  <a:pt x="1" y="885"/>
                  <a:pt x="10" y="966"/>
                  <a:pt x="36" y="1001"/>
                </a:cubicBezTo>
                <a:cubicBezTo>
                  <a:pt x="62" y="1034"/>
                  <a:pt x="97" y="1057"/>
                  <a:pt x="135" y="1057"/>
                </a:cubicBezTo>
                <a:cubicBezTo>
                  <a:pt x="150" y="1057"/>
                  <a:pt x="164" y="1053"/>
                  <a:pt x="179" y="1046"/>
                </a:cubicBezTo>
                <a:cubicBezTo>
                  <a:pt x="287" y="983"/>
                  <a:pt x="416" y="947"/>
                  <a:pt x="546" y="947"/>
                </a:cubicBezTo>
                <a:cubicBezTo>
                  <a:pt x="600" y="947"/>
                  <a:pt x="653" y="953"/>
                  <a:pt x="705" y="966"/>
                </a:cubicBezTo>
                <a:cubicBezTo>
                  <a:pt x="777" y="975"/>
                  <a:pt x="884" y="1019"/>
                  <a:pt x="964" y="1055"/>
                </a:cubicBezTo>
                <a:cubicBezTo>
                  <a:pt x="1009" y="1073"/>
                  <a:pt x="1053" y="1100"/>
                  <a:pt x="1089" y="1135"/>
                </a:cubicBezTo>
                <a:cubicBezTo>
                  <a:pt x="1160" y="1340"/>
                  <a:pt x="1205" y="1590"/>
                  <a:pt x="1018" y="1724"/>
                </a:cubicBezTo>
                <a:cubicBezTo>
                  <a:pt x="924" y="1800"/>
                  <a:pt x="960" y="1957"/>
                  <a:pt x="1086" y="1957"/>
                </a:cubicBezTo>
                <a:cubicBezTo>
                  <a:pt x="1093" y="1957"/>
                  <a:pt x="1100" y="1957"/>
                  <a:pt x="1107" y="1956"/>
                </a:cubicBezTo>
                <a:cubicBezTo>
                  <a:pt x="1294" y="1929"/>
                  <a:pt x="1375" y="1724"/>
                  <a:pt x="1401" y="1563"/>
                </a:cubicBezTo>
                <a:cubicBezTo>
                  <a:pt x="1428" y="1376"/>
                  <a:pt x="1383" y="1198"/>
                  <a:pt x="1312" y="1019"/>
                </a:cubicBezTo>
                <a:cubicBezTo>
                  <a:pt x="1241" y="814"/>
                  <a:pt x="1134" y="609"/>
                  <a:pt x="991" y="430"/>
                </a:cubicBezTo>
                <a:cubicBezTo>
                  <a:pt x="848" y="252"/>
                  <a:pt x="688" y="118"/>
                  <a:pt x="491" y="11"/>
                </a:cubicBezTo>
                <a:cubicBezTo>
                  <a:pt x="478" y="4"/>
                  <a:pt x="465" y="1"/>
                  <a:pt x="452" y="1"/>
                </a:cubicBezTo>
                <a:close/>
              </a:path>
            </a:pathLst>
          </a:custGeom>
          <a:solidFill>
            <a:srgbClr val="F29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3"/>
          <p:cNvSpPr/>
          <p:nvPr/>
        </p:nvSpPr>
        <p:spPr>
          <a:xfrm flipH="1">
            <a:off x="7669593" y="1914659"/>
            <a:ext cx="27829" cy="24935"/>
          </a:xfrm>
          <a:custGeom>
            <a:avLst/>
            <a:gdLst/>
            <a:ahLst/>
            <a:cxnLst/>
            <a:rect l="l" t="t" r="r" b="b"/>
            <a:pathLst>
              <a:path w="375" h="336" extrusionOk="0">
                <a:moveTo>
                  <a:pt x="193" y="0"/>
                </a:moveTo>
                <a:cubicBezTo>
                  <a:pt x="177" y="0"/>
                  <a:pt x="160" y="3"/>
                  <a:pt x="143" y="7"/>
                </a:cubicBezTo>
                <a:cubicBezTo>
                  <a:pt x="54" y="25"/>
                  <a:pt x="0" y="123"/>
                  <a:pt x="27" y="212"/>
                </a:cubicBezTo>
                <a:cubicBezTo>
                  <a:pt x="41" y="286"/>
                  <a:pt x="105" y="335"/>
                  <a:pt x="182" y="335"/>
                </a:cubicBezTo>
                <a:cubicBezTo>
                  <a:pt x="198" y="335"/>
                  <a:pt x="215" y="333"/>
                  <a:pt x="232" y="328"/>
                </a:cubicBezTo>
                <a:cubicBezTo>
                  <a:pt x="321" y="311"/>
                  <a:pt x="375" y="221"/>
                  <a:pt x="348" y="123"/>
                </a:cubicBezTo>
                <a:cubicBezTo>
                  <a:pt x="333" y="50"/>
                  <a:pt x="270" y="0"/>
                  <a:pt x="19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4" name="Google Shape;654;p33"/>
          <p:cNvGrpSpPr/>
          <p:nvPr/>
        </p:nvGrpSpPr>
        <p:grpSpPr>
          <a:xfrm rot="1449025" flipH="1">
            <a:off x="6558398" y="1924269"/>
            <a:ext cx="1627886" cy="2274276"/>
            <a:chOff x="6024893" y="1872107"/>
            <a:chExt cx="1628019" cy="2274462"/>
          </a:xfrm>
        </p:grpSpPr>
        <p:sp>
          <p:nvSpPr>
            <p:cNvPr id="655" name="Google Shape;655;p33"/>
            <p:cNvSpPr/>
            <p:nvPr/>
          </p:nvSpPr>
          <p:spPr>
            <a:xfrm flipH="1">
              <a:off x="6024893" y="1872107"/>
              <a:ext cx="1628019" cy="2274462"/>
            </a:xfrm>
            <a:custGeom>
              <a:avLst/>
              <a:gdLst/>
              <a:ahLst/>
              <a:cxnLst/>
              <a:rect l="l" t="t" r="r" b="b"/>
              <a:pathLst>
                <a:path w="21938" h="30649" extrusionOk="0">
                  <a:moveTo>
                    <a:pt x="6725" y="0"/>
                  </a:moveTo>
                  <a:cubicBezTo>
                    <a:pt x="6680" y="0"/>
                    <a:pt x="6636" y="7"/>
                    <a:pt x="6593" y="22"/>
                  </a:cubicBezTo>
                  <a:cubicBezTo>
                    <a:pt x="6432" y="84"/>
                    <a:pt x="6307" y="245"/>
                    <a:pt x="6281" y="441"/>
                  </a:cubicBezTo>
                  <a:cubicBezTo>
                    <a:pt x="6245" y="842"/>
                    <a:pt x="6138" y="1235"/>
                    <a:pt x="6031" y="1618"/>
                  </a:cubicBezTo>
                  <a:cubicBezTo>
                    <a:pt x="5326" y="4054"/>
                    <a:pt x="4630" y="5972"/>
                    <a:pt x="4131" y="7230"/>
                  </a:cubicBezTo>
                  <a:cubicBezTo>
                    <a:pt x="1856" y="13100"/>
                    <a:pt x="0" y="15330"/>
                    <a:pt x="36" y="19220"/>
                  </a:cubicBezTo>
                  <a:cubicBezTo>
                    <a:pt x="63" y="21459"/>
                    <a:pt x="696" y="23243"/>
                    <a:pt x="1142" y="24260"/>
                  </a:cubicBezTo>
                  <a:cubicBezTo>
                    <a:pt x="2686" y="27418"/>
                    <a:pt x="5514" y="29612"/>
                    <a:pt x="8680" y="30362"/>
                  </a:cubicBezTo>
                  <a:cubicBezTo>
                    <a:pt x="9461" y="30551"/>
                    <a:pt x="10258" y="30648"/>
                    <a:pt x="11063" y="30648"/>
                  </a:cubicBezTo>
                  <a:cubicBezTo>
                    <a:pt x="11436" y="30648"/>
                    <a:pt x="11811" y="30627"/>
                    <a:pt x="12186" y="30585"/>
                  </a:cubicBezTo>
                  <a:cubicBezTo>
                    <a:pt x="17414" y="30014"/>
                    <a:pt x="21678" y="25420"/>
                    <a:pt x="21901" y="19737"/>
                  </a:cubicBezTo>
                  <a:cubicBezTo>
                    <a:pt x="21937" y="19005"/>
                    <a:pt x="21928" y="17828"/>
                    <a:pt x="21580" y="16454"/>
                  </a:cubicBezTo>
                  <a:cubicBezTo>
                    <a:pt x="20644" y="12716"/>
                    <a:pt x="18048" y="10843"/>
                    <a:pt x="12829" y="5927"/>
                  </a:cubicBezTo>
                  <a:cubicBezTo>
                    <a:pt x="11660" y="4830"/>
                    <a:pt x="9929" y="3171"/>
                    <a:pt x="7842" y="1047"/>
                  </a:cubicBezTo>
                  <a:cubicBezTo>
                    <a:pt x="7592" y="798"/>
                    <a:pt x="7351" y="539"/>
                    <a:pt x="7164" y="245"/>
                  </a:cubicBezTo>
                  <a:cubicBezTo>
                    <a:pt x="7155" y="236"/>
                    <a:pt x="7146" y="218"/>
                    <a:pt x="7137" y="209"/>
                  </a:cubicBezTo>
                  <a:cubicBezTo>
                    <a:pt x="7034" y="78"/>
                    <a:pt x="6878" y="0"/>
                    <a:pt x="67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 flipH="1">
              <a:off x="6104377" y="1988170"/>
              <a:ext cx="998421" cy="2053762"/>
            </a:xfrm>
            <a:custGeom>
              <a:avLst/>
              <a:gdLst/>
              <a:ahLst/>
              <a:cxnLst/>
              <a:rect l="l" t="t" r="r" b="b"/>
              <a:pathLst>
                <a:path w="13454" h="27675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10"/>
                    <a:pt x="19" y="28"/>
                    <a:pt x="27" y="37"/>
                  </a:cubicBezTo>
                  <a:cubicBezTo>
                    <a:pt x="197" y="304"/>
                    <a:pt x="411" y="536"/>
                    <a:pt x="634" y="768"/>
                  </a:cubicBezTo>
                  <a:cubicBezTo>
                    <a:pt x="1248" y="1391"/>
                    <a:pt x="1828" y="1969"/>
                    <a:pt x="2369" y="2501"/>
                  </a:cubicBezTo>
                  <a:lnTo>
                    <a:pt x="2369" y="2501"/>
                  </a:lnTo>
                  <a:cubicBezTo>
                    <a:pt x="1649" y="1635"/>
                    <a:pt x="859" y="798"/>
                    <a:pt x="1" y="1"/>
                  </a:cubicBezTo>
                  <a:close/>
                  <a:moveTo>
                    <a:pt x="2369" y="2501"/>
                  </a:moveTo>
                  <a:lnTo>
                    <a:pt x="2369" y="2501"/>
                  </a:lnTo>
                  <a:cubicBezTo>
                    <a:pt x="6994" y="8076"/>
                    <a:pt x="8678" y="14906"/>
                    <a:pt x="6593" y="20573"/>
                  </a:cubicBezTo>
                  <a:cubicBezTo>
                    <a:pt x="5380" y="23847"/>
                    <a:pt x="3159" y="26059"/>
                    <a:pt x="1401" y="27415"/>
                  </a:cubicBezTo>
                  <a:cubicBezTo>
                    <a:pt x="2113" y="27587"/>
                    <a:pt x="2847" y="27674"/>
                    <a:pt x="3584" y="27674"/>
                  </a:cubicBezTo>
                  <a:cubicBezTo>
                    <a:pt x="3918" y="27674"/>
                    <a:pt x="4252" y="27656"/>
                    <a:pt x="4586" y="27620"/>
                  </a:cubicBezTo>
                  <a:cubicBezTo>
                    <a:pt x="9341" y="27103"/>
                    <a:pt x="13222" y="22928"/>
                    <a:pt x="13427" y="17754"/>
                  </a:cubicBezTo>
                  <a:cubicBezTo>
                    <a:pt x="13454" y="17093"/>
                    <a:pt x="13445" y="16023"/>
                    <a:pt x="13132" y="14774"/>
                  </a:cubicBezTo>
                  <a:cubicBezTo>
                    <a:pt x="12276" y="11375"/>
                    <a:pt x="9912" y="9671"/>
                    <a:pt x="5175" y="5202"/>
                  </a:cubicBezTo>
                  <a:cubicBezTo>
                    <a:pt x="4456" y="4525"/>
                    <a:pt x="3501" y="3616"/>
                    <a:pt x="2369" y="25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 flipH="1">
              <a:off x="7217895" y="2647218"/>
              <a:ext cx="159626" cy="225895"/>
            </a:xfrm>
            <a:custGeom>
              <a:avLst/>
              <a:gdLst/>
              <a:ahLst/>
              <a:cxnLst/>
              <a:rect l="l" t="t" r="r" b="b"/>
              <a:pathLst>
                <a:path w="2151" h="3044" extrusionOk="0">
                  <a:moveTo>
                    <a:pt x="1543" y="0"/>
                  </a:moveTo>
                  <a:cubicBezTo>
                    <a:pt x="1154" y="0"/>
                    <a:pt x="652" y="494"/>
                    <a:pt x="348" y="1218"/>
                  </a:cubicBezTo>
                  <a:cubicBezTo>
                    <a:pt x="0" y="2039"/>
                    <a:pt x="36" y="2842"/>
                    <a:pt x="438" y="3012"/>
                  </a:cubicBezTo>
                  <a:cubicBezTo>
                    <a:pt x="488" y="3033"/>
                    <a:pt x="542" y="3043"/>
                    <a:pt x="599" y="3043"/>
                  </a:cubicBezTo>
                  <a:cubicBezTo>
                    <a:pt x="990" y="3043"/>
                    <a:pt x="1499" y="2551"/>
                    <a:pt x="1803" y="1834"/>
                  </a:cubicBezTo>
                  <a:cubicBezTo>
                    <a:pt x="2150" y="1013"/>
                    <a:pt x="2106" y="201"/>
                    <a:pt x="1704" y="32"/>
                  </a:cubicBezTo>
                  <a:cubicBezTo>
                    <a:pt x="1654" y="11"/>
                    <a:pt x="1600" y="0"/>
                    <a:pt x="15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8" name="Google Shape;658;p33"/>
          <p:cNvSpPr/>
          <p:nvPr/>
        </p:nvSpPr>
        <p:spPr>
          <a:xfrm flipH="1">
            <a:off x="6854622" y="962189"/>
            <a:ext cx="445631" cy="441698"/>
          </a:xfrm>
          <a:custGeom>
            <a:avLst/>
            <a:gdLst/>
            <a:ahLst/>
            <a:cxnLst/>
            <a:rect l="l" t="t" r="r" b="b"/>
            <a:pathLst>
              <a:path w="6005" h="5952" extrusionOk="0">
                <a:moveTo>
                  <a:pt x="1259" y="0"/>
                </a:moveTo>
                <a:cubicBezTo>
                  <a:pt x="1190" y="0"/>
                  <a:pt x="1121" y="5"/>
                  <a:pt x="1053" y="14"/>
                </a:cubicBezTo>
                <a:cubicBezTo>
                  <a:pt x="1" y="157"/>
                  <a:pt x="81" y="1762"/>
                  <a:pt x="286" y="2467"/>
                </a:cubicBezTo>
                <a:cubicBezTo>
                  <a:pt x="563" y="3386"/>
                  <a:pt x="1214" y="4109"/>
                  <a:pt x="2124" y="4465"/>
                </a:cubicBezTo>
                <a:cubicBezTo>
                  <a:pt x="2194" y="4493"/>
                  <a:pt x="2667" y="4559"/>
                  <a:pt x="3019" y="4559"/>
                </a:cubicBezTo>
                <a:cubicBezTo>
                  <a:pt x="3246" y="4559"/>
                  <a:pt x="3422" y="4532"/>
                  <a:pt x="3408" y="4448"/>
                </a:cubicBezTo>
                <a:lnTo>
                  <a:pt x="3408" y="4448"/>
                </a:lnTo>
                <a:cubicBezTo>
                  <a:pt x="3516" y="5001"/>
                  <a:pt x="3881" y="5500"/>
                  <a:pt x="4390" y="5759"/>
                </a:cubicBezTo>
                <a:cubicBezTo>
                  <a:pt x="4646" y="5887"/>
                  <a:pt x="4934" y="5952"/>
                  <a:pt x="5220" y="5952"/>
                </a:cubicBezTo>
                <a:cubicBezTo>
                  <a:pt x="5491" y="5952"/>
                  <a:pt x="5762" y="5894"/>
                  <a:pt x="6004" y="5777"/>
                </a:cubicBezTo>
                <a:cubicBezTo>
                  <a:pt x="5978" y="4207"/>
                  <a:pt x="5300" y="2672"/>
                  <a:pt x="4176" y="1584"/>
                </a:cubicBezTo>
                <a:cubicBezTo>
                  <a:pt x="3507" y="949"/>
                  <a:pt x="2291" y="0"/>
                  <a:pt x="1259" y="0"/>
                </a:cubicBezTo>
                <a:close/>
              </a:path>
            </a:pathLst>
          </a:custGeom>
          <a:solidFill>
            <a:srgbClr val="2121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3"/>
          <p:cNvSpPr/>
          <p:nvPr/>
        </p:nvSpPr>
        <p:spPr>
          <a:xfrm flipH="1">
            <a:off x="5606040" y="2350117"/>
            <a:ext cx="1627351" cy="1652137"/>
          </a:xfrm>
          <a:custGeom>
            <a:avLst/>
            <a:gdLst/>
            <a:ahLst/>
            <a:cxnLst/>
            <a:rect l="l" t="t" r="r" b="b"/>
            <a:pathLst>
              <a:path w="21929" h="22263" extrusionOk="0">
                <a:moveTo>
                  <a:pt x="6718" y="0"/>
                </a:moveTo>
                <a:cubicBezTo>
                  <a:pt x="6718" y="0"/>
                  <a:pt x="5755" y="732"/>
                  <a:pt x="6718" y="2284"/>
                </a:cubicBezTo>
                <a:cubicBezTo>
                  <a:pt x="6897" y="2570"/>
                  <a:pt x="7030" y="2766"/>
                  <a:pt x="7137" y="2909"/>
                </a:cubicBezTo>
                <a:cubicBezTo>
                  <a:pt x="6485" y="2836"/>
                  <a:pt x="4946" y="2677"/>
                  <a:pt x="3472" y="2677"/>
                </a:cubicBezTo>
                <a:cubicBezTo>
                  <a:pt x="2224" y="2677"/>
                  <a:pt x="1023" y="2791"/>
                  <a:pt x="447" y="3167"/>
                </a:cubicBezTo>
                <a:cubicBezTo>
                  <a:pt x="589" y="3604"/>
                  <a:pt x="812" y="3827"/>
                  <a:pt x="1000" y="3943"/>
                </a:cubicBezTo>
                <a:cubicBezTo>
                  <a:pt x="1379" y="4188"/>
                  <a:pt x="1912" y="4202"/>
                  <a:pt x="2029" y="4202"/>
                </a:cubicBezTo>
                <a:cubicBezTo>
                  <a:pt x="2044" y="4202"/>
                  <a:pt x="2052" y="4202"/>
                  <a:pt x="2052" y="4202"/>
                </a:cubicBezTo>
                <a:lnTo>
                  <a:pt x="2052" y="4202"/>
                </a:lnTo>
                <a:cubicBezTo>
                  <a:pt x="2052" y="4205"/>
                  <a:pt x="2046" y="4206"/>
                  <a:pt x="2036" y="4206"/>
                </a:cubicBezTo>
                <a:cubicBezTo>
                  <a:pt x="2018" y="4206"/>
                  <a:pt x="1990" y="4202"/>
                  <a:pt x="1990" y="4202"/>
                </a:cubicBezTo>
                <a:lnTo>
                  <a:pt x="518" y="4282"/>
                </a:lnTo>
                <a:cubicBezTo>
                  <a:pt x="465" y="4282"/>
                  <a:pt x="242" y="4318"/>
                  <a:pt x="134" y="4479"/>
                </a:cubicBezTo>
                <a:cubicBezTo>
                  <a:pt x="1" y="4693"/>
                  <a:pt x="99" y="5067"/>
                  <a:pt x="447" y="5308"/>
                </a:cubicBezTo>
                <a:cubicBezTo>
                  <a:pt x="670" y="5433"/>
                  <a:pt x="884" y="5558"/>
                  <a:pt x="1107" y="5683"/>
                </a:cubicBezTo>
                <a:cubicBezTo>
                  <a:pt x="893" y="5710"/>
                  <a:pt x="705" y="5844"/>
                  <a:pt x="634" y="6040"/>
                </a:cubicBezTo>
                <a:cubicBezTo>
                  <a:pt x="536" y="6272"/>
                  <a:pt x="607" y="6548"/>
                  <a:pt x="812" y="6718"/>
                </a:cubicBezTo>
                <a:cubicBezTo>
                  <a:pt x="1160" y="6816"/>
                  <a:pt x="1499" y="6914"/>
                  <a:pt x="1847" y="7012"/>
                </a:cubicBezTo>
                <a:cubicBezTo>
                  <a:pt x="1740" y="7048"/>
                  <a:pt x="1446" y="7164"/>
                  <a:pt x="1419" y="7360"/>
                </a:cubicBezTo>
                <a:cubicBezTo>
                  <a:pt x="1383" y="7592"/>
                  <a:pt x="1740" y="7904"/>
                  <a:pt x="2365" y="8047"/>
                </a:cubicBezTo>
                <a:cubicBezTo>
                  <a:pt x="4773" y="8475"/>
                  <a:pt x="6825" y="8395"/>
                  <a:pt x="8047" y="9002"/>
                </a:cubicBezTo>
                <a:cubicBezTo>
                  <a:pt x="9225" y="9590"/>
                  <a:pt x="11883" y="9590"/>
                  <a:pt x="11883" y="9590"/>
                </a:cubicBezTo>
                <a:lnTo>
                  <a:pt x="12999" y="11812"/>
                </a:lnTo>
                <a:cubicBezTo>
                  <a:pt x="12999" y="11812"/>
                  <a:pt x="11518" y="12329"/>
                  <a:pt x="12107" y="14988"/>
                </a:cubicBezTo>
                <a:cubicBezTo>
                  <a:pt x="12695" y="17646"/>
                  <a:pt x="16166" y="21553"/>
                  <a:pt x="17575" y="22000"/>
                </a:cubicBezTo>
                <a:cubicBezTo>
                  <a:pt x="18142" y="22180"/>
                  <a:pt x="18856" y="22263"/>
                  <a:pt x="19524" y="22263"/>
                </a:cubicBezTo>
                <a:cubicBezTo>
                  <a:pt x="20505" y="22263"/>
                  <a:pt x="21388" y="22084"/>
                  <a:pt x="21563" y="21776"/>
                </a:cubicBezTo>
                <a:cubicBezTo>
                  <a:pt x="21857" y="21259"/>
                  <a:pt x="21929" y="16611"/>
                  <a:pt x="21117" y="15059"/>
                </a:cubicBezTo>
                <a:cubicBezTo>
                  <a:pt x="20305" y="13507"/>
                  <a:pt x="15077" y="5942"/>
                  <a:pt x="14836" y="5754"/>
                </a:cubicBezTo>
                <a:cubicBezTo>
                  <a:pt x="14123" y="5192"/>
                  <a:pt x="7905" y="1695"/>
                  <a:pt x="7905" y="1695"/>
                </a:cubicBezTo>
                <a:lnTo>
                  <a:pt x="6718" y="0"/>
                </a:lnTo>
                <a:close/>
              </a:path>
            </a:pathLst>
          </a:custGeom>
          <a:solidFill>
            <a:srgbClr val="F29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3"/>
          <p:cNvSpPr/>
          <p:nvPr/>
        </p:nvSpPr>
        <p:spPr>
          <a:xfrm flipH="1">
            <a:off x="6061548" y="3065119"/>
            <a:ext cx="286673" cy="651490"/>
          </a:xfrm>
          <a:custGeom>
            <a:avLst/>
            <a:gdLst/>
            <a:ahLst/>
            <a:cxnLst/>
            <a:rect l="l" t="t" r="r" b="b"/>
            <a:pathLst>
              <a:path w="3863" h="8779" extrusionOk="0">
                <a:moveTo>
                  <a:pt x="143" y="0"/>
                </a:moveTo>
                <a:lnTo>
                  <a:pt x="0" y="54"/>
                </a:lnTo>
                <a:lnTo>
                  <a:pt x="3729" y="8778"/>
                </a:lnTo>
                <a:lnTo>
                  <a:pt x="3863" y="8716"/>
                </a:lnTo>
                <a:lnTo>
                  <a:pt x="143" y="0"/>
                </a:lnTo>
                <a:close/>
              </a:path>
            </a:pathLst>
          </a:custGeom>
          <a:solidFill>
            <a:srgbClr val="E76A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3"/>
          <p:cNvSpPr/>
          <p:nvPr/>
        </p:nvSpPr>
        <p:spPr>
          <a:xfrm flipH="1">
            <a:off x="6848687" y="2648659"/>
            <a:ext cx="253576" cy="21966"/>
          </a:xfrm>
          <a:custGeom>
            <a:avLst/>
            <a:gdLst/>
            <a:ahLst/>
            <a:cxnLst/>
            <a:rect l="l" t="t" r="r" b="b"/>
            <a:pathLst>
              <a:path w="3417" h="296" extrusionOk="0">
                <a:moveTo>
                  <a:pt x="1412" y="0"/>
                </a:moveTo>
                <a:cubicBezTo>
                  <a:pt x="638" y="0"/>
                  <a:pt x="64" y="72"/>
                  <a:pt x="54" y="72"/>
                </a:cubicBezTo>
                <a:cubicBezTo>
                  <a:pt x="27" y="72"/>
                  <a:pt x="0" y="99"/>
                  <a:pt x="9" y="135"/>
                </a:cubicBezTo>
                <a:cubicBezTo>
                  <a:pt x="9" y="158"/>
                  <a:pt x="29" y="181"/>
                  <a:pt x="58" y="181"/>
                </a:cubicBezTo>
                <a:cubicBezTo>
                  <a:pt x="62" y="181"/>
                  <a:pt x="67" y="180"/>
                  <a:pt x="71" y="179"/>
                </a:cubicBezTo>
                <a:cubicBezTo>
                  <a:pt x="76" y="179"/>
                  <a:pt x="639" y="111"/>
                  <a:pt x="1399" y="111"/>
                </a:cubicBezTo>
                <a:cubicBezTo>
                  <a:pt x="1986" y="111"/>
                  <a:pt x="2689" y="151"/>
                  <a:pt x="3345" y="295"/>
                </a:cubicBezTo>
                <a:lnTo>
                  <a:pt x="3354" y="295"/>
                </a:lnTo>
                <a:cubicBezTo>
                  <a:pt x="3381" y="295"/>
                  <a:pt x="3399" y="277"/>
                  <a:pt x="3408" y="250"/>
                </a:cubicBezTo>
                <a:cubicBezTo>
                  <a:pt x="3417" y="224"/>
                  <a:pt x="3399" y="188"/>
                  <a:pt x="3363" y="188"/>
                </a:cubicBezTo>
                <a:cubicBezTo>
                  <a:pt x="2705" y="42"/>
                  <a:pt x="2001" y="0"/>
                  <a:pt x="1412" y="0"/>
                </a:cubicBezTo>
                <a:close/>
              </a:path>
            </a:pathLst>
          </a:custGeom>
          <a:solidFill>
            <a:srgbClr val="E76A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3"/>
          <p:cNvSpPr/>
          <p:nvPr/>
        </p:nvSpPr>
        <p:spPr>
          <a:xfrm flipH="1">
            <a:off x="6901599" y="2756484"/>
            <a:ext cx="254318" cy="19517"/>
          </a:xfrm>
          <a:custGeom>
            <a:avLst/>
            <a:gdLst/>
            <a:ahLst/>
            <a:cxnLst/>
            <a:rect l="l" t="t" r="r" b="b"/>
            <a:pathLst>
              <a:path w="3427" h="263" extrusionOk="0">
                <a:moveTo>
                  <a:pt x="1940" y="1"/>
                </a:moveTo>
                <a:cubicBezTo>
                  <a:pt x="966" y="1"/>
                  <a:pt x="66" y="148"/>
                  <a:pt x="54" y="153"/>
                </a:cubicBezTo>
                <a:cubicBezTo>
                  <a:pt x="27" y="153"/>
                  <a:pt x="0" y="180"/>
                  <a:pt x="9" y="216"/>
                </a:cubicBezTo>
                <a:cubicBezTo>
                  <a:pt x="9" y="239"/>
                  <a:pt x="36" y="262"/>
                  <a:pt x="61" y="262"/>
                </a:cubicBezTo>
                <a:cubicBezTo>
                  <a:pt x="64" y="262"/>
                  <a:pt x="68" y="262"/>
                  <a:pt x="72" y="261"/>
                </a:cubicBezTo>
                <a:cubicBezTo>
                  <a:pt x="84" y="261"/>
                  <a:pt x="984" y="114"/>
                  <a:pt x="1952" y="114"/>
                </a:cubicBezTo>
                <a:cubicBezTo>
                  <a:pt x="2437" y="114"/>
                  <a:pt x="2938" y="150"/>
                  <a:pt x="3355" y="261"/>
                </a:cubicBezTo>
                <a:lnTo>
                  <a:pt x="3364" y="261"/>
                </a:lnTo>
                <a:cubicBezTo>
                  <a:pt x="3390" y="261"/>
                  <a:pt x="3417" y="243"/>
                  <a:pt x="3417" y="225"/>
                </a:cubicBezTo>
                <a:cubicBezTo>
                  <a:pt x="3426" y="189"/>
                  <a:pt x="3408" y="162"/>
                  <a:pt x="3381" y="153"/>
                </a:cubicBezTo>
                <a:cubicBezTo>
                  <a:pt x="2954" y="39"/>
                  <a:pt x="2437" y="1"/>
                  <a:pt x="1940" y="1"/>
                </a:cubicBezTo>
                <a:close/>
              </a:path>
            </a:pathLst>
          </a:custGeom>
          <a:solidFill>
            <a:srgbClr val="E76A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3"/>
          <p:cNvSpPr/>
          <p:nvPr/>
        </p:nvSpPr>
        <p:spPr>
          <a:xfrm flipH="1">
            <a:off x="6923491" y="2853623"/>
            <a:ext cx="177510" cy="22189"/>
          </a:xfrm>
          <a:custGeom>
            <a:avLst/>
            <a:gdLst/>
            <a:ahLst/>
            <a:cxnLst/>
            <a:rect l="l" t="t" r="r" b="b"/>
            <a:pathLst>
              <a:path w="2392" h="299" extrusionOk="0">
                <a:moveTo>
                  <a:pt x="1309" y="0"/>
                </a:moveTo>
                <a:cubicBezTo>
                  <a:pt x="660" y="0"/>
                  <a:pt x="80" y="162"/>
                  <a:pt x="45" y="174"/>
                </a:cubicBezTo>
                <a:cubicBezTo>
                  <a:pt x="19" y="183"/>
                  <a:pt x="1" y="209"/>
                  <a:pt x="10" y="245"/>
                </a:cubicBezTo>
                <a:cubicBezTo>
                  <a:pt x="17" y="267"/>
                  <a:pt x="37" y="283"/>
                  <a:pt x="63" y="283"/>
                </a:cubicBezTo>
                <a:cubicBezTo>
                  <a:pt x="69" y="283"/>
                  <a:pt x="75" y="282"/>
                  <a:pt x="81" y="281"/>
                </a:cubicBezTo>
                <a:cubicBezTo>
                  <a:pt x="87" y="275"/>
                  <a:pt x="663" y="113"/>
                  <a:pt x="1303" y="113"/>
                </a:cubicBezTo>
                <a:cubicBezTo>
                  <a:pt x="1643" y="113"/>
                  <a:pt x="2002" y="159"/>
                  <a:pt x="2302" y="299"/>
                </a:cubicBezTo>
                <a:lnTo>
                  <a:pt x="2329" y="299"/>
                </a:lnTo>
                <a:cubicBezTo>
                  <a:pt x="2347" y="299"/>
                  <a:pt x="2365" y="290"/>
                  <a:pt x="2374" y="272"/>
                </a:cubicBezTo>
                <a:cubicBezTo>
                  <a:pt x="2392" y="245"/>
                  <a:pt x="2374" y="209"/>
                  <a:pt x="2347" y="192"/>
                </a:cubicBezTo>
                <a:cubicBezTo>
                  <a:pt x="2031" y="48"/>
                  <a:pt x="1660" y="0"/>
                  <a:pt x="1309" y="0"/>
                </a:cubicBezTo>
                <a:close/>
              </a:path>
            </a:pathLst>
          </a:custGeom>
          <a:solidFill>
            <a:srgbClr val="E76A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3"/>
          <p:cNvSpPr/>
          <p:nvPr/>
        </p:nvSpPr>
        <p:spPr>
          <a:xfrm flipH="1">
            <a:off x="6722226" y="3585026"/>
            <a:ext cx="1213556" cy="700913"/>
          </a:xfrm>
          <a:custGeom>
            <a:avLst/>
            <a:gdLst/>
            <a:ahLst/>
            <a:cxnLst/>
            <a:rect l="l" t="t" r="r" b="b"/>
            <a:pathLst>
              <a:path w="16353" h="9445" extrusionOk="0">
                <a:moveTo>
                  <a:pt x="10693" y="1"/>
                </a:moveTo>
                <a:cubicBezTo>
                  <a:pt x="10254" y="1"/>
                  <a:pt x="9599" y="514"/>
                  <a:pt x="9599" y="514"/>
                </a:cubicBezTo>
                <a:lnTo>
                  <a:pt x="6647" y="2138"/>
                </a:lnTo>
                <a:lnTo>
                  <a:pt x="4506" y="3913"/>
                </a:lnTo>
                <a:lnTo>
                  <a:pt x="0" y="5037"/>
                </a:lnTo>
                <a:lnTo>
                  <a:pt x="1999" y="9079"/>
                </a:lnTo>
                <a:cubicBezTo>
                  <a:pt x="3264" y="8721"/>
                  <a:pt x="3660" y="8577"/>
                  <a:pt x="3869" y="8577"/>
                </a:cubicBezTo>
                <a:cubicBezTo>
                  <a:pt x="4050" y="8577"/>
                  <a:pt x="4090" y="8685"/>
                  <a:pt x="4434" y="8856"/>
                </a:cubicBezTo>
                <a:cubicBezTo>
                  <a:pt x="5175" y="9221"/>
                  <a:pt x="11598" y="9444"/>
                  <a:pt x="11598" y="9444"/>
                </a:cubicBezTo>
                <a:lnTo>
                  <a:pt x="14105" y="7749"/>
                </a:lnTo>
                <a:cubicBezTo>
                  <a:pt x="14247" y="7687"/>
                  <a:pt x="14310" y="7517"/>
                  <a:pt x="14247" y="7375"/>
                </a:cubicBezTo>
                <a:cubicBezTo>
                  <a:pt x="14200" y="7273"/>
                  <a:pt x="14096" y="7213"/>
                  <a:pt x="13987" y="7213"/>
                </a:cubicBezTo>
                <a:cubicBezTo>
                  <a:pt x="13952" y="7213"/>
                  <a:pt x="13916" y="7219"/>
                  <a:pt x="13882" y="7232"/>
                </a:cubicBezTo>
                <a:lnTo>
                  <a:pt x="15585" y="5831"/>
                </a:lnTo>
                <a:cubicBezTo>
                  <a:pt x="15603" y="5796"/>
                  <a:pt x="15764" y="5510"/>
                  <a:pt x="15630" y="5251"/>
                </a:cubicBezTo>
                <a:cubicBezTo>
                  <a:pt x="15603" y="5180"/>
                  <a:pt x="15550" y="5127"/>
                  <a:pt x="15514" y="5091"/>
                </a:cubicBezTo>
                <a:cubicBezTo>
                  <a:pt x="15737" y="4957"/>
                  <a:pt x="15960" y="4823"/>
                  <a:pt x="16192" y="4698"/>
                </a:cubicBezTo>
                <a:cubicBezTo>
                  <a:pt x="16326" y="4547"/>
                  <a:pt x="16353" y="4324"/>
                  <a:pt x="16255" y="4172"/>
                </a:cubicBezTo>
                <a:cubicBezTo>
                  <a:pt x="16140" y="3992"/>
                  <a:pt x="15928" y="3985"/>
                  <a:pt x="15887" y="3985"/>
                </a:cubicBezTo>
                <a:cubicBezTo>
                  <a:pt x="15883" y="3985"/>
                  <a:pt x="15881" y="3985"/>
                  <a:pt x="15880" y="3985"/>
                </a:cubicBezTo>
                <a:cubicBezTo>
                  <a:pt x="16005" y="3735"/>
                  <a:pt x="16121" y="3494"/>
                  <a:pt x="16246" y="3244"/>
                </a:cubicBezTo>
                <a:cubicBezTo>
                  <a:pt x="16246" y="3217"/>
                  <a:pt x="16246" y="2914"/>
                  <a:pt x="16005" y="2754"/>
                </a:cubicBezTo>
                <a:cubicBezTo>
                  <a:pt x="15912" y="2689"/>
                  <a:pt x="15802" y="2658"/>
                  <a:pt x="15689" y="2658"/>
                </a:cubicBezTo>
                <a:cubicBezTo>
                  <a:pt x="15551" y="2658"/>
                  <a:pt x="15409" y="2705"/>
                  <a:pt x="15291" y="2798"/>
                </a:cubicBezTo>
                <a:cubicBezTo>
                  <a:pt x="14604" y="3235"/>
                  <a:pt x="13168" y="4056"/>
                  <a:pt x="11223" y="4056"/>
                </a:cubicBezTo>
                <a:cubicBezTo>
                  <a:pt x="9903" y="4056"/>
                  <a:pt x="8574" y="3690"/>
                  <a:pt x="8574" y="3690"/>
                </a:cubicBezTo>
                <a:lnTo>
                  <a:pt x="8788" y="2950"/>
                </a:lnTo>
                <a:cubicBezTo>
                  <a:pt x="8788" y="2950"/>
                  <a:pt x="11152" y="1469"/>
                  <a:pt x="11080" y="443"/>
                </a:cubicBezTo>
                <a:cubicBezTo>
                  <a:pt x="11058" y="113"/>
                  <a:pt x="10899" y="1"/>
                  <a:pt x="10693" y="1"/>
                </a:cubicBezTo>
                <a:close/>
              </a:path>
            </a:pathLst>
          </a:custGeom>
          <a:solidFill>
            <a:srgbClr val="F29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3"/>
          <p:cNvSpPr/>
          <p:nvPr/>
        </p:nvSpPr>
        <p:spPr>
          <a:xfrm flipH="1">
            <a:off x="6752660" y="3876444"/>
            <a:ext cx="280811" cy="103597"/>
          </a:xfrm>
          <a:custGeom>
            <a:avLst/>
            <a:gdLst/>
            <a:ahLst/>
            <a:cxnLst/>
            <a:rect l="l" t="t" r="r" b="b"/>
            <a:pathLst>
              <a:path w="3784" h="1396" extrusionOk="0">
                <a:moveTo>
                  <a:pt x="3724" y="1"/>
                </a:moveTo>
                <a:cubicBezTo>
                  <a:pt x="3711" y="1"/>
                  <a:pt x="3697" y="5"/>
                  <a:pt x="3685" y="13"/>
                </a:cubicBezTo>
                <a:cubicBezTo>
                  <a:pt x="3159" y="441"/>
                  <a:pt x="2561" y="771"/>
                  <a:pt x="1919" y="985"/>
                </a:cubicBezTo>
                <a:cubicBezTo>
                  <a:pt x="1346" y="1182"/>
                  <a:pt x="740" y="1280"/>
                  <a:pt x="134" y="1280"/>
                </a:cubicBezTo>
                <a:cubicBezTo>
                  <a:pt x="107" y="1280"/>
                  <a:pt x="81" y="1280"/>
                  <a:pt x="54" y="1280"/>
                </a:cubicBezTo>
                <a:cubicBezTo>
                  <a:pt x="28" y="1280"/>
                  <a:pt x="1" y="1307"/>
                  <a:pt x="1" y="1333"/>
                </a:cubicBezTo>
                <a:cubicBezTo>
                  <a:pt x="1" y="1369"/>
                  <a:pt x="19" y="1396"/>
                  <a:pt x="54" y="1396"/>
                </a:cubicBezTo>
                <a:lnTo>
                  <a:pt x="126" y="1396"/>
                </a:lnTo>
                <a:cubicBezTo>
                  <a:pt x="750" y="1396"/>
                  <a:pt x="1366" y="1289"/>
                  <a:pt x="1955" y="1093"/>
                </a:cubicBezTo>
                <a:cubicBezTo>
                  <a:pt x="2615" y="869"/>
                  <a:pt x="3221" y="539"/>
                  <a:pt x="3757" y="102"/>
                </a:cubicBezTo>
                <a:cubicBezTo>
                  <a:pt x="3783" y="76"/>
                  <a:pt x="3783" y="49"/>
                  <a:pt x="3765" y="22"/>
                </a:cubicBezTo>
                <a:cubicBezTo>
                  <a:pt x="3756" y="7"/>
                  <a:pt x="3740" y="1"/>
                  <a:pt x="3724" y="1"/>
                </a:cubicBezTo>
                <a:close/>
              </a:path>
            </a:pathLst>
          </a:custGeom>
          <a:solidFill>
            <a:srgbClr val="E76A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3"/>
          <p:cNvSpPr/>
          <p:nvPr/>
        </p:nvSpPr>
        <p:spPr>
          <a:xfrm flipH="1">
            <a:off x="6779821" y="3958741"/>
            <a:ext cx="297953" cy="121927"/>
          </a:xfrm>
          <a:custGeom>
            <a:avLst/>
            <a:gdLst/>
            <a:ahLst/>
            <a:cxnLst/>
            <a:rect l="l" t="t" r="r" b="b"/>
            <a:pathLst>
              <a:path w="4015" h="1643" extrusionOk="0">
                <a:moveTo>
                  <a:pt x="3948" y="1"/>
                </a:moveTo>
                <a:cubicBezTo>
                  <a:pt x="3929" y="1"/>
                  <a:pt x="3910" y="11"/>
                  <a:pt x="3899" y="28"/>
                </a:cubicBezTo>
                <a:cubicBezTo>
                  <a:pt x="3899" y="28"/>
                  <a:pt x="3622" y="474"/>
                  <a:pt x="3024" y="876"/>
                </a:cubicBezTo>
                <a:cubicBezTo>
                  <a:pt x="2545" y="1188"/>
                  <a:pt x="1773" y="1532"/>
                  <a:pt x="664" y="1532"/>
                </a:cubicBezTo>
                <a:cubicBezTo>
                  <a:pt x="473" y="1532"/>
                  <a:pt x="273" y="1522"/>
                  <a:pt x="63" y="1500"/>
                </a:cubicBezTo>
                <a:cubicBezTo>
                  <a:pt x="36" y="1500"/>
                  <a:pt x="9" y="1518"/>
                  <a:pt x="9" y="1554"/>
                </a:cubicBezTo>
                <a:cubicBezTo>
                  <a:pt x="0" y="1580"/>
                  <a:pt x="27" y="1607"/>
                  <a:pt x="54" y="1616"/>
                </a:cubicBezTo>
                <a:cubicBezTo>
                  <a:pt x="268" y="1634"/>
                  <a:pt x="473" y="1643"/>
                  <a:pt x="660" y="1643"/>
                </a:cubicBezTo>
                <a:cubicBezTo>
                  <a:pt x="3024" y="1643"/>
                  <a:pt x="3988" y="99"/>
                  <a:pt x="3997" y="82"/>
                </a:cubicBezTo>
                <a:cubicBezTo>
                  <a:pt x="4015" y="55"/>
                  <a:pt x="4006" y="19"/>
                  <a:pt x="3979" y="10"/>
                </a:cubicBezTo>
                <a:cubicBezTo>
                  <a:pt x="3969" y="4"/>
                  <a:pt x="3959" y="1"/>
                  <a:pt x="3948" y="1"/>
                </a:cubicBezTo>
                <a:close/>
              </a:path>
            </a:pathLst>
          </a:custGeom>
          <a:solidFill>
            <a:srgbClr val="E76A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3"/>
          <p:cNvSpPr/>
          <p:nvPr/>
        </p:nvSpPr>
        <p:spPr>
          <a:xfrm flipH="1">
            <a:off x="6900338" y="4117697"/>
            <a:ext cx="180108" cy="61001"/>
          </a:xfrm>
          <a:custGeom>
            <a:avLst/>
            <a:gdLst/>
            <a:ahLst/>
            <a:cxnLst/>
            <a:rect l="l" t="t" r="r" b="b"/>
            <a:pathLst>
              <a:path w="2427" h="822" extrusionOk="0">
                <a:moveTo>
                  <a:pt x="2359" y="0"/>
                </a:moveTo>
                <a:cubicBezTo>
                  <a:pt x="2349" y="0"/>
                  <a:pt x="2338" y="3"/>
                  <a:pt x="2329" y="9"/>
                </a:cubicBezTo>
                <a:cubicBezTo>
                  <a:pt x="2321" y="17"/>
                  <a:pt x="1239" y="712"/>
                  <a:pt x="346" y="712"/>
                </a:cubicBezTo>
                <a:cubicBezTo>
                  <a:pt x="252" y="712"/>
                  <a:pt x="160" y="704"/>
                  <a:pt x="72" y="687"/>
                </a:cubicBezTo>
                <a:cubicBezTo>
                  <a:pt x="67" y="686"/>
                  <a:pt x="62" y="686"/>
                  <a:pt x="58" y="686"/>
                </a:cubicBezTo>
                <a:cubicBezTo>
                  <a:pt x="29" y="686"/>
                  <a:pt x="8" y="709"/>
                  <a:pt x="0" y="732"/>
                </a:cubicBezTo>
                <a:cubicBezTo>
                  <a:pt x="0" y="768"/>
                  <a:pt x="18" y="794"/>
                  <a:pt x="45" y="794"/>
                </a:cubicBezTo>
                <a:cubicBezTo>
                  <a:pt x="143" y="812"/>
                  <a:pt x="241" y="821"/>
                  <a:pt x="348" y="821"/>
                </a:cubicBezTo>
                <a:cubicBezTo>
                  <a:pt x="1267" y="821"/>
                  <a:pt x="2338" y="134"/>
                  <a:pt x="2391" y="99"/>
                </a:cubicBezTo>
                <a:cubicBezTo>
                  <a:pt x="2418" y="81"/>
                  <a:pt x="2427" y="45"/>
                  <a:pt x="2409" y="27"/>
                </a:cubicBezTo>
                <a:cubicBezTo>
                  <a:pt x="2398" y="10"/>
                  <a:pt x="2379" y="0"/>
                  <a:pt x="2359" y="0"/>
                </a:cubicBezTo>
                <a:close/>
              </a:path>
            </a:pathLst>
          </a:custGeom>
          <a:solidFill>
            <a:srgbClr val="E76A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4"/>
          <p:cNvSpPr txBox="1">
            <a:spLocks noGrp="1"/>
          </p:cNvSpPr>
          <p:nvPr>
            <p:ph type="ctrTitle"/>
          </p:nvPr>
        </p:nvSpPr>
        <p:spPr>
          <a:xfrm>
            <a:off x="2398950" y="476805"/>
            <a:ext cx="4346100" cy="4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Descriptions of the Data </a:t>
            </a:r>
            <a:endParaRPr sz="2500"/>
          </a:p>
        </p:txBody>
      </p:sp>
      <p:pic>
        <p:nvPicPr>
          <p:cNvPr id="673" name="Google Shape;6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5" y="1047900"/>
            <a:ext cx="5218226" cy="247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8825" y="1047900"/>
            <a:ext cx="3280675" cy="38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5"/>
          <p:cNvSpPr txBox="1">
            <a:spLocks noGrp="1"/>
          </p:cNvSpPr>
          <p:nvPr>
            <p:ph type="ctrTitle"/>
          </p:nvPr>
        </p:nvSpPr>
        <p:spPr>
          <a:xfrm>
            <a:off x="713225" y="660506"/>
            <a:ext cx="4295700" cy="18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35"/>
          <p:cNvSpPr txBox="1">
            <a:spLocks noGrp="1"/>
          </p:cNvSpPr>
          <p:nvPr>
            <p:ph type="subTitle" idx="1"/>
          </p:nvPr>
        </p:nvSpPr>
        <p:spPr>
          <a:xfrm>
            <a:off x="713225" y="2625381"/>
            <a:ext cx="3677100" cy="18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1" name="Google Shape;6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00" y="121900"/>
            <a:ext cx="8472474" cy="494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6"/>
          <p:cNvSpPr txBox="1">
            <a:spLocks noGrp="1"/>
          </p:cNvSpPr>
          <p:nvPr>
            <p:ph type="ctrTitle"/>
          </p:nvPr>
        </p:nvSpPr>
        <p:spPr>
          <a:xfrm>
            <a:off x="2405550" y="319154"/>
            <a:ext cx="4332900" cy="8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Data Scaling </a:t>
            </a:r>
            <a:endParaRPr sz="4600"/>
          </a:p>
        </p:txBody>
      </p:sp>
      <p:pic>
        <p:nvPicPr>
          <p:cNvPr id="687" name="Google Shape;6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750" y="1177150"/>
            <a:ext cx="4709700" cy="3869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8" name="Google Shape;688;p36"/>
          <p:cNvGrpSpPr/>
          <p:nvPr/>
        </p:nvGrpSpPr>
        <p:grpSpPr>
          <a:xfrm>
            <a:off x="7059285" y="1614626"/>
            <a:ext cx="1744693" cy="2074572"/>
            <a:chOff x="11326575" y="-794303"/>
            <a:chExt cx="4859870" cy="5634361"/>
          </a:xfrm>
        </p:grpSpPr>
        <p:sp>
          <p:nvSpPr>
            <p:cNvPr id="689" name="Google Shape;689;p36"/>
            <p:cNvSpPr/>
            <p:nvPr/>
          </p:nvSpPr>
          <p:spPr>
            <a:xfrm>
              <a:off x="11326575" y="4143012"/>
              <a:ext cx="4859870" cy="697046"/>
            </a:xfrm>
            <a:custGeom>
              <a:avLst/>
              <a:gdLst/>
              <a:ahLst/>
              <a:cxnLst/>
              <a:rect l="l" t="t" r="r" b="b"/>
              <a:pathLst>
                <a:path w="61459" h="8815" extrusionOk="0">
                  <a:moveTo>
                    <a:pt x="30725" y="0"/>
                  </a:moveTo>
                  <a:cubicBezTo>
                    <a:pt x="13757" y="0"/>
                    <a:pt x="1" y="1972"/>
                    <a:pt x="1" y="4407"/>
                  </a:cubicBezTo>
                  <a:cubicBezTo>
                    <a:pt x="1" y="6843"/>
                    <a:pt x="13757" y="8814"/>
                    <a:pt x="30725" y="8814"/>
                  </a:cubicBezTo>
                  <a:cubicBezTo>
                    <a:pt x="47702" y="8814"/>
                    <a:pt x="61458" y="6843"/>
                    <a:pt x="61458" y="4407"/>
                  </a:cubicBezTo>
                  <a:cubicBezTo>
                    <a:pt x="61458" y="1972"/>
                    <a:pt x="47702" y="0"/>
                    <a:pt x="307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12041259" y="4215683"/>
              <a:ext cx="3532834" cy="434596"/>
            </a:xfrm>
            <a:custGeom>
              <a:avLst/>
              <a:gdLst/>
              <a:ahLst/>
              <a:cxnLst/>
              <a:rect l="l" t="t" r="r" b="b"/>
              <a:pathLst>
                <a:path w="44677" h="5496" extrusionOk="0">
                  <a:moveTo>
                    <a:pt x="22338" y="152"/>
                  </a:moveTo>
                  <a:cubicBezTo>
                    <a:pt x="28280" y="152"/>
                    <a:pt x="33864" y="428"/>
                    <a:pt x="38066" y="937"/>
                  </a:cubicBezTo>
                  <a:cubicBezTo>
                    <a:pt x="42116" y="1418"/>
                    <a:pt x="44525" y="2096"/>
                    <a:pt x="44525" y="2748"/>
                  </a:cubicBezTo>
                  <a:cubicBezTo>
                    <a:pt x="44525" y="3399"/>
                    <a:pt x="42116" y="4077"/>
                    <a:pt x="38066" y="4568"/>
                  </a:cubicBezTo>
                  <a:cubicBezTo>
                    <a:pt x="33864" y="5067"/>
                    <a:pt x="28280" y="5353"/>
                    <a:pt x="22338" y="5353"/>
                  </a:cubicBezTo>
                  <a:cubicBezTo>
                    <a:pt x="16388" y="5353"/>
                    <a:pt x="10803" y="5067"/>
                    <a:pt x="6602" y="4568"/>
                  </a:cubicBezTo>
                  <a:cubicBezTo>
                    <a:pt x="2560" y="4077"/>
                    <a:pt x="143" y="3399"/>
                    <a:pt x="143" y="2748"/>
                  </a:cubicBezTo>
                  <a:cubicBezTo>
                    <a:pt x="143" y="2096"/>
                    <a:pt x="2560" y="1418"/>
                    <a:pt x="6602" y="937"/>
                  </a:cubicBezTo>
                  <a:cubicBezTo>
                    <a:pt x="10803" y="428"/>
                    <a:pt x="16388" y="152"/>
                    <a:pt x="22338" y="152"/>
                  </a:cubicBezTo>
                  <a:close/>
                  <a:moveTo>
                    <a:pt x="22338" y="0"/>
                  </a:moveTo>
                  <a:cubicBezTo>
                    <a:pt x="16388" y="0"/>
                    <a:pt x="10794" y="277"/>
                    <a:pt x="6584" y="785"/>
                  </a:cubicBezTo>
                  <a:cubicBezTo>
                    <a:pt x="3577" y="1142"/>
                    <a:pt x="0" y="1775"/>
                    <a:pt x="0" y="2748"/>
                  </a:cubicBezTo>
                  <a:cubicBezTo>
                    <a:pt x="0" y="4469"/>
                    <a:pt x="11357" y="5495"/>
                    <a:pt x="22338" y="5495"/>
                  </a:cubicBezTo>
                  <a:cubicBezTo>
                    <a:pt x="28289" y="5495"/>
                    <a:pt x="33882" y="5219"/>
                    <a:pt x="38084" y="4710"/>
                  </a:cubicBezTo>
                  <a:cubicBezTo>
                    <a:pt x="41090" y="4353"/>
                    <a:pt x="44677" y="3720"/>
                    <a:pt x="44677" y="2748"/>
                  </a:cubicBezTo>
                  <a:cubicBezTo>
                    <a:pt x="44677" y="1026"/>
                    <a:pt x="33320" y="0"/>
                    <a:pt x="22338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12432050" y="4258700"/>
              <a:ext cx="2603782" cy="322468"/>
            </a:xfrm>
            <a:custGeom>
              <a:avLst/>
              <a:gdLst/>
              <a:ahLst/>
              <a:cxnLst/>
              <a:rect l="l" t="t" r="r" b="b"/>
              <a:pathLst>
                <a:path w="32928" h="4078" extrusionOk="0">
                  <a:moveTo>
                    <a:pt x="16460" y="143"/>
                  </a:moveTo>
                  <a:cubicBezTo>
                    <a:pt x="26219" y="143"/>
                    <a:pt x="32776" y="1124"/>
                    <a:pt x="32776" y="2043"/>
                  </a:cubicBezTo>
                  <a:cubicBezTo>
                    <a:pt x="32776" y="2953"/>
                    <a:pt x="26219" y="3934"/>
                    <a:pt x="16460" y="3934"/>
                  </a:cubicBezTo>
                  <a:cubicBezTo>
                    <a:pt x="6709" y="3934"/>
                    <a:pt x="152" y="2953"/>
                    <a:pt x="152" y="2043"/>
                  </a:cubicBezTo>
                  <a:cubicBezTo>
                    <a:pt x="152" y="1124"/>
                    <a:pt x="6709" y="143"/>
                    <a:pt x="16460" y="143"/>
                  </a:cubicBezTo>
                  <a:close/>
                  <a:moveTo>
                    <a:pt x="16460" y="0"/>
                  </a:moveTo>
                  <a:cubicBezTo>
                    <a:pt x="8368" y="0"/>
                    <a:pt x="0" y="759"/>
                    <a:pt x="0" y="2043"/>
                  </a:cubicBezTo>
                  <a:cubicBezTo>
                    <a:pt x="0" y="3319"/>
                    <a:pt x="8368" y="4077"/>
                    <a:pt x="16460" y="4077"/>
                  </a:cubicBezTo>
                  <a:cubicBezTo>
                    <a:pt x="24560" y="4077"/>
                    <a:pt x="32928" y="3319"/>
                    <a:pt x="32928" y="2043"/>
                  </a:cubicBezTo>
                  <a:cubicBezTo>
                    <a:pt x="32928" y="759"/>
                    <a:pt x="24560" y="0"/>
                    <a:pt x="16460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13318091" y="584062"/>
              <a:ext cx="704795" cy="3518758"/>
            </a:xfrm>
            <a:custGeom>
              <a:avLst/>
              <a:gdLst/>
              <a:ahLst/>
              <a:cxnLst/>
              <a:rect l="l" t="t" r="r" b="b"/>
              <a:pathLst>
                <a:path w="8913" h="44499" extrusionOk="0">
                  <a:moveTo>
                    <a:pt x="0" y="1"/>
                  </a:moveTo>
                  <a:lnTo>
                    <a:pt x="0" y="44499"/>
                  </a:lnTo>
                  <a:lnTo>
                    <a:pt x="8912" y="44499"/>
                  </a:lnTo>
                  <a:lnTo>
                    <a:pt x="89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13318091" y="567614"/>
              <a:ext cx="704795" cy="1806310"/>
            </a:xfrm>
            <a:custGeom>
              <a:avLst/>
              <a:gdLst/>
              <a:ahLst/>
              <a:cxnLst/>
              <a:rect l="l" t="t" r="r" b="b"/>
              <a:pathLst>
                <a:path w="8913" h="22843" extrusionOk="0">
                  <a:moveTo>
                    <a:pt x="1508" y="0"/>
                  </a:moveTo>
                  <a:cubicBezTo>
                    <a:pt x="917" y="0"/>
                    <a:pt x="526" y="1199"/>
                    <a:pt x="526" y="1199"/>
                  </a:cubicBezTo>
                  <a:cubicBezTo>
                    <a:pt x="330" y="1868"/>
                    <a:pt x="152" y="2421"/>
                    <a:pt x="0" y="2885"/>
                  </a:cubicBezTo>
                  <a:lnTo>
                    <a:pt x="0" y="10325"/>
                  </a:lnTo>
                  <a:cubicBezTo>
                    <a:pt x="471" y="9710"/>
                    <a:pt x="857" y="9457"/>
                    <a:pt x="1172" y="9457"/>
                  </a:cubicBezTo>
                  <a:cubicBezTo>
                    <a:pt x="2636" y="9457"/>
                    <a:pt x="2587" y="14911"/>
                    <a:pt x="2587" y="14911"/>
                  </a:cubicBezTo>
                  <a:cubicBezTo>
                    <a:pt x="2587" y="14911"/>
                    <a:pt x="2382" y="22843"/>
                    <a:pt x="4228" y="22843"/>
                  </a:cubicBezTo>
                  <a:cubicBezTo>
                    <a:pt x="4266" y="22843"/>
                    <a:pt x="4305" y="22839"/>
                    <a:pt x="4345" y="22832"/>
                  </a:cubicBezTo>
                  <a:cubicBezTo>
                    <a:pt x="4425" y="22823"/>
                    <a:pt x="4496" y="22797"/>
                    <a:pt x="4568" y="22770"/>
                  </a:cubicBezTo>
                  <a:cubicBezTo>
                    <a:pt x="6334" y="21985"/>
                    <a:pt x="6459" y="15615"/>
                    <a:pt x="7306" y="11226"/>
                  </a:cubicBezTo>
                  <a:cubicBezTo>
                    <a:pt x="7574" y="9870"/>
                    <a:pt x="8181" y="9281"/>
                    <a:pt x="8912" y="9121"/>
                  </a:cubicBezTo>
                  <a:lnTo>
                    <a:pt x="8912" y="1467"/>
                  </a:lnTo>
                  <a:cubicBezTo>
                    <a:pt x="8903" y="1458"/>
                    <a:pt x="8903" y="1458"/>
                    <a:pt x="8894" y="1449"/>
                  </a:cubicBezTo>
                  <a:cubicBezTo>
                    <a:pt x="8694" y="1260"/>
                    <a:pt x="8424" y="1171"/>
                    <a:pt x="8152" y="1171"/>
                  </a:cubicBezTo>
                  <a:cubicBezTo>
                    <a:pt x="7793" y="1171"/>
                    <a:pt x="7430" y="1325"/>
                    <a:pt x="7217" y="1609"/>
                  </a:cubicBezTo>
                  <a:cubicBezTo>
                    <a:pt x="7021" y="1877"/>
                    <a:pt x="6941" y="2278"/>
                    <a:pt x="6851" y="2591"/>
                  </a:cubicBezTo>
                  <a:cubicBezTo>
                    <a:pt x="6504" y="3929"/>
                    <a:pt x="6343" y="5320"/>
                    <a:pt x="6058" y="6676"/>
                  </a:cubicBezTo>
                  <a:cubicBezTo>
                    <a:pt x="5906" y="7408"/>
                    <a:pt x="5719" y="9121"/>
                    <a:pt x="4880" y="9451"/>
                  </a:cubicBezTo>
                  <a:cubicBezTo>
                    <a:pt x="4783" y="9490"/>
                    <a:pt x="4695" y="9508"/>
                    <a:pt x="4615" y="9508"/>
                  </a:cubicBezTo>
                  <a:cubicBezTo>
                    <a:pt x="3479" y="9508"/>
                    <a:pt x="3986" y="5728"/>
                    <a:pt x="2810" y="2011"/>
                  </a:cubicBezTo>
                  <a:cubicBezTo>
                    <a:pt x="2329" y="473"/>
                    <a:pt x="1879" y="0"/>
                    <a:pt x="1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13318091" y="1288783"/>
              <a:ext cx="704795" cy="1933700"/>
            </a:xfrm>
            <a:custGeom>
              <a:avLst/>
              <a:gdLst/>
              <a:ahLst/>
              <a:cxnLst/>
              <a:rect l="l" t="t" r="r" b="b"/>
              <a:pathLst>
                <a:path w="8913" h="24454" extrusionOk="0">
                  <a:moveTo>
                    <a:pt x="8912" y="1"/>
                  </a:moveTo>
                  <a:cubicBezTo>
                    <a:pt x="8181" y="161"/>
                    <a:pt x="7574" y="750"/>
                    <a:pt x="7306" y="2106"/>
                  </a:cubicBezTo>
                  <a:cubicBezTo>
                    <a:pt x="6459" y="6495"/>
                    <a:pt x="6334" y="12865"/>
                    <a:pt x="4568" y="13650"/>
                  </a:cubicBezTo>
                  <a:cubicBezTo>
                    <a:pt x="4496" y="13677"/>
                    <a:pt x="4425" y="13703"/>
                    <a:pt x="4345" y="13712"/>
                  </a:cubicBezTo>
                  <a:cubicBezTo>
                    <a:pt x="4305" y="13719"/>
                    <a:pt x="4266" y="13723"/>
                    <a:pt x="4228" y="13723"/>
                  </a:cubicBezTo>
                  <a:cubicBezTo>
                    <a:pt x="2382" y="13723"/>
                    <a:pt x="2587" y="5791"/>
                    <a:pt x="2587" y="5791"/>
                  </a:cubicBezTo>
                  <a:cubicBezTo>
                    <a:pt x="2587" y="5791"/>
                    <a:pt x="2636" y="337"/>
                    <a:pt x="1172" y="337"/>
                  </a:cubicBezTo>
                  <a:cubicBezTo>
                    <a:pt x="857" y="337"/>
                    <a:pt x="471" y="590"/>
                    <a:pt x="0" y="1205"/>
                  </a:cubicBezTo>
                  <a:lnTo>
                    <a:pt x="0" y="12669"/>
                  </a:lnTo>
                  <a:cubicBezTo>
                    <a:pt x="249" y="12416"/>
                    <a:pt x="516" y="12243"/>
                    <a:pt x="780" y="12243"/>
                  </a:cubicBezTo>
                  <a:cubicBezTo>
                    <a:pt x="1141" y="12243"/>
                    <a:pt x="1498" y="12565"/>
                    <a:pt x="1802" y="13445"/>
                  </a:cubicBezTo>
                  <a:cubicBezTo>
                    <a:pt x="2904" y="16706"/>
                    <a:pt x="2324" y="24454"/>
                    <a:pt x="4656" y="24454"/>
                  </a:cubicBezTo>
                  <a:cubicBezTo>
                    <a:pt x="4665" y="24454"/>
                    <a:pt x="4674" y="24454"/>
                    <a:pt x="4684" y="24453"/>
                  </a:cubicBezTo>
                  <a:cubicBezTo>
                    <a:pt x="7039" y="24391"/>
                    <a:pt x="7565" y="21572"/>
                    <a:pt x="7699" y="11937"/>
                  </a:cubicBezTo>
                  <a:cubicBezTo>
                    <a:pt x="7699" y="11937"/>
                    <a:pt x="7745" y="10551"/>
                    <a:pt x="8666" y="10551"/>
                  </a:cubicBezTo>
                  <a:cubicBezTo>
                    <a:pt x="8742" y="10551"/>
                    <a:pt x="8824" y="10561"/>
                    <a:pt x="8912" y="10581"/>
                  </a:cubicBezTo>
                  <a:lnTo>
                    <a:pt x="89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13318091" y="2123108"/>
              <a:ext cx="704795" cy="1979722"/>
            </a:xfrm>
            <a:custGeom>
              <a:avLst/>
              <a:gdLst/>
              <a:ahLst/>
              <a:cxnLst/>
              <a:rect l="l" t="t" r="r" b="b"/>
              <a:pathLst>
                <a:path w="8913" h="25036" extrusionOk="0">
                  <a:moveTo>
                    <a:pt x="8666" y="0"/>
                  </a:moveTo>
                  <a:cubicBezTo>
                    <a:pt x="7745" y="0"/>
                    <a:pt x="7699" y="1386"/>
                    <a:pt x="7699" y="1386"/>
                  </a:cubicBezTo>
                  <a:cubicBezTo>
                    <a:pt x="7565" y="11021"/>
                    <a:pt x="7039" y="13840"/>
                    <a:pt x="4684" y="13902"/>
                  </a:cubicBezTo>
                  <a:cubicBezTo>
                    <a:pt x="4674" y="13903"/>
                    <a:pt x="4665" y="13903"/>
                    <a:pt x="4656" y="13903"/>
                  </a:cubicBezTo>
                  <a:cubicBezTo>
                    <a:pt x="2324" y="13903"/>
                    <a:pt x="2904" y="6155"/>
                    <a:pt x="1802" y="2894"/>
                  </a:cubicBezTo>
                  <a:cubicBezTo>
                    <a:pt x="1498" y="2014"/>
                    <a:pt x="1141" y="1692"/>
                    <a:pt x="780" y="1692"/>
                  </a:cubicBezTo>
                  <a:cubicBezTo>
                    <a:pt x="516" y="1692"/>
                    <a:pt x="249" y="1865"/>
                    <a:pt x="0" y="2118"/>
                  </a:cubicBezTo>
                  <a:lnTo>
                    <a:pt x="0" y="25036"/>
                  </a:lnTo>
                  <a:lnTo>
                    <a:pt x="8912" y="25036"/>
                  </a:lnTo>
                  <a:lnTo>
                    <a:pt x="8912" y="30"/>
                  </a:lnTo>
                  <a:cubicBezTo>
                    <a:pt x="8824" y="10"/>
                    <a:pt x="8742" y="0"/>
                    <a:pt x="86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12998468" y="4076668"/>
              <a:ext cx="1316441" cy="210339"/>
            </a:xfrm>
            <a:custGeom>
              <a:avLst/>
              <a:gdLst/>
              <a:ahLst/>
              <a:cxnLst/>
              <a:rect l="l" t="t" r="r" b="b"/>
              <a:pathLst>
                <a:path w="16648" h="2660" extrusionOk="0">
                  <a:moveTo>
                    <a:pt x="8324" y="1"/>
                  </a:moveTo>
                  <a:cubicBezTo>
                    <a:pt x="3721" y="1"/>
                    <a:pt x="1" y="589"/>
                    <a:pt x="1" y="1330"/>
                  </a:cubicBezTo>
                  <a:cubicBezTo>
                    <a:pt x="1" y="2061"/>
                    <a:pt x="3721" y="2659"/>
                    <a:pt x="8324" y="2659"/>
                  </a:cubicBezTo>
                  <a:cubicBezTo>
                    <a:pt x="12919" y="2659"/>
                    <a:pt x="16648" y="2061"/>
                    <a:pt x="16648" y="1330"/>
                  </a:cubicBezTo>
                  <a:cubicBezTo>
                    <a:pt x="16648" y="589"/>
                    <a:pt x="12919" y="1"/>
                    <a:pt x="8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13029545" y="3648237"/>
              <a:ext cx="1259269" cy="601998"/>
            </a:xfrm>
            <a:custGeom>
              <a:avLst/>
              <a:gdLst/>
              <a:ahLst/>
              <a:cxnLst/>
              <a:rect l="l" t="t" r="r" b="b"/>
              <a:pathLst>
                <a:path w="15925" h="7613" extrusionOk="0">
                  <a:moveTo>
                    <a:pt x="9880" y="0"/>
                  </a:moveTo>
                  <a:cubicBezTo>
                    <a:pt x="9810" y="0"/>
                    <a:pt x="9739" y="12"/>
                    <a:pt x="9671" y="39"/>
                  </a:cubicBezTo>
                  <a:cubicBezTo>
                    <a:pt x="9448" y="120"/>
                    <a:pt x="9305" y="343"/>
                    <a:pt x="9243" y="575"/>
                  </a:cubicBezTo>
                  <a:cubicBezTo>
                    <a:pt x="9055" y="1253"/>
                    <a:pt x="9189" y="2073"/>
                    <a:pt x="9198" y="2769"/>
                  </a:cubicBezTo>
                  <a:cubicBezTo>
                    <a:pt x="9207" y="3313"/>
                    <a:pt x="9162" y="3884"/>
                    <a:pt x="8904" y="4375"/>
                  </a:cubicBezTo>
                  <a:cubicBezTo>
                    <a:pt x="8596" y="4950"/>
                    <a:pt x="8110" y="5214"/>
                    <a:pt x="7641" y="5214"/>
                  </a:cubicBezTo>
                  <a:cubicBezTo>
                    <a:pt x="6996" y="5214"/>
                    <a:pt x="6381" y="4714"/>
                    <a:pt x="6299" y="3831"/>
                  </a:cubicBezTo>
                  <a:cubicBezTo>
                    <a:pt x="6272" y="3474"/>
                    <a:pt x="6343" y="3117"/>
                    <a:pt x="6388" y="2760"/>
                  </a:cubicBezTo>
                  <a:cubicBezTo>
                    <a:pt x="6424" y="2403"/>
                    <a:pt x="6424" y="2020"/>
                    <a:pt x="6245" y="1707"/>
                  </a:cubicBezTo>
                  <a:cubicBezTo>
                    <a:pt x="6112" y="1454"/>
                    <a:pt x="5834" y="1273"/>
                    <a:pt x="5561" y="1273"/>
                  </a:cubicBezTo>
                  <a:cubicBezTo>
                    <a:pt x="5487" y="1273"/>
                    <a:pt x="5414" y="1287"/>
                    <a:pt x="5344" y="1315"/>
                  </a:cubicBezTo>
                  <a:cubicBezTo>
                    <a:pt x="5041" y="1440"/>
                    <a:pt x="4898" y="1797"/>
                    <a:pt x="4889" y="2118"/>
                  </a:cubicBezTo>
                  <a:cubicBezTo>
                    <a:pt x="4880" y="2439"/>
                    <a:pt x="4961" y="2760"/>
                    <a:pt x="4969" y="3090"/>
                  </a:cubicBezTo>
                  <a:cubicBezTo>
                    <a:pt x="4969" y="3697"/>
                    <a:pt x="4720" y="4116"/>
                    <a:pt x="4238" y="4482"/>
                  </a:cubicBezTo>
                  <a:cubicBezTo>
                    <a:pt x="4084" y="4318"/>
                    <a:pt x="3863" y="4235"/>
                    <a:pt x="3643" y="4235"/>
                  </a:cubicBezTo>
                  <a:cubicBezTo>
                    <a:pt x="3454" y="4235"/>
                    <a:pt x="3267" y="4296"/>
                    <a:pt x="3123" y="4419"/>
                  </a:cubicBezTo>
                  <a:cubicBezTo>
                    <a:pt x="2909" y="4598"/>
                    <a:pt x="2944" y="4794"/>
                    <a:pt x="2703" y="4955"/>
                  </a:cubicBezTo>
                  <a:cubicBezTo>
                    <a:pt x="2607" y="5019"/>
                    <a:pt x="2508" y="5041"/>
                    <a:pt x="2402" y="5041"/>
                  </a:cubicBezTo>
                  <a:cubicBezTo>
                    <a:pt x="2153" y="5041"/>
                    <a:pt x="1860" y="4919"/>
                    <a:pt x="1455" y="4919"/>
                  </a:cubicBezTo>
                  <a:cubicBezTo>
                    <a:pt x="1178" y="4919"/>
                    <a:pt x="777" y="4964"/>
                    <a:pt x="286" y="5222"/>
                  </a:cubicBezTo>
                  <a:cubicBezTo>
                    <a:pt x="107" y="5392"/>
                    <a:pt x="0" y="5579"/>
                    <a:pt x="107" y="5811"/>
                  </a:cubicBezTo>
                  <a:cubicBezTo>
                    <a:pt x="206" y="6034"/>
                    <a:pt x="402" y="6204"/>
                    <a:pt x="616" y="6346"/>
                  </a:cubicBezTo>
                  <a:cubicBezTo>
                    <a:pt x="1135" y="6690"/>
                    <a:pt x="1759" y="6870"/>
                    <a:pt x="2387" y="6870"/>
                  </a:cubicBezTo>
                  <a:cubicBezTo>
                    <a:pt x="2492" y="6870"/>
                    <a:pt x="2598" y="6865"/>
                    <a:pt x="2703" y="6855"/>
                  </a:cubicBezTo>
                  <a:cubicBezTo>
                    <a:pt x="3426" y="6775"/>
                    <a:pt x="4095" y="6552"/>
                    <a:pt x="4604" y="6025"/>
                  </a:cubicBezTo>
                  <a:lnTo>
                    <a:pt x="4604" y="6025"/>
                  </a:lnTo>
                  <a:cubicBezTo>
                    <a:pt x="4434" y="6471"/>
                    <a:pt x="4800" y="6962"/>
                    <a:pt x="5228" y="7176"/>
                  </a:cubicBezTo>
                  <a:cubicBezTo>
                    <a:pt x="5544" y="7332"/>
                    <a:pt x="5913" y="7415"/>
                    <a:pt x="6274" y="7415"/>
                  </a:cubicBezTo>
                  <a:cubicBezTo>
                    <a:pt x="6884" y="7415"/>
                    <a:pt x="7473" y="7179"/>
                    <a:pt x="7753" y="6659"/>
                  </a:cubicBezTo>
                  <a:cubicBezTo>
                    <a:pt x="7869" y="7131"/>
                    <a:pt x="8351" y="7435"/>
                    <a:pt x="8832" y="7542"/>
                  </a:cubicBezTo>
                  <a:cubicBezTo>
                    <a:pt x="9036" y="7589"/>
                    <a:pt x="9241" y="7612"/>
                    <a:pt x="9443" y="7612"/>
                  </a:cubicBezTo>
                  <a:cubicBezTo>
                    <a:pt x="10453" y="7612"/>
                    <a:pt x="11396" y="7036"/>
                    <a:pt x="11812" y="6070"/>
                  </a:cubicBezTo>
                  <a:cubicBezTo>
                    <a:pt x="12236" y="6616"/>
                    <a:pt x="12972" y="6884"/>
                    <a:pt x="13685" y="6884"/>
                  </a:cubicBezTo>
                  <a:cubicBezTo>
                    <a:pt x="13857" y="6884"/>
                    <a:pt x="14029" y="6868"/>
                    <a:pt x="14194" y="6837"/>
                  </a:cubicBezTo>
                  <a:cubicBezTo>
                    <a:pt x="14515" y="6775"/>
                    <a:pt x="14845" y="6712"/>
                    <a:pt x="15139" y="6569"/>
                  </a:cubicBezTo>
                  <a:cubicBezTo>
                    <a:pt x="15434" y="6427"/>
                    <a:pt x="15701" y="6195"/>
                    <a:pt x="15808" y="5882"/>
                  </a:cubicBezTo>
                  <a:cubicBezTo>
                    <a:pt x="15924" y="5570"/>
                    <a:pt x="15782" y="5249"/>
                    <a:pt x="15505" y="5062"/>
                  </a:cubicBezTo>
                  <a:cubicBezTo>
                    <a:pt x="15259" y="5130"/>
                    <a:pt x="15001" y="5163"/>
                    <a:pt x="14743" y="5163"/>
                  </a:cubicBezTo>
                  <a:cubicBezTo>
                    <a:pt x="14329" y="5163"/>
                    <a:pt x="13913" y="5078"/>
                    <a:pt x="13534" y="4919"/>
                  </a:cubicBezTo>
                  <a:cubicBezTo>
                    <a:pt x="12927" y="4660"/>
                    <a:pt x="12570" y="4107"/>
                    <a:pt x="11955" y="3902"/>
                  </a:cubicBezTo>
                  <a:cubicBezTo>
                    <a:pt x="11464" y="3741"/>
                    <a:pt x="11125" y="3510"/>
                    <a:pt x="10929" y="2992"/>
                  </a:cubicBezTo>
                  <a:cubicBezTo>
                    <a:pt x="10768" y="2582"/>
                    <a:pt x="10750" y="2127"/>
                    <a:pt x="10759" y="1681"/>
                  </a:cubicBezTo>
                  <a:cubicBezTo>
                    <a:pt x="10759" y="1288"/>
                    <a:pt x="10786" y="878"/>
                    <a:pt x="10616" y="521"/>
                  </a:cubicBezTo>
                  <a:cubicBezTo>
                    <a:pt x="10486" y="231"/>
                    <a:pt x="10185" y="0"/>
                    <a:pt x="9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13516254" y="533295"/>
              <a:ext cx="61520" cy="3169563"/>
            </a:xfrm>
            <a:custGeom>
              <a:avLst/>
              <a:gdLst/>
              <a:ahLst/>
              <a:cxnLst/>
              <a:rect l="l" t="t" r="r" b="b"/>
              <a:pathLst>
                <a:path w="778" h="40083" extrusionOk="0">
                  <a:moveTo>
                    <a:pt x="1" y="0"/>
                  </a:moveTo>
                  <a:lnTo>
                    <a:pt x="1" y="40082"/>
                  </a:lnTo>
                  <a:lnTo>
                    <a:pt x="777" y="221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13681364" y="924087"/>
              <a:ext cx="40249" cy="2814042"/>
            </a:xfrm>
            <a:custGeom>
              <a:avLst/>
              <a:gdLst/>
              <a:ahLst/>
              <a:cxnLst/>
              <a:rect l="l" t="t" r="r" b="b"/>
              <a:pathLst>
                <a:path w="509" h="35587" extrusionOk="0">
                  <a:moveTo>
                    <a:pt x="0" y="1"/>
                  </a:moveTo>
                  <a:lnTo>
                    <a:pt x="0" y="35587"/>
                  </a:lnTo>
                  <a:lnTo>
                    <a:pt x="509" y="196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13881741" y="533295"/>
              <a:ext cx="39538" cy="2814042"/>
            </a:xfrm>
            <a:custGeom>
              <a:avLst/>
              <a:gdLst/>
              <a:ahLst/>
              <a:cxnLst/>
              <a:rect l="l" t="t" r="r" b="b"/>
              <a:pathLst>
                <a:path w="500" h="35587" extrusionOk="0">
                  <a:moveTo>
                    <a:pt x="0" y="0"/>
                  </a:moveTo>
                  <a:lnTo>
                    <a:pt x="0" y="35586"/>
                  </a:lnTo>
                  <a:lnTo>
                    <a:pt x="500" y="196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14250628" y="3436394"/>
              <a:ext cx="608640" cy="389523"/>
            </a:xfrm>
            <a:custGeom>
              <a:avLst/>
              <a:gdLst/>
              <a:ahLst/>
              <a:cxnLst/>
              <a:rect l="l" t="t" r="r" b="b"/>
              <a:pathLst>
                <a:path w="7697" h="4926" extrusionOk="0">
                  <a:moveTo>
                    <a:pt x="4624" y="1"/>
                  </a:moveTo>
                  <a:cubicBezTo>
                    <a:pt x="4469" y="1"/>
                    <a:pt x="4316" y="11"/>
                    <a:pt x="4167" y="33"/>
                  </a:cubicBezTo>
                  <a:cubicBezTo>
                    <a:pt x="2267" y="301"/>
                    <a:pt x="661" y="2138"/>
                    <a:pt x="1" y="4654"/>
                  </a:cubicBezTo>
                  <a:cubicBezTo>
                    <a:pt x="1" y="4654"/>
                    <a:pt x="839" y="4493"/>
                    <a:pt x="1793" y="4493"/>
                  </a:cubicBezTo>
                  <a:cubicBezTo>
                    <a:pt x="2363" y="4493"/>
                    <a:pt x="2974" y="4551"/>
                    <a:pt x="3471" y="4734"/>
                  </a:cubicBezTo>
                  <a:cubicBezTo>
                    <a:pt x="3825" y="4862"/>
                    <a:pt x="4216" y="4925"/>
                    <a:pt x="4612" y="4925"/>
                  </a:cubicBezTo>
                  <a:cubicBezTo>
                    <a:pt x="6119" y="4925"/>
                    <a:pt x="7697" y="4013"/>
                    <a:pt x="7584" y="2317"/>
                  </a:cubicBezTo>
                  <a:cubicBezTo>
                    <a:pt x="7487" y="842"/>
                    <a:pt x="5994" y="1"/>
                    <a:pt x="4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14282416" y="3461144"/>
              <a:ext cx="548069" cy="350539"/>
            </a:xfrm>
            <a:custGeom>
              <a:avLst/>
              <a:gdLst/>
              <a:ahLst/>
              <a:cxnLst/>
              <a:rect l="l" t="t" r="r" b="b"/>
              <a:pathLst>
                <a:path w="6931" h="4433" extrusionOk="0">
                  <a:moveTo>
                    <a:pt x="4155" y="1"/>
                  </a:moveTo>
                  <a:cubicBezTo>
                    <a:pt x="4020" y="1"/>
                    <a:pt x="3886" y="11"/>
                    <a:pt x="3756" y="32"/>
                  </a:cubicBezTo>
                  <a:cubicBezTo>
                    <a:pt x="2043" y="273"/>
                    <a:pt x="598" y="1924"/>
                    <a:pt x="0" y="4189"/>
                  </a:cubicBezTo>
                  <a:cubicBezTo>
                    <a:pt x="0" y="4189"/>
                    <a:pt x="205" y="4154"/>
                    <a:pt x="518" y="4118"/>
                  </a:cubicBezTo>
                  <a:cubicBezTo>
                    <a:pt x="816" y="4081"/>
                    <a:pt x="1216" y="4045"/>
                    <a:pt x="1641" y="4045"/>
                  </a:cubicBezTo>
                  <a:cubicBezTo>
                    <a:pt x="2145" y="4045"/>
                    <a:pt x="2682" y="4096"/>
                    <a:pt x="3123" y="4261"/>
                  </a:cubicBezTo>
                  <a:cubicBezTo>
                    <a:pt x="3441" y="4376"/>
                    <a:pt x="3793" y="4432"/>
                    <a:pt x="4149" y="4432"/>
                  </a:cubicBezTo>
                  <a:cubicBezTo>
                    <a:pt x="5508" y="4432"/>
                    <a:pt x="6931" y="3611"/>
                    <a:pt x="6825" y="2084"/>
                  </a:cubicBezTo>
                  <a:cubicBezTo>
                    <a:pt x="6753" y="969"/>
                    <a:pt x="5790" y="255"/>
                    <a:pt x="4755" y="59"/>
                  </a:cubicBezTo>
                  <a:cubicBezTo>
                    <a:pt x="4554" y="22"/>
                    <a:pt x="4352" y="1"/>
                    <a:pt x="4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14323299" y="3465810"/>
              <a:ext cx="507187" cy="345874"/>
            </a:xfrm>
            <a:custGeom>
              <a:avLst/>
              <a:gdLst/>
              <a:ahLst/>
              <a:cxnLst/>
              <a:rect l="l" t="t" r="r" b="b"/>
              <a:pathLst>
                <a:path w="6414" h="4374" extrusionOk="0">
                  <a:moveTo>
                    <a:pt x="4238" y="0"/>
                  </a:moveTo>
                  <a:lnTo>
                    <a:pt x="4238" y="0"/>
                  </a:lnTo>
                  <a:cubicBezTo>
                    <a:pt x="4390" y="1151"/>
                    <a:pt x="3917" y="2962"/>
                    <a:pt x="1" y="4059"/>
                  </a:cubicBezTo>
                  <a:cubicBezTo>
                    <a:pt x="299" y="4022"/>
                    <a:pt x="699" y="3986"/>
                    <a:pt x="1124" y="3986"/>
                  </a:cubicBezTo>
                  <a:cubicBezTo>
                    <a:pt x="1628" y="3986"/>
                    <a:pt x="2165" y="4037"/>
                    <a:pt x="2606" y="4202"/>
                  </a:cubicBezTo>
                  <a:cubicBezTo>
                    <a:pt x="2924" y="4317"/>
                    <a:pt x="3276" y="4373"/>
                    <a:pt x="3632" y="4373"/>
                  </a:cubicBezTo>
                  <a:cubicBezTo>
                    <a:pt x="4991" y="4373"/>
                    <a:pt x="6414" y="3552"/>
                    <a:pt x="6308" y="2025"/>
                  </a:cubicBezTo>
                  <a:cubicBezTo>
                    <a:pt x="6236" y="910"/>
                    <a:pt x="5273" y="196"/>
                    <a:pt x="42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14363548" y="3548285"/>
              <a:ext cx="134823" cy="109993"/>
            </a:xfrm>
            <a:custGeom>
              <a:avLst/>
              <a:gdLst/>
              <a:ahLst/>
              <a:cxnLst/>
              <a:rect l="l" t="t" r="r" b="b"/>
              <a:pathLst>
                <a:path w="1705" h="1391" extrusionOk="0">
                  <a:moveTo>
                    <a:pt x="1436" y="1"/>
                  </a:moveTo>
                  <a:cubicBezTo>
                    <a:pt x="1347" y="1"/>
                    <a:pt x="1267" y="28"/>
                    <a:pt x="1187" y="63"/>
                  </a:cubicBezTo>
                  <a:cubicBezTo>
                    <a:pt x="919" y="206"/>
                    <a:pt x="723" y="349"/>
                    <a:pt x="526" y="590"/>
                  </a:cubicBezTo>
                  <a:cubicBezTo>
                    <a:pt x="419" y="723"/>
                    <a:pt x="0" y="1152"/>
                    <a:pt x="107" y="1330"/>
                  </a:cubicBezTo>
                  <a:cubicBezTo>
                    <a:pt x="134" y="1373"/>
                    <a:pt x="164" y="1391"/>
                    <a:pt x="196" y="1391"/>
                  </a:cubicBezTo>
                  <a:cubicBezTo>
                    <a:pt x="337" y="1391"/>
                    <a:pt x="515" y="1044"/>
                    <a:pt x="580" y="964"/>
                  </a:cubicBezTo>
                  <a:cubicBezTo>
                    <a:pt x="767" y="759"/>
                    <a:pt x="999" y="590"/>
                    <a:pt x="1258" y="491"/>
                  </a:cubicBezTo>
                  <a:cubicBezTo>
                    <a:pt x="1267" y="491"/>
                    <a:pt x="1276" y="483"/>
                    <a:pt x="1285" y="483"/>
                  </a:cubicBezTo>
                  <a:cubicBezTo>
                    <a:pt x="1392" y="447"/>
                    <a:pt x="1499" y="411"/>
                    <a:pt x="1579" y="331"/>
                  </a:cubicBezTo>
                  <a:cubicBezTo>
                    <a:pt x="1704" y="206"/>
                    <a:pt x="1606" y="19"/>
                    <a:pt x="14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14343067" y="3661759"/>
              <a:ext cx="16289" cy="14471"/>
            </a:xfrm>
            <a:custGeom>
              <a:avLst/>
              <a:gdLst/>
              <a:ahLst/>
              <a:cxnLst/>
              <a:rect l="l" t="t" r="r" b="b"/>
              <a:pathLst>
                <a:path w="206" h="183" extrusionOk="0">
                  <a:moveTo>
                    <a:pt x="101" y="0"/>
                  </a:moveTo>
                  <a:cubicBezTo>
                    <a:pt x="94" y="0"/>
                    <a:pt x="87" y="1"/>
                    <a:pt x="81" y="2"/>
                  </a:cubicBezTo>
                  <a:cubicBezTo>
                    <a:pt x="36" y="11"/>
                    <a:pt x="0" y="65"/>
                    <a:pt x="18" y="109"/>
                  </a:cubicBezTo>
                  <a:cubicBezTo>
                    <a:pt x="26" y="156"/>
                    <a:pt x="61" y="182"/>
                    <a:pt x="105" y="182"/>
                  </a:cubicBezTo>
                  <a:cubicBezTo>
                    <a:pt x="112" y="182"/>
                    <a:pt x="118" y="182"/>
                    <a:pt x="125" y="180"/>
                  </a:cubicBezTo>
                  <a:cubicBezTo>
                    <a:pt x="170" y="172"/>
                    <a:pt x="206" y="118"/>
                    <a:pt x="197" y="73"/>
                  </a:cubicBezTo>
                  <a:cubicBezTo>
                    <a:pt x="181" y="27"/>
                    <a:pt x="145" y="0"/>
                    <a:pt x="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15104248" y="3633766"/>
              <a:ext cx="316063" cy="273679"/>
            </a:xfrm>
            <a:custGeom>
              <a:avLst/>
              <a:gdLst/>
              <a:ahLst/>
              <a:cxnLst/>
              <a:rect l="l" t="t" r="r" b="b"/>
              <a:pathLst>
                <a:path w="3997" h="3461" extrusionOk="0">
                  <a:moveTo>
                    <a:pt x="1168" y="1"/>
                  </a:moveTo>
                  <a:cubicBezTo>
                    <a:pt x="794" y="1"/>
                    <a:pt x="400" y="50"/>
                    <a:pt x="0" y="151"/>
                  </a:cubicBezTo>
                  <a:cubicBezTo>
                    <a:pt x="0" y="151"/>
                    <a:pt x="785" y="1097"/>
                    <a:pt x="910" y="1882"/>
                  </a:cubicBezTo>
                  <a:cubicBezTo>
                    <a:pt x="1029" y="2668"/>
                    <a:pt x="1750" y="3461"/>
                    <a:pt x="2545" y="3461"/>
                  </a:cubicBezTo>
                  <a:cubicBezTo>
                    <a:pt x="2768" y="3461"/>
                    <a:pt x="2998" y="3398"/>
                    <a:pt x="3221" y="3255"/>
                  </a:cubicBezTo>
                  <a:cubicBezTo>
                    <a:pt x="3997" y="2747"/>
                    <a:pt x="3917" y="1614"/>
                    <a:pt x="3417" y="945"/>
                  </a:cubicBezTo>
                  <a:cubicBezTo>
                    <a:pt x="2949" y="323"/>
                    <a:pt x="2122" y="1"/>
                    <a:pt x="1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15119035" y="3647367"/>
              <a:ext cx="278028" cy="246240"/>
            </a:xfrm>
            <a:custGeom>
              <a:avLst/>
              <a:gdLst/>
              <a:ahLst/>
              <a:cxnLst/>
              <a:rect l="l" t="t" r="r" b="b"/>
              <a:pathLst>
                <a:path w="3516" h="3114" extrusionOk="0">
                  <a:moveTo>
                    <a:pt x="1051" y="1"/>
                  </a:moveTo>
                  <a:cubicBezTo>
                    <a:pt x="715" y="1"/>
                    <a:pt x="360" y="46"/>
                    <a:pt x="1" y="139"/>
                  </a:cubicBezTo>
                  <a:cubicBezTo>
                    <a:pt x="1" y="139"/>
                    <a:pt x="72" y="229"/>
                    <a:pt x="170" y="371"/>
                  </a:cubicBezTo>
                  <a:cubicBezTo>
                    <a:pt x="393" y="666"/>
                    <a:pt x="741" y="1210"/>
                    <a:pt x="812" y="1692"/>
                  </a:cubicBezTo>
                  <a:cubicBezTo>
                    <a:pt x="923" y="2400"/>
                    <a:pt x="1569" y="3113"/>
                    <a:pt x="2283" y="3113"/>
                  </a:cubicBezTo>
                  <a:cubicBezTo>
                    <a:pt x="2487" y="3113"/>
                    <a:pt x="2696" y="3055"/>
                    <a:pt x="2900" y="2923"/>
                  </a:cubicBezTo>
                  <a:cubicBezTo>
                    <a:pt x="3426" y="2584"/>
                    <a:pt x="3515" y="1915"/>
                    <a:pt x="3328" y="1353"/>
                  </a:cubicBezTo>
                  <a:cubicBezTo>
                    <a:pt x="3266" y="1174"/>
                    <a:pt x="3185" y="996"/>
                    <a:pt x="3069" y="853"/>
                  </a:cubicBezTo>
                  <a:cubicBezTo>
                    <a:pt x="2647" y="296"/>
                    <a:pt x="1907" y="1"/>
                    <a:pt x="10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15132478" y="3676704"/>
              <a:ext cx="264585" cy="216903"/>
            </a:xfrm>
            <a:custGeom>
              <a:avLst/>
              <a:gdLst/>
              <a:ahLst/>
              <a:cxnLst/>
              <a:rect l="l" t="t" r="r" b="b"/>
              <a:pathLst>
                <a:path w="3346" h="2743" extrusionOk="0">
                  <a:moveTo>
                    <a:pt x="0" y="0"/>
                  </a:moveTo>
                  <a:cubicBezTo>
                    <a:pt x="223" y="295"/>
                    <a:pt x="571" y="839"/>
                    <a:pt x="642" y="1321"/>
                  </a:cubicBezTo>
                  <a:cubicBezTo>
                    <a:pt x="753" y="2029"/>
                    <a:pt x="1399" y="2742"/>
                    <a:pt x="2113" y="2742"/>
                  </a:cubicBezTo>
                  <a:cubicBezTo>
                    <a:pt x="2317" y="2742"/>
                    <a:pt x="2526" y="2684"/>
                    <a:pt x="2730" y="2552"/>
                  </a:cubicBezTo>
                  <a:cubicBezTo>
                    <a:pt x="3256" y="2213"/>
                    <a:pt x="3345" y="1544"/>
                    <a:pt x="3158" y="982"/>
                  </a:cubicBezTo>
                  <a:lnTo>
                    <a:pt x="3158" y="982"/>
                  </a:lnTo>
                  <a:cubicBezTo>
                    <a:pt x="2946" y="1140"/>
                    <a:pt x="2655" y="1276"/>
                    <a:pt x="2277" y="1276"/>
                  </a:cubicBezTo>
                  <a:cubicBezTo>
                    <a:pt x="1716" y="1276"/>
                    <a:pt x="965" y="97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15205781" y="3660414"/>
              <a:ext cx="89276" cy="40012"/>
            </a:xfrm>
            <a:custGeom>
              <a:avLst/>
              <a:gdLst/>
              <a:ahLst/>
              <a:cxnLst/>
              <a:rect l="l" t="t" r="r" b="b"/>
              <a:pathLst>
                <a:path w="1129" h="506" extrusionOk="0">
                  <a:moveTo>
                    <a:pt x="208" y="1"/>
                  </a:moveTo>
                  <a:cubicBezTo>
                    <a:pt x="146" y="1"/>
                    <a:pt x="94" y="12"/>
                    <a:pt x="72" y="46"/>
                  </a:cubicBezTo>
                  <a:cubicBezTo>
                    <a:pt x="1" y="180"/>
                    <a:pt x="313" y="171"/>
                    <a:pt x="384" y="189"/>
                  </a:cubicBezTo>
                  <a:cubicBezTo>
                    <a:pt x="536" y="215"/>
                    <a:pt x="688" y="287"/>
                    <a:pt x="804" y="394"/>
                  </a:cubicBezTo>
                  <a:cubicBezTo>
                    <a:pt x="804" y="394"/>
                    <a:pt x="813" y="394"/>
                    <a:pt x="813" y="403"/>
                  </a:cubicBezTo>
                  <a:cubicBezTo>
                    <a:pt x="866" y="438"/>
                    <a:pt x="911" y="492"/>
                    <a:pt x="964" y="501"/>
                  </a:cubicBezTo>
                  <a:cubicBezTo>
                    <a:pt x="975" y="504"/>
                    <a:pt x="986" y="505"/>
                    <a:pt x="997" y="505"/>
                  </a:cubicBezTo>
                  <a:cubicBezTo>
                    <a:pt x="1077" y="505"/>
                    <a:pt x="1129" y="419"/>
                    <a:pt x="1089" y="340"/>
                  </a:cubicBezTo>
                  <a:cubicBezTo>
                    <a:pt x="1071" y="296"/>
                    <a:pt x="1036" y="269"/>
                    <a:pt x="991" y="233"/>
                  </a:cubicBezTo>
                  <a:cubicBezTo>
                    <a:pt x="857" y="144"/>
                    <a:pt x="723" y="90"/>
                    <a:pt x="554" y="55"/>
                  </a:cubicBezTo>
                  <a:cubicBezTo>
                    <a:pt x="489" y="43"/>
                    <a:pt x="329" y="1"/>
                    <a:pt x="2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15193840" y="3654168"/>
              <a:ext cx="9252" cy="8145"/>
            </a:xfrm>
            <a:custGeom>
              <a:avLst/>
              <a:gdLst/>
              <a:ahLst/>
              <a:cxnLst/>
              <a:rect l="l" t="t" r="r" b="b"/>
              <a:pathLst>
                <a:path w="117" h="103" extrusionOk="0">
                  <a:moveTo>
                    <a:pt x="59" y="1"/>
                  </a:moveTo>
                  <a:cubicBezTo>
                    <a:pt x="47" y="1"/>
                    <a:pt x="35" y="6"/>
                    <a:pt x="27" y="18"/>
                  </a:cubicBezTo>
                  <a:cubicBezTo>
                    <a:pt x="0" y="36"/>
                    <a:pt x="0" y="62"/>
                    <a:pt x="18" y="89"/>
                  </a:cubicBezTo>
                  <a:cubicBezTo>
                    <a:pt x="27" y="98"/>
                    <a:pt x="40" y="103"/>
                    <a:pt x="54" y="103"/>
                  </a:cubicBezTo>
                  <a:cubicBezTo>
                    <a:pt x="67" y="103"/>
                    <a:pt x="80" y="98"/>
                    <a:pt x="89" y="89"/>
                  </a:cubicBezTo>
                  <a:cubicBezTo>
                    <a:pt x="116" y="71"/>
                    <a:pt x="116" y="36"/>
                    <a:pt x="98" y="18"/>
                  </a:cubicBezTo>
                  <a:cubicBezTo>
                    <a:pt x="89" y="8"/>
                    <a:pt x="73" y="1"/>
                    <a:pt x="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14450294" y="4040056"/>
              <a:ext cx="354889" cy="252170"/>
            </a:xfrm>
            <a:custGeom>
              <a:avLst/>
              <a:gdLst/>
              <a:ahLst/>
              <a:cxnLst/>
              <a:rect l="l" t="t" r="r" b="b"/>
              <a:pathLst>
                <a:path w="4488" h="3189" extrusionOk="0">
                  <a:moveTo>
                    <a:pt x="1949" y="1"/>
                  </a:moveTo>
                  <a:cubicBezTo>
                    <a:pt x="1334" y="1"/>
                    <a:pt x="658" y="175"/>
                    <a:pt x="0" y="517"/>
                  </a:cubicBezTo>
                  <a:cubicBezTo>
                    <a:pt x="0" y="517"/>
                    <a:pt x="982" y="1258"/>
                    <a:pt x="1285" y="1998"/>
                  </a:cubicBezTo>
                  <a:cubicBezTo>
                    <a:pt x="1548" y="2646"/>
                    <a:pt x="2258" y="3189"/>
                    <a:pt x="2949" y="3189"/>
                  </a:cubicBezTo>
                  <a:cubicBezTo>
                    <a:pt x="3267" y="3189"/>
                    <a:pt x="3581" y="3074"/>
                    <a:pt x="3845" y="2801"/>
                  </a:cubicBezTo>
                  <a:cubicBezTo>
                    <a:pt x="4488" y="2132"/>
                    <a:pt x="4149" y="1043"/>
                    <a:pt x="3506" y="508"/>
                  </a:cubicBezTo>
                  <a:cubicBezTo>
                    <a:pt x="3096" y="168"/>
                    <a:pt x="2551" y="1"/>
                    <a:pt x="19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14467216" y="4052945"/>
              <a:ext cx="308313" cy="226866"/>
            </a:xfrm>
            <a:custGeom>
              <a:avLst/>
              <a:gdLst/>
              <a:ahLst/>
              <a:cxnLst/>
              <a:rect l="l" t="t" r="r" b="b"/>
              <a:pathLst>
                <a:path w="3899" h="2869" extrusionOk="0">
                  <a:moveTo>
                    <a:pt x="1755" y="1"/>
                  </a:moveTo>
                  <a:cubicBezTo>
                    <a:pt x="1200" y="1"/>
                    <a:pt x="591" y="159"/>
                    <a:pt x="0" y="470"/>
                  </a:cubicBezTo>
                  <a:cubicBezTo>
                    <a:pt x="0" y="470"/>
                    <a:pt x="90" y="533"/>
                    <a:pt x="224" y="649"/>
                  </a:cubicBezTo>
                  <a:cubicBezTo>
                    <a:pt x="509" y="898"/>
                    <a:pt x="973" y="1344"/>
                    <a:pt x="1151" y="1799"/>
                  </a:cubicBezTo>
                  <a:cubicBezTo>
                    <a:pt x="1390" y="2380"/>
                    <a:pt x="2035" y="2869"/>
                    <a:pt x="2658" y="2869"/>
                  </a:cubicBezTo>
                  <a:cubicBezTo>
                    <a:pt x="2945" y="2869"/>
                    <a:pt x="3226" y="2766"/>
                    <a:pt x="3462" y="2522"/>
                  </a:cubicBezTo>
                  <a:cubicBezTo>
                    <a:pt x="3899" y="2067"/>
                    <a:pt x="3837" y="1398"/>
                    <a:pt x="3524" y="889"/>
                  </a:cubicBezTo>
                  <a:cubicBezTo>
                    <a:pt x="3426" y="720"/>
                    <a:pt x="3301" y="577"/>
                    <a:pt x="3159" y="461"/>
                  </a:cubicBezTo>
                  <a:cubicBezTo>
                    <a:pt x="2788" y="152"/>
                    <a:pt x="2297" y="1"/>
                    <a:pt x="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14484850" y="4104186"/>
              <a:ext cx="290680" cy="175626"/>
            </a:xfrm>
            <a:custGeom>
              <a:avLst/>
              <a:gdLst/>
              <a:ahLst/>
              <a:cxnLst/>
              <a:rect l="l" t="t" r="r" b="b"/>
              <a:pathLst>
                <a:path w="3676" h="2221" extrusionOk="0">
                  <a:moveTo>
                    <a:pt x="1" y="1"/>
                  </a:moveTo>
                  <a:lnTo>
                    <a:pt x="1" y="1"/>
                  </a:lnTo>
                  <a:cubicBezTo>
                    <a:pt x="286" y="250"/>
                    <a:pt x="750" y="696"/>
                    <a:pt x="928" y="1151"/>
                  </a:cubicBezTo>
                  <a:cubicBezTo>
                    <a:pt x="1167" y="1732"/>
                    <a:pt x="1812" y="2221"/>
                    <a:pt x="2435" y="2221"/>
                  </a:cubicBezTo>
                  <a:cubicBezTo>
                    <a:pt x="2722" y="2221"/>
                    <a:pt x="3003" y="2118"/>
                    <a:pt x="3239" y="1874"/>
                  </a:cubicBezTo>
                  <a:cubicBezTo>
                    <a:pt x="3676" y="1419"/>
                    <a:pt x="3614" y="750"/>
                    <a:pt x="3301" y="241"/>
                  </a:cubicBezTo>
                  <a:lnTo>
                    <a:pt x="3301" y="241"/>
                  </a:lnTo>
                  <a:cubicBezTo>
                    <a:pt x="3077" y="508"/>
                    <a:pt x="2706" y="770"/>
                    <a:pt x="2113" y="770"/>
                  </a:cubicBezTo>
                  <a:cubicBezTo>
                    <a:pt x="1595" y="770"/>
                    <a:pt x="907" y="57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14557599" y="4065360"/>
              <a:ext cx="89592" cy="28309"/>
            </a:xfrm>
            <a:custGeom>
              <a:avLst/>
              <a:gdLst/>
              <a:ahLst/>
              <a:cxnLst/>
              <a:rect l="l" t="t" r="r" b="b"/>
              <a:pathLst>
                <a:path w="1133" h="358" extrusionOk="0">
                  <a:moveTo>
                    <a:pt x="555" y="8"/>
                  </a:moveTo>
                  <a:cubicBezTo>
                    <a:pt x="534" y="8"/>
                    <a:pt x="512" y="9"/>
                    <a:pt x="490" y="10"/>
                  </a:cubicBezTo>
                  <a:cubicBezTo>
                    <a:pt x="392" y="19"/>
                    <a:pt x="53" y="1"/>
                    <a:pt x="17" y="117"/>
                  </a:cubicBezTo>
                  <a:cubicBezTo>
                    <a:pt x="0" y="184"/>
                    <a:pt x="59" y="202"/>
                    <a:pt x="132" y="202"/>
                  </a:cubicBezTo>
                  <a:cubicBezTo>
                    <a:pt x="214" y="202"/>
                    <a:pt x="314" y="179"/>
                    <a:pt x="347" y="179"/>
                  </a:cubicBezTo>
                  <a:cubicBezTo>
                    <a:pt x="508" y="179"/>
                    <a:pt x="668" y="206"/>
                    <a:pt x="811" y="277"/>
                  </a:cubicBezTo>
                  <a:cubicBezTo>
                    <a:pt x="811" y="286"/>
                    <a:pt x="820" y="286"/>
                    <a:pt x="820" y="286"/>
                  </a:cubicBezTo>
                  <a:cubicBezTo>
                    <a:pt x="874" y="322"/>
                    <a:pt x="927" y="358"/>
                    <a:pt x="990" y="358"/>
                  </a:cubicBezTo>
                  <a:cubicBezTo>
                    <a:pt x="1097" y="358"/>
                    <a:pt x="1132" y="242"/>
                    <a:pt x="1079" y="170"/>
                  </a:cubicBezTo>
                  <a:cubicBezTo>
                    <a:pt x="1043" y="135"/>
                    <a:pt x="1007" y="108"/>
                    <a:pt x="954" y="90"/>
                  </a:cubicBezTo>
                  <a:cubicBezTo>
                    <a:pt x="821" y="35"/>
                    <a:pt x="702" y="8"/>
                    <a:pt x="555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14540598" y="4067495"/>
              <a:ext cx="9252" cy="8619"/>
            </a:xfrm>
            <a:custGeom>
              <a:avLst/>
              <a:gdLst/>
              <a:ahLst/>
              <a:cxnLst/>
              <a:rect l="l" t="t" r="r" b="b"/>
              <a:pathLst>
                <a:path w="117" h="109" extrusionOk="0">
                  <a:moveTo>
                    <a:pt x="59" y="0"/>
                  </a:moveTo>
                  <a:cubicBezTo>
                    <a:pt x="40" y="0"/>
                    <a:pt x="21" y="10"/>
                    <a:pt x="9" y="27"/>
                  </a:cubicBezTo>
                  <a:cubicBezTo>
                    <a:pt x="0" y="45"/>
                    <a:pt x="0" y="81"/>
                    <a:pt x="27" y="99"/>
                  </a:cubicBezTo>
                  <a:cubicBezTo>
                    <a:pt x="37" y="105"/>
                    <a:pt x="46" y="108"/>
                    <a:pt x="55" y="108"/>
                  </a:cubicBezTo>
                  <a:cubicBezTo>
                    <a:pt x="72" y="108"/>
                    <a:pt x="87" y="98"/>
                    <a:pt x="98" y="81"/>
                  </a:cubicBezTo>
                  <a:cubicBezTo>
                    <a:pt x="116" y="63"/>
                    <a:pt x="107" y="27"/>
                    <a:pt x="89" y="10"/>
                  </a:cubicBezTo>
                  <a:cubicBezTo>
                    <a:pt x="80" y="3"/>
                    <a:pt x="69" y="0"/>
                    <a:pt x="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12946990" y="4301005"/>
              <a:ext cx="1518873" cy="192627"/>
            </a:xfrm>
            <a:custGeom>
              <a:avLst/>
              <a:gdLst/>
              <a:ahLst/>
              <a:cxnLst/>
              <a:rect l="l" t="t" r="r" b="b"/>
              <a:pathLst>
                <a:path w="19208" h="2436" extrusionOk="0">
                  <a:moveTo>
                    <a:pt x="9600" y="152"/>
                  </a:moveTo>
                  <a:cubicBezTo>
                    <a:pt x="15693" y="152"/>
                    <a:pt x="19056" y="786"/>
                    <a:pt x="19056" y="1223"/>
                  </a:cubicBezTo>
                  <a:cubicBezTo>
                    <a:pt x="19056" y="1660"/>
                    <a:pt x="15693" y="2293"/>
                    <a:pt x="9600" y="2293"/>
                  </a:cubicBezTo>
                  <a:cubicBezTo>
                    <a:pt x="3516" y="2293"/>
                    <a:pt x="143" y="1660"/>
                    <a:pt x="143" y="1223"/>
                  </a:cubicBezTo>
                  <a:cubicBezTo>
                    <a:pt x="143" y="786"/>
                    <a:pt x="3516" y="152"/>
                    <a:pt x="9600" y="152"/>
                  </a:cubicBezTo>
                  <a:close/>
                  <a:moveTo>
                    <a:pt x="9600" y="0"/>
                  </a:moveTo>
                  <a:cubicBezTo>
                    <a:pt x="4943" y="0"/>
                    <a:pt x="1" y="429"/>
                    <a:pt x="1" y="1223"/>
                  </a:cubicBezTo>
                  <a:cubicBezTo>
                    <a:pt x="1" y="2008"/>
                    <a:pt x="4943" y="2436"/>
                    <a:pt x="9600" y="2436"/>
                  </a:cubicBezTo>
                  <a:cubicBezTo>
                    <a:pt x="14256" y="2436"/>
                    <a:pt x="19208" y="2008"/>
                    <a:pt x="19208" y="1223"/>
                  </a:cubicBezTo>
                  <a:cubicBezTo>
                    <a:pt x="19208" y="429"/>
                    <a:pt x="14256" y="0"/>
                    <a:pt x="9600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13274362" y="4323541"/>
              <a:ext cx="850768" cy="112286"/>
            </a:xfrm>
            <a:custGeom>
              <a:avLst/>
              <a:gdLst/>
              <a:ahLst/>
              <a:cxnLst/>
              <a:rect l="l" t="t" r="r" b="b"/>
              <a:pathLst>
                <a:path w="10759" h="1420" extrusionOk="0">
                  <a:moveTo>
                    <a:pt x="5379" y="144"/>
                  </a:moveTo>
                  <a:cubicBezTo>
                    <a:pt x="8814" y="144"/>
                    <a:pt x="10607" y="509"/>
                    <a:pt x="10607" y="706"/>
                  </a:cubicBezTo>
                  <a:cubicBezTo>
                    <a:pt x="10607" y="902"/>
                    <a:pt x="8814" y="1268"/>
                    <a:pt x="5379" y="1268"/>
                  </a:cubicBezTo>
                  <a:cubicBezTo>
                    <a:pt x="1945" y="1268"/>
                    <a:pt x="152" y="902"/>
                    <a:pt x="152" y="706"/>
                  </a:cubicBezTo>
                  <a:cubicBezTo>
                    <a:pt x="152" y="509"/>
                    <a:pt x="1945" y="144"/>
                    <a:pt x="5379" y="144"/>
                  </a:cubicBezTo>
                  <a:close/>
                  <a:moveTo>
                    <a:pt x="5379" y="1"/>
                  </a:moveTo>
                  <a:cubicBezTo>
                    <a:pt x="5326" y="1"/>
                    <a:pt x="0" y="10"/>
                    <a:pt x="0" y="706"/>
                  </a:cubicBezTo>
                  <a:cubicBezTo>
                    <a:pt x="0" y="1410"/>
                    <a:pt x="5326" y="1419"/>
                    <a:pt x="5379" y="1419"/>
                  </a:cubicBezTo>
                  <a:cubicBezTo>
                    <a:pt x="5433" y="1419"/>
                    <a:pt x="10759" y="1410"/>
                    <a:pt x="10759" y="706"/>
                  </a:cubicBezTo>
                  <a:cubicBezTo>
                    <a:pt x="10759" y="10"/>
                    <a:pt x="5433" y="1"/>
                    <a:pt x="5379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13318091" y="584062"/>
              <a:ext cx="704795" cy="359870"/>
            </a:xfrm>
            <a:custGeom>
              <a:avLst/>
              <a:gdLst/>
              <a:ahLst/>
              <a:cxnLst/>
              <a:rect l="l" t="t" r="r" b="b"/>
              <a:pathLst>
                <a:path w="8913" h="4551" extrusionOk="0">
                  <a:moveTo>
                    <a:pt x="0" y="1"/>
                  </a:moveTo>
                  <a:lnTo>
                    <a:pt x="0" y="4550"/>
                  </a:lnTo>
                  <a:lnTo>
                    <a:pt x="8912" y="4550"/>
                  </a:lnTo>
                  <a:lnTo>
                    <a:pt x="89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11874726" y="4399217"/>
              <a:ext cx="551706" cy="233429"/>
            </a:xfrm>
            <a:custGeom>
              <a:avLst/>
              <a:gdLst/>
              <a:ahLst/>
              <a:cxnLst/>
              <a:rect l="l" t="t" r="r" b="b"/>
              <a:pathLst>
                <a:path w="6977" h="2952" extrusionOk="0">
                  <a:moveTo>
                    <a:pt x="1018" y="0"/>
                  </a:moveTo>
                  <a:cubicBezTo>
                    <a:pt x="684" y="0"/>
                    <a:pt x="324" y="205"/>
                    <a:pt x="188" y="489"/>
                  </a:cubicBezTo>
                  <a:cubicBezTo>
                    <a:pt x="1" y="900"/>
                    <a:pt x="349" y="1310"/>
                    <a:pt x="652" y="1542"/>
                  </a:cubicBezTo>
                  <a:cubicBezTo>
                    <a:pt x="2195" y="2782"/>
                    <a:pt x="4381" y="2880"/>
                    <a:pt x="6272" y="2951"/>
                  </a:cubicBezTo>
                  <a:cubicBezTo>
                    <a:pt x="6388" y="2951"/>
                    <a:pt x="6513" y="2951"/>
                    <a:pt x="6593" y="2862"/>
                  </a:cubicBezTo>
                  <a:cubicBezTo>
                    <a:pt x="6977" y="2425"/>
                    <a:pt x="6040" y="2175"/>
                    <a:pt x="5799" y="2148"/>
                  </a:cubicBezTo>
                  <a:cubicBezTo>
                    <a:pt x="4693" y="2041"/>
                    <a:pt x="3596" y="1765"/>
                    <a:pt x="2650" y="1176"/>
                  </a:cubicBezTo>
                  <a:cubicBezTo>
                    <a:pt x="2418" y="1033"/>
                    <a:pt x="2195" y="873"/>
                    <a:pt x="1990" y="694"/>
                  </a:cubicBezTo>
                  <a:cubicBezTo>
                    <a:pt x="1785" y="516"/>
                    <a:pt x="1606" y="230"/>
                    <a:pt x="1374" y="97"/>
                  </a:cubicBezTo>
                  <a:cubicBezTo>
                    <a:pt x="1269" y="30"/>
                    <a:pt x="1145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14756474" y="4281236"/>
              <a:ext cx="561591" cy="193892"/>
            </a:xfrm>
            <a:custGeom>
              <a:avLst/>
              <a:gdLst/>
              <a:ahLst/>
              <a:cxnLst/>
              <a:rect l="l" t="t" r="r" b="b"/>
              <a:pathLst>
                <a:path w="7102" h="2452" extrusionOk="0">
                  <a:moveTo>
                    <a:pt x="2664" y="0"/>
                  </a:moveTo>
                  <a:cubicBezTo>
                    <a:pt x="1975" y="0"/>
                    <a:pt x="1287" y="50"/>
                    <a:pt x="634" y="99"/>
                  </a:cubicBezTo>
                  <a:cubicBezTo>
                    <a:pt x="518" y="108"/>
                    <a:pt x="393" y="126"/>
                    <a:pt x="330" y="215"/>
                  </a:cubicBezTo>
                  <a:cubicBezTo>
                    <a:pt x="0" y="683"/>
                    <a:pt x="894" y="840"/>
                    <a:pt x="1173" y="840"/>
                  </a:cubicBezTo>
                  <a:cubicBezTo>
                    <a:pt x="1181" y="840"/>
                    <a:pt x="1189" y="840"/>
                    <a:pt x="1196" y="839"/>
                  </a:cubicBezTo>
                  <a:cubicBezTo>
                    <a:pt x="1226" y="839"/>
                    <a:pt x="1256" y="839"/>
                    <a:pt x="1286" y="839"/>
                  </a:cubicBezTo>
                  <a:cubicBezTo>
                    <a:pt x="2363" y="839"/>
                    <a:pt x="3453" y="995"/>
                    <a:pt x="4434" y="1464"/>
                  </a:cubicBezTo>
                  <a:cubicBezTo>
                    <a:pt x="4684" y="1580"/>
                    <a:pt x="4916" y="1714"/>
                    <a:pt x="5139" y="1865"/>
                  </a:cubicBezTo>
                  <a:cubicBezTo>
                    <a:pt x="5362" y="2017"/>
                    <a:pt x="5576" y="2284"/>
                    <a:pt x="5817" y="2392"/>
                  </a:cubicBezTo>
                  <a:cubicBezTo>
                    <a:pt x="5903" y="2433"/>
                    <a:pt x="5998" y="2452"/>
                    <a:pt x="6094" y="2452"/>
                  </a:cubicBezTo>
                  <a:cubicBezTo>
                    <a:pt x="6455" y="2452"/>
                    <a:pt x="6844" y="2189"/>
                    <a:pt x="6950" y="1865"/>
                  </a:cubicBezTo>
                  <a:cubicBezTo>
                    <a:pt x="7101" y="1446"/>
                    <a:pt x="6709" y="1071"/>
                    <a:pt x="6379" y="866"/>
                  </a:cubicBezTo>
                  <a:cubicBezTo>
                    <a:pt x="5281" y="177"/>
                    <a:pt x="3969" y="0"/>
                    <a:pt x="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13077543" y="-687076"/>
              <a:ext cx="1153388" cy="142572"/>
            </a:xfrm>
            <a:custGeom>
              <a:avLst/>
              <a:gdLst/>
              <a:ahLst/>
              <a:cxnLst/>
              <a:rect l="l" t="t" r="r" b="b"/>
              <a:pathLst>
                <a:path w="14586" h="1803" extrusionOk="0">
                  <a:moveTo>
                    <a:pt x="14586" y="0"/>
                  </a:moveTo>
                  <a:lnTo>
                    <a:pt x="0" y="9"/>
                  </a:lnTo>
                  <a:lnTo>
                    <a:pt x="0" y="1802"/>
                  </a:lnTo>
                  <a:lnTo>
                    <a:pt x="14586" y="1793"/>
                  </a:lnTo>
                  <a:lnTo>
                    <a:pt x="14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13077543" y="-598196"/>
              <a:ext cx="1153388" cy="53692"/>
            </a:xfrm>
            <a:custGeom>
              <a:avLst/>
              <a:gdLst/>
              <a:ahLst/>
              <a:cxnLst/>
              <a:rect l="l" t="t" r="r" b="b"/>
              <a:pathLst>
                <a:path w="14586" h="679" extrusionOk="0">
                  <a:moveTo>
                    <a:pt x="14586" y="0"/>
                  </a:moveTo>
                  <a:lnTo>
                    <a:pt x="0" y="9"/>
                  </a:lnTo>
                  <a:lnTo>
                    <a:pt x="0" y="678"/>
                  </a:lnTo>
                  <a:lnTo>
                    <a:pt x="14586" y="669"/>
                  </a:lnTo>
                  <a:lnTo>
                    <a:pt x="14586" y="0"/>
                  </a:ln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13004161" y="-737210"/>
              <a:ext cx="273758" cy="273837"/>
            </a:xfrm>
            <a:custGeom>
              <a:avLst/>
              <a:gdLst/>
              <a:ahLst/>
              <a:cxnLst/>
              <a:rect l="l" t="t" r="r" b="b"/>
              <a:pathLst>
                <a:path w="3462" h="3463" extrusionOk="0">
                  <a:moveTo>
                    <a:pt x="1731" y="1"/>
                  </a:moveTo>
                  <a:cubicBezTo>
                    <a:pt x="776" y="1"/>
                    <a:pt x="0" y="777"/>
                    <a:pt x="0" y="1731"/>
                  </a:cubicBezTo>
                  <a:cubicBezTo>
                    <a:pt x="0" y="2686"/>
                    <a:pt x="776" y="3462"/>
                    <a:pt x="1731" y="3462"/>
                  </a:cubicBezTo>
                  <a:cubicBezTo>
                    <a:pt x="2694" y="3462"/>
                    <a:pt x="3462" y="2686"/>
                    <a:pt x="3462" y="1731"/>
                  </a:cubicBezTo>
                  <a:cubicBezTo>
                    <a:pt x="3462" y="777"/>
                    <a:pt x="2694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14075002" y="-737210"/>
              <a:ext cx="273758" cy="273837"/>
            </a:xfrm>
            <a:custGeom>
              <a:avLst/>
              <a:gdLst/>
              <a:ahLst/>
              <a:cxnLst/>
              <a:rect l="l" t="t" r="r" b="b"/>
              <a:pathLst>
                <a:path w="3462" h="3463" extrusionOk="0">
                  <a:moveTo>
                    <a:pt x="1731" y="1"/>
                  </a:moveTo>
                  <a:cubicBezTo>
                    <a:pt x="777" y="1"/>
                    <a:pt x="0" y="777"/>
                    <a:pt x="0" y="1731"/>
                  </a:cubicBezTo>
                  <a:cubicBezTo>
                    <a:pt x="0" y="2686"/>
                    <a:pt x="777" y="3462"/>
                    <a:pt x="1731" y="3462"/>
                  </a:cubicBezTo>
                  <a:cubicBezTo>
                    <a:pt x="2686" y="3462"/>
                    <a:pt x="3462" y="2686"/>
                    <a:pt x="3462" y="1731"/>
                  </a:cubicBezTo>
                  <a:cubicBezTo>
                    <a:pt x="3462" y="777"/>
                    <a:pt x="2686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13243997" y="-515720"/>
              <a:ext cx="879709" cy="879788"/>
            </a:xfrm>
            <a:custGeom>
              <a:avLst/>
              <a:gdLst/>
              <a:ahLst/>
              <a:cxnLst/>
              <a:rect l="l" t="t" r="r" b="b"/>
              <a:pathLst>
                <a:path w="11125" h="11126" extrusionOk="0">
                  <a:moveTo>
                    <a:pt x="5558" y="1"/>
                  </a:moveTo>
                  <a:cubicBezTo>
                    <a:pt x="5184" y="1"/>
                    <a:pt x="4809" y="37"/>
                    <a:pt x="4443" y="108"/>
                  </a:cubicBezTo>
                  <a:cubicBezTo>
                    <a:pt x="1910" y="625"/>
                    <a:pt x="0" y="2873"/>
                    <a:pt x="0" y="5559"/>
                  </a:cubicBezTo>
                  <a:cubicBezTo>
                    <a:pt x="0" y="7432"/>
                    <a:pt x="928" y="9091"/>
                    <a:pt x="2347" y="10099"/>
                  </a:cubicBezTo>
                  <a:cubicBezTo>
                    <a:pt x="3257" y="10742"/>
                    <a:pt x="4363" y="11125"/>
                    <a:pt x="5558" y="11125"/>
                  </a:cubicBezTo>
                  <a:cubicBezTo>
                    <a:pt x="7931" y="11125"/>
                    <a:pt x="9947" y="9645"/>
                    <a:pt x="10750" y="7566"/>
                  </a:cubicBezTo>
                  <a:cubicBezTo>
                    <a:pt x="10991" y="6941"/>
                    <a:pt x="11125" y="6263"/>
                    <a:pt x="11125" y="5559"/>
                  </a:cubicBezTo>
                  <a:cubicBezTo>
                    <a:pt x="11125" y="4203"/>
                    <a:pt x="10634" y="2963"/>
                    <a:pt x="9822" y="1990"/>
                  </a:cubicBezTo>
                  <a:cubicBezTo>
                    <a:pt x="8805" y="777"/>
                    <a:pt x="7271" y="1"/>
                    <a:pt x="5558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13429508" y="-515720"/>
              <a:ext cx="664625" cy="879788"/>
            </a:xfrm>
            <a:custGeom>
              <a:avLst/>
              <a:gdLst/>
              <a:ahLst/>
              <a:cxnLst/>
              <a:rect l="l" t="t" r="r" b="b"/>
              <a:pathLst>
                <a:path w="8405" h="11126" extrusionOk="0">
                  <a:moveTo>
                    <a:pt x="3212" y="1"/>
                  </a:moveTo>
                  <a:cubicBezTo>
                    <a:pt x="2838" y="1"/>
                    <a:pt x="2463" y="37"/>
                    <a:pt x="2097" y="108"/>
                  </a:cubicBezTo>
                  <a:lnTo>
                    <a:pt x="2097" y="492"/>
                  </a:lnTo>
                  <a:lnTo>
                    <a:pt x="1883" y="492"/>
                  </a:lnTo>
                  <a:cubicBezTo>
                    <a:pt x="1419" y="492"/>
                    <a:pt x="1053" y="866"/>
                    <a:pt x="1053" y="1321"/>
                  </a:cubicBezTo>
                  <a:lnTo>
                    <a:pt x="1053" y="4247"/>
                  </a:lnTo>
                  <a:cubicBezTo>
                    <a:pt x="402" y="4916"/>
                    <a:pt x="1" y="5835"/>
                    <a:pt x="1" y="6852"/>
                  </a:cubicBezTo>
                  <a:lnTo>
                    <a:pt x="1" y="10099"/>
                  </a:lnTo>
                  <a:cubicBezTo>
                    <a:pt x="911" y="10742"/>
                    <a:pt x="2017" y="11125"/>
                    <a:pt x="3212" y="11125"/>
                  </a:cubicBezTo>
                  <a:cubicBezTo>
                    <a:pt x="5585" y="11125"/>
                    <a:pt x="7601" y="9645"/>
                    <a:pt x="8404" y="7566"/>
                  </a:cubicBezTo>
                  <a:lnTo>
                    <a:pt x="8404" y="6852"/>
                  </a:lnTo>
                  <a:cubicBezTo>
                    <a:pt x="8404" y="5907"/>
                    <a:pt x="8056" y="5041"/>
                    <a:pt x="7476" y="4381"/>
                  </a:cubicBezTo>
                  <a:lnTo>
                    <a:pt x="7476" y="1990"/>
                  </a:lnTo>
                  <a:cubicBezTo>
                    <a:pt x="6459" y="777"/>
                    <a:pt x="4925" y="1"/>
                    <a:pt x="3212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13439393" y="-476894"/>
              <a:ext cx="507978" cy="498805"/>
            </a:xfrm>
            <a:custGeom>
              <a:avLst/>
              <a:gdLst/>
              <a:ahLst/>
              <a:cxnLst/>
              <a:rect l="l" t="t" r="r" b="b"/>
              <a:pathLst>
                <a:path w="6424" h="6308" extrusionOk="0">
                  <a:moveTo>
                    <a:pt x="830" y="1"/>
                  </a:moveTo>
                  <a:cubicBezTo>
                    <a:pt x="366" y="1"/>
                    <a:pt x="1" y="375"/>
                    <a:pt x="1" y="830"/>
                  </a:cubicBezTo>
                  <a:lnTo>
                    <a:pt x="1" y="5478"/>
                  </a:lnTo>
                  <a:cubicBezTo>
                    <a:pt x="1" y="5933"/>
                    <a:pt x="366" y="6308"/>
                    <a:pt x="830" y="6308"/>
                  </a:cubicBezTo>
                  <a:lnTo>
                    <a:pt x="5594" y="6308"/>
                  </a:lnTo>
                  <a:cubicBezTo>
                    <a:pt x="6058" y="6308"/>
                    <a:pt x="6424" y="5933"/>
                    <a:pt x="6424" y="5478"/>
                  </a:cubicBezTo>
                  <a:lnTo>
                    <a:pt x="6424" y="830"/>
                  </a:lnTo>
                  <a:cubicBezTo>
                    <a:pt x="6424" y="375"/>
                    <a:pt x="6058" y="1"/>
                    <a:pt x="5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13439393" y="-296285"/>
              <a:ext cx="507978" cy="359159"/>
            </a:xfrm>
            <a:custGeom>
              <a:avLst/>
              <a:gdLst/>
              <a:ahLst/>
              <a:cxnLst/>
              <a:rect l="l" t="t" r="r" b="b"/>
              <a:pathLst>
                <a:path w="6424" h="4542" extrusionOk="0">
                  <a:moveTo>
                    <a:pt x="2632" y="0"/>
                  </a:moveTo>
                  <a:cubicBezTo>
                    <a:pt x="1606" y="0"/>
                    <a:pt x="679" y="411"/>
                    <a:pt x="1" y="1080"/>
                  </a:cubicBezTo>
                  <a:lnTo>
                    <a:pt x="1" y="3711"/>
                  </a:lnTo>
                  <a:cubicBezTo>
                    <a:pt x="1" y="4175"/>
                    <a:pt x="366" y="4541"/>
                    <a:pt x="830" y="4541"/>
                  </a:cubicBezTo>
                  <a:lnTo>
                    <a:pt x="5594" y="4541"/>
                  </a:lnTo>
                  <a:cubicBezTo>
                    <a:pt x="6058" y="4541"/>
                    <a:pt x="6424" y="4166"/>
                    <a:pt x="6424" y="3711"/>
                  </a:cubicBezTo>
                  <a:lnTo>
                    <a:pt x="6424" y="1374"/>
                  </a:lnTo>
                  <a:cubicBezTo>
                    <a:pt x="5737" y="536"/>
                    <a:pt x="4693" y="0"/>
                    <a:pt x="3515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13521948" y="-696961"/>
              <a:ext cx="328082" cy="308313"/>
            </a:xfrm>
            <a:custGeom>
              <a:avLst/>
              <a:gdLst/>
              <a:ahLst/>
              <a:cxnLst/>
              <a:rect l="l" t="t" r="r" b="b"/>
              <a:pathLst>
                <a:path w="4149" h="3899" extrusionOk="0">
                  <a:moveTo>
                    <a:pt x="3676" y="0"/>
                  </a:moveTo>
                  <a:lnTo>
                    <a:pt x="464" y="9"/>
                  </a:lnTo>
                  <a:cubicBezTo>
                    <a:pt x="214" y="9"/>
                    <a:pt x="0" y="214"/>
                    <a:pt x="0" y="473"/>
                  </a:cubicBezTo>
                  <a:lnTo>
                    <a:pt x="0" y="3899"/>
                  </a:lnTo>
                  <a:lnTo>
                    <a:pt x="4149" y="3899"/>
                  </a:lnTo>
                  <a:lnTo>
                    <a:pt x="4140" y="464"/>
                  </a:lnTo>
                  <a:cubicBezTo>
                    <a:pt x="4140" y="214"/>
                    <a:pt x="3934" y="0"/>
                    <a:pt x="36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13531832" y="-794303"/>
              <a:ext cx="313295" cy="312583"/>
            </a:xfrm>
            <a:custGeom>
              <a:avLst/>
              <a:gdLst/>
              <a:ahLst/>
              <a:cxnLst/>
              <a:rect l="l" t="t" r="r" b="b"/>
              <a:pathLst>
                <a:path w="3962" h="3953" extrusionOk="0">
                  <a:moveTo>
                    <a:pt x="1981" y="0"/>
                  </a:moveTo>
                  <a:cubicBezTo>
                    <a:pt x="883" y="0"/>
                    <a:pt x="0" y="883"/>
                    <a:pt x="0" y="1981"/>
                  </a:cubicBezTo>
                  <a:cubicBezTo>
                    <a:pt x="0" y="3069"/>
                    <a:pt x="883" y="3952"/>
                    <a:pt x="1981" y="3952"/>
                  </a:cubicBezTo>
                  <a:cubicBezTo>
                    <a:pt x="3069" y="3952"/>
                    <a:pt x="3961" y="3069"/>
                    <a:pt x="3961" y="1981"/>
                  </a:cubicBezTo>
                  <a:cubicBezTo>
                    <a:pt x="3961" y="883"/>
                    <a:pt x="3069" y="0"/>
                    <a:pt x="19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13356126" y="-271614"/>
              <a:ext cx="664625" cy="742910"/>
            </a:xfrm>
            <a:custGeom>
              <a:avLst/>
              <a:gdLst/>
              <a:ahLst/>
              <a:cxnLst/>
              <a:rect l="l" t="t" r="r" b="b"/>
              <a:pathLst>
                <a:path w="8405" h="9395" extrusionOk="0">
                  <a:moveTo>
                    <a:pt x="3757" y="1"/>
                  </a:moveTo>
                  <a:cubicBezTo>
                    <a:pt x="1687" y="1"/>
                    <a:pt x="1" y="1687"/>
                    <a:pt x="1" y="3765"/>
                  </a:cubicBezTo>
                  <a:lnTo>
                    <a:pt x="1" y="9394"/>
                  </a:lnTo>
                  <a:lnTo>
                    <a:pt x="8404" y="9394"/>
                  </a:lnTo>
                  <a:lnTo>
                    <a:pt x="8404" y="3765"/>
                  </a:lnTo>
                  <a:cubicBezTo>
                    <a:pt x="8404" y="1687"/>
                    <a:pt x="6718" y="1"/>
                    <a:pt x="4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13356126" y="346361"/>
              <a:ext cx="664625" cy="124939"/>
            </a:xfrm>
            <a:custGeom>
              <a:avLst/>
              <a:gdLst/>
              <a:ahLst/>
              <a:cxnLst/>
              <a:rect l="l" t="t" r="r" b="b"/>
              <a:pathLst>
                <a:path w="8405" h="1580" extrusionOk="0">
                  <a:moveTo>
                    <a:pt x="126" y="0"/>
                  </a:moveTo>
                  <a:cubicBezTo>
                    <a:pt x="90" y="0"/>
                    <a:pt x="45" y="9"/>
                    <a:pt x="1" y="18"/>
                  </a:cubicBezTo>
                  <a:lnTo>
                    <a:pt x="1" y="1579"/>
                  </a:lnTo>
                  <a:lnTo>
                    <a:pt x="8404" y="1579"/>
                  </a:lnTo>
                  <a:lnTo>
                    <a:pt x="8404" y="107"/>
                  </a:lnTo>
                  <a:cubicBezTo>
                    <a:pt x="7566" y="469"/>
                    <a:pt x="6131" y="965"/>
                    <a:pt x="4345" y="965"/>
                  </a:cubicBezTo>
                  <a:cubicBezTo>
                    <a:pt x="3926" y="965"/>
                    <a:pt x="3488" y="937"/>
                    <a:pt x="3034" y="875"/>
                  </a:cubicBezTo>
                  <a:cubicBezTo>
                    <a:pt x="1830" y="714"/>
                    <a:pt x="848" y="348"/>
                    <a:pt x="126" y="0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13302513" y="466239"/>
              <a:ext cx="776754" cy="371890"/>
            </a:xfrm>
            <a:custGeom>
              <a:avLst/>
              <a:gdLst/>
              <a:ahLst/>
              <a:cxnLst/>
              <a:rect l="l" t="t" r="r" b="b"/>
              <a:pathLst>
                <a:path w="9823" h="4703" extrusionOk="0">
                  <a:moveTo>
                    <a:pt x="661" y="1"/>
                  </a:moveTo>
                  <a:cubicBezTo>
                    <a:pt x="295" y="1"/>
                    <a:pt x="1" y="304"/>
                    <a:pt x="1" y="670"/>
                  </a:cubicBezTo>
                  <a:lnTo>
                    <a:pt x="1" y="4033"/>
                  </a:lnTo>
                  <a:cubicBezTo>
                    <a:pt x="1" y="4408"/>
                    <a:pt x="295" y="4702"/>
                    <a:pt x="661" y="4702"/>
                  </a:cubicBezTo>
                  <a:lnTo>
                    <a:pt x="9163" y="4702"/>
                  </a:lnTo>
                  <a:cubicBezTo>
                    <a:pt x="9529" y="4702"/>
                    <a:pt x="9823" y="4408"/>
                    <a:pt x="9823" y="4033"/>
                  </a:cubicBezTo>
                  <a:lnTo>
                    <a:pt x="9823" y="670"/>
                  </a:lnTo>
                  <a:cubicBezTo>
                    <a:pt x="9823" y="304"/>
                    <a:pt x="9529" y="1"/>
                    <a:pt x="9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13283456" y="644713"/>
              <a:ext cx="804272" cy="38905"/>
            </a:xfrm>
            <a:custGeom>
              <a:avLst/>
              <a:gdLst/>
              <a:ahLst/>
              <a:cxnLst/>
              <a:rect l="l" t="t" r="r" b="b"/>
              <a:pathLst>
                <a:path w="10171" h="492" extrusionOk="0">
                  <a:moveTo>
                    <a:pt x="28" y="1"/>
                  </a:moveTo>
                  <a:lnTo>
                    <a:pt x="1" y="144"/>
                  </a:lnTo>
                  <a:cubicBezTo>
                    <a:pt x="1687" y="376"/>
                    <a:pt x="3400" y="492"/>
                    <a:pt x="5095" y="492"/>
                  </a:cubicBezTo>
                  <a:cubicBezTo>
                    <a:pt x="5505" y="492"/>
                    <a:pt x="5916" y="483"/>
                    <a:pt x="6317" y="474"/>
                  </a:cubicBezTo>
                  <a:cubicBezTo>
                    <a:pt x="7602" y="429"/>
                    <a:pt x="8895" y="322"/>
                    <a:pt x="10171" y="144"/>
                  </a:cubicBezTo>
                  <a:lnTo>
                    <a:pt x="10153" y="1"/>
                  </a:lnTo>
                  <a:cubicBezTo>
                    <a:pt x="8886" y="170"/>
                    <a:pt x="7593" y="278"/>
                    <a:pt x="6317" y="322"/>
                  </a:cubicBezTo>
                  <a:cubicBezTo>
                    <a:pt x="5898" y="336"/>
                    <a:pt x="5478" y="344"/>
                    <a:pt x="5057" y="344"/>
                  </a:cubicBezTo>
                  <a:cubicBezTo>
                    <a:pt x="3376" y="344"/>
                    <a:pt x="1691" y="229"/>
                    <a:pt x="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13920488" y="466239"/>
              <a:ext cx="158783" cy="371890"/>
            </a:xfrm>
            <a:custGeom>
              <a:avLst/>
              <a:gdLst/>
              <a:ahLst/>
              <a:cxnLst/>
              <a:rect l="l" t="t" r="r" b="b"/>
              <a:pathLst>
                <a:path w="2008" h="4703" extrusionOk="0">
                  <a:moveTo>
                    <a:pt x="1" y="1"/>
                  </a:moveTo>
                  <a:cubicBezTo>
                    <a:pt x="518" y="661"/>
                    <a:pt x="857" y="1803"/>
                    <a:pt x="857" y="3105"/>
                  </a:cubicBezTo>
                  <a:cubicBezTo>
                    <a:pt x="857" y="3676"/>
                    <a:pt x="786" y="4221"/>
                    <a:pt x="670" y="4702"/>
                  </a:cubicBezTo>
                  <a:lnTo>
                    <a:pt x="1348" y="4702"/>
                  </a:lnTo>
                  <a:cubicBezTo>
                    <a:pt x="1714" y="4702"/>
                    <a:pt x="2008" y="4408"/>
                    <a:pt x="2008" y="4033"/>
                  </a:cubicBezTo>
                  <a:lnTo>
                    <a:pt x="2008" y="670"/>
                  </a:lnTo>
                  <a:cubicBezTo>
                    <a:pt x="2008" y="304"/>
                    <a:pt x="1714" y="1"/>
                    <a:pt x="1348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13643961" y="-271614"/>
              <a:ext cx="377504" cy="742910"/>
            </a:xfrm>
            <a:custGeom>
              <a:avLst/>
              <a:gdLst/>
              <a:ahLst/>
              <a:cxnLst/>
              <a:rect l="l" t="t" r="r" b="b"/>
              <a:pathLst>
                <a:path w="4774" h="9395" extrusionOk="0">
                  <a:moveTo>
                    <a:pt x="126" y="1"/>
                  </a:moveTo>
                  <a:cubicBezTo>
                    <a:pt x="81" y="1"/>
                    <a:pt x="45" y="1"/>
                    <a:pt x="1" y="10"/>
                  </a:cubicBezTo>
                  <a:cubicBezTo>
                    <a:pt x="2017" y="72"/>
                    <a:pt x="3640" y="1731"/>
                    <a:pt x="3640" y="3765"/>
                  </a:cubicBezTo>
                  <a:lnTo>
                    <a:pt x="3640" y="9394"/>
                  </a:lnTo>
                  <a:lnTo>
                    <a:pt x="4773" y="9394"/>
                  </a:lnTo>
                  <a:lnTo>
                    <a:pt x="4764" y="3765"/>
                  </a:lnTo>
                  <a:cubicBezTo>
                    <a:pt x="4764" y="1687"/>
                    <a:pt x="3087" y="1"/>
                    <a:pt x="1009" y="1"/>
                  </a:cubicBezTo>
                  <a:close/>
                </a:path>
              </a:pathLst>
            </a:custGeom>
            <a:solidFill>
              <a:srgbClr val="184EAB">
                <a:alpha val="4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1" name="Google Shape;7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25" y="1422025"/>
            <a:ext cx="3830275" cy="2852894"/>
          </a:xfrm>
          <a:prstGeom prst="rect">
            <a:avLst/>
          </a:prstGeom>
          <a:noFill/>
          <a:ln w="2857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42" name="Google Shape;742;p37"/>
          <p:cNvPicPr preferRelativeResize="0"/>
          <p:nvPr/>
        </p:nvPicPr>
        <p:blipFill rotWithShape="1">
          <a:blip r:embed="rId4">
            <a:alphaModFix/>
          </a:blip>
          <a:srcRect t="21179"/>
          <a:stretch/>
        </p:blipFill>
        <p:spPr>
          <a:xfrm>
            <a:off x="4239875" y="1137525"/>
            <a:ext cx="4676101" cy="3346300"/>
          </a:xfrm>
          <a:prstGeom prst="rect">
            <a:avLst/>
          </a:prstGeom>
          <a:noFill/>
          <a:ln w="2857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43" name="Google Shape;743;p37"/>
          <p:cNvSpPr txBox="1">
            <a:spLocks noGrp="1"/>
          </p:cNvSpPr>
          <p:nvPr>
            <p:ph type="ctrTitle"/>
          </p:nvPr>
        </p:nvSpPr>
        <p:spPr>
          <a:xfrm>
            <a:off x="1921450" y="198125"/>
            <a:ext cx="5582100" cy="8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Scaling Visualization 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8"/>
          <p:cNvSpPr txBox="1">
            <a:spLocks noGrp="1"/>
          </p:cNvSpPr>
          <p:nvPr>
            <p:ph type="ctrTitle"/>
          </p:nvPr>
        </p:nvSpPr>
        <p:spPr>
          <a:xfrm>
            <a:off x="1016000" y="355075"/>
            <a:ext cx="6982800" cy="88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Advanced Techniques for imbalance data</a:t>
            </a:r>
            <a:endParaRPr sz="3000"/>
          </a:p>
        </p:txBody>
      </p:sp>
      <p:pic>
        <p:nvPicPr>
          <p:cNvPr id="749" name="Google Shape;7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050" y="1372499"/>
            <a:ext cx="2886075" cy="3344250"/>
          </a:xfrm>
          <a:prstGeom prst="rect">
            <a:avLst/>
          </a:prstGeom>
          <a:noFill/>
          <a:ln w="2857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50" name="Google Shape;750;p38"/>
          <p:cNvPicPr preferRelativeResize="0"/>
          <p:nvPr/>
        </p:nvPicPr>
        <p:blipFill rotWithShape="1">
          <a:blip r:embed="rId4">
            <a:alphaModFix/>
          </a:blip>
          <a:srcRect l="959" t="5226" r="7624" b="2275"/>
          <a:stretch/>
        </p:blipFill>
        <p:spPr>
          <a:xfrm>
            <a:off x="5253225" y="1280676"/>
            <a:ext cx="3404375" cy="3527888"/>
          </a:xfrm>
          <a:prstGeom prst="rect">
            <a:avLst/>
          </a:prstGeom>
          <a:noFill/>
          <a:ln w="2857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751" name="Google Shape;751;p38"/>
          <p:cNvGrpSpPr/>
          <p:nvPr/>
        </p:nvGrpSpPr>
        <p:grpSpPr>
          <a:xfrm rot="976184">
            <a:off x="3850764" y="2233140"/>
            <a:ext cx="1155486" cy="1380532"/>
            <a:chOff x="5880425" y="815922"/>
            <a:chExt cx="4001489" cy="4470510"/>
          </a:xfrm>
        </p:grpSpPr>
        <p:sp>
          <p:nvSpPr>
            <p:cNvPr id="752" name="Google Shape;752;p38"/>
            <p:cNvSpPr/>
            <p:nvPr/>
          </p:nvSpPr>
          <p:spPr>
            <a:xfrm rot="-702069">
              <a:off x="6602626" y="3116734"/>
              <a:ext cx="1981120" cy="1617800"/>
            </a:xfrm>
            <a:custGeom>
              <a:avLst/>
              <a:gdLst/>
              <a:ahLst/>
              <a:cxnLst/>
              <a:rect l="l" t="t" r="r" b="b"/>
              <a:pathLst>
                <a:path w="21555" h="17602" extrusionOk="0">
                  <a:moveTo>
                    <a:pt x="15318" y="1"/>
                  </a:moveTo>
                  <a:lnTo>
                    <a:pt x="9618" y="8458"/>
                  </a:lnTo>
                  <a:lnTo>
                    <a:pt x="8074" y="10733"/>
                  </a:lnTo>
                  <a:lnTo>
                    <a:pt x="2142" y="8101"/>
                  </a:lnTo>
                  <a:lnTo>
                    <a:pt x="1357" y="9011"/>
                  </a:lnTo>
                  <a:lnTo>
                    <a:pt x="1312" y="9065"/>
                  </a:lnTo>
                  <a:lnTo>
                    <a:pt x="1205" y="9189"/>
                  </a:lnTo>
                  <a:lnTo>
                    <a:pt x="1" y="10599"/>
                  </a:lnTo>
                  <a:lnTo>
                    <a:pt x="9199" y="17602"/>
                  </a:lnTo>
                  <a:lnTo>
                    <a:pt x="11812" y="14720"/>
                  </a:lnTo>
                  <a:lnTo>
                    <a:pt x="14578" y="11669"/>
                  </a:lnTo>
                  <a:lnTo>
                    <a:pt x="21554" y="3997"/>
                  </a:lnTo>
                  <a:lnTo>
                    <a:pt x="15318" y="1"/>
                  </a:lnTo>
                  <a:close/>
                </a:path>
              </a:pathLst>
            </a:custGeom>
            <a:solidFill>
              <a:srgbClr val="F29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8"/>
            <p:cNvSpPr/>
            <p:nvPr/>
          </p:nvSpPr>
          <p:spPr>
            <a:xfrm rot="-702069">
              <a:off x="6757808" y="3911114"/>
              <a:ext cx="1238947" cy="608444"/>
            </a:xfrm>
            <a:custGeom>
              <a:avLst/>
              <a:gdLst/>
              <a:ahLst/>
              <a:cxnLst/>
              <a:rect l="l" t="t" r="r" b="b"/>
              <a:pathLst>
                <a:path w="13480" h="6620" extrusionOk="0">
                  <a:moveTo>
                    <a:pt x="1044" y="0"/>
                  </a:moveTo>
                  <a:lnTo>
                    <a:pt x="259" y="910"/>
                  </a:lnTo>
                  <a:lnTo>
                    <a:pt x="277" y="928"/>
                  </a:lnTo>
                  <a:cubicBezTo>
                    <a:pt x="259" y="937"/>
                    <a:pt x="232" y="946"/>
                    <a:pt x="214" y="964"/>
                  </a:cubicBezTo>
                  <a:cubicBezTo>
                    <a:pt x="188" y="981"/>
                    <a:pt x="161" y="1008"/>
                    <a:pt x="143" y="1035"/>
                  </a:cubicBezTo>
                  <a:cubicBezTo>
                    <a:pt x="125" y="1053"/>
                    <a:pt x="116" y="1071"/>
                    <a:pt x="107" y="1088"/>
                  </a:cubicBezTo>
                  <a:cubicBezTo>
                    <a:pt x="0" y="1285"/>
                    <a:pt x="72" y="1508"/>
                    <a:pt x="80" y="1534"/>
                  </a:cubicBezTo>
                  <a:cubicBezTo>
                    <a:pt x="473" y="2034"/>
                    <a:pt x="866" y="2534"/>
                    <a:pt x="1258" y="3024"/>
                  </a:cubicBezTo>
                  <a:cubicBezTo>
                    <a:pt x="1214" y="2997"/>
                    <a:pt x="1167" y="2984"/>
                    <a:pt x="1121" y="2984"/>
                  </a:cubicBezTo>
                  <a:cubicBezTo>
                    <a:pt x="1045" y="2984"/>
                    <a:pt x="972" y="3020"/>
                    <a:pt x="928" y="3087"/>
                  </a:cubicBezTo>
                  <a:cubicBezTo>
                    <a:pt x="848" y="3185"/>
                    <a:pt x="866" y="3336"/>
                    <a:pt x="973" y="3417"/>
                  </a:cubicBezTo>
                  <a:lnTo>
                    <a:pt x="2784" y="5308"/>
                  </a:lnTo>
                  <a:cubicBezTo>
                    <a:pt x="2784" y="5308"/>
                    <a:pt x="7395" y="6131"/>
                    <a:pt x="8669" y="6131"/>
                  </a:cubicBezTo>
                  <a:cubicBezTo>
                    <a:pt x="8780" y="6131"/>
                    <a:pt x="8866" y="6125"/>
                    <a:pt x="8921" y="6111"/>
                  </a:cubicBezTo>
                  <a:cubicBezTo>
                    <a:pt x="9193" y="6041"/>
                    <a:pt x="9273" y="5970"/>
                    <a:pt x="9385" y="5970"/>
                  </a:cubicBezTo>
                  <a:cubicBezTo>
                    <a:pt x="9544" y="5970"/>
                    <a:pt x="9770" y="6116"/>
                    <a:pt x="10714" y="6619"/>
                  </a:cubicBezTo>
                  <a:lnTo>
                    <a:pt x="13480" y="3568"/>
                  </a:lnTo>
                  <a:lnTo>
                    <a:pt x="10589" y="2284"/>
                  </a:lnTo>
                  <a:lnTo>
                    <a:pt x="10554" y="2319"/>
                  </a:lnTo>
                  <a:lnTo>
                    <a:pt x="9751" y="1927"/>
                  </a:lnTo>
                  <a:lnTo>
                    <a:pt x="8520" y="357"/>
                  </a:lnTo>
                  <a:lnTo>
                    <a:pt x="6976" y="2632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29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 rot="-702069">
              <a:off x="6631718" y="3790450"/>
              <a:ext cx="591257" cy="693737"/>
            </a:xfrm>
            <a:custGeom>
              <a:avLst/>
              <a:gdLst/>
              <a:ahLst/>
              <a:cxnLst/>
              <a:rect l="l" t="t" r="r" b="b"/>
              <a:pathLst>
                <a:path w="6433" h="7548" extrusionOk="0">
                  <a:moveTo>
                    <a:pt x="254" y="0"/>
                  </a:moveTo>
                  <a:cubicBezTo>
                    <a:pt x="125" y="0"/>
                    <a:pt x="1" y="101"/>
                    <a:pt x="1" y="245"/>
                  </a:cubicBezTo>
                  <a:cubicBezTo>
                    <a:pt x="1" y="343"/>
                    <a:pt x="1" y="450"/>
                    <a:pt x="10" y="557"/>
                  </a:cubicBezTo>
                  <a:cubicBezTo>
                    <a:pt x="19" y="727"/>
                    <a:pt x="99" y="1333"/>
                    <a:pt x="500" y="1887"/>
                  </a:cubicBezTo>
                  <a:cubicBezTo>
                    <a:pt x="1054" y="2645"/>
                    <a:pt x="1660" y="2520"/>
                    <a:pt x="1776" y="3011"/>
                  </a:cubicBezTo>
                  <a:cubicBezTo>
                    <a:pt x="1901" y="3519"/>
                    <a:pt x="1321" y="3796"/>
                    <a:pt x="1214" y="4465"/>
                  </a:cubicBezTo>
                  <a:cubicBezTo>
                    <a:pt x="1134" y="4938"/>
                    <a:pt x="1294" y="5633"/>
                    <a:pt x="2347" y="6624"/>
                  </a:cubicBezTo>
                  <a:cubicBezTo>
                    <a:pt x="2668" y="6865"/>
                    <a:pt x="3275" y="7257"/>
                    <a:pt x="4114" y="7444"/>
                  </a:cubicBezTo>
                  <a:cubicBezTo>
                    <a:pt x="4464" y="7519"/>
                    <a:pt x="4792" y="7547"/>
                    <a:pt x="5088" y="7547"/>
                  </a:cubicBezTo>
                  <a:cubicBezTo>
                    <a:pt x="5636" y="7547"/>
                    <a:pt x="6074" y="7451"/>
                    <a:pt x="6335" y="7382"/>
                  </a:cubicBezTo>
                  <a:cubicBezTo>
                    <a:pt x="6406" y="6856"/>
                    <a:pt x="6433" y="5999"/>
                    <a:pt x="6049" y="5089"/>
                  </a:cubicBezTo>
                  <a:cubicBezTo>
                    <a:pt x="5800" y="4483"/>
                    <a:pt x="5666" y="3947"/>
                    <a:pt x="4613" y="3252"/>
                  </a:cubicBezTo>
                  <a:cubicBezTo>
                    <a:pt x="2802" y="2065"/>
                    <a:pt x="1125" y="673"/>
                    <a:pt x="411" y="58"/>
                  </a:cubicBezTo>
                  <a:cubicBezTo>
                    <a:pt x="364" y="18"/>
                    <a:pt x="308" y="0"/>
                    <a:pt x="254" y="0"/>
                  </a:cubicBezTo>
                  <a:close/>
                </a:path>
              </a:pathLst>
            </a:custGeom>
            <a:solidFill>
              <a:srgbClr val="E66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 rot="-702069">
              <a:off x="6216173" y="3899829"/>
              <a:ext cx="1047682" cy="649160"/>
            </a:xfrm>
            <a:custGeom>
              <a:avLst/>
              <a:gdLst/>
              <a:ahLst/>
              <a:cxnLst/>
              <a:rect l="l" t="t" r="r" b="b"/>
              <a:pathLst>
                <a:path w="11399" h="7063" extrusionOk="0">
                  <a:moveTo>
                    <a:pt x="2484" y="0"/>
                  </a:moveTo>
                  <a:cubicBezTo>
                    <a:pt x="2417" y="0"/>
                    <a:pt x="2364" y="15"/>
                    <a:pt x="2335" y="50"/>
                  </a:cubicBezTo>
                  <a:cubicBezTo>
                    <a:pt x="2192" y="246"/>
                    <a:pt x="2736" y="898"/>
                    <a:pt x="3030" y="1246"/>
                  </a:cubicBezTo>
                  <a:cubicBezTo>
                    <a:pt x="3361" y="1638"/>
                    <a:pt x="3851" y="2164"/>
                    <a:pt x="4556" y="2709"/>
                  </a:cubicBezTo>
                  <a:cubicBezTo>
                    <a:pt x="4556" y="2709"/>
                    <a:pt x="3931" y="2441"/>
                    <a:pt x="3833" y="2334"/>
                  </a:cubicBezTo>
                  <a:cubicBezTo>
                    <a:pt x="3735" y="2227"/>
                    <a:pt x="1906" y="478"/>
                    <a:pt x="1906" y="478"/>
                  </a:cubicBezTo>
                  <a:cubicBezTo>
                    <a:pt x="1835" y="441"/>
                    <a:pt x="1758" y="423"/>
                    <a:pt x="1685" y="423"/>
                  </a:cubicBezTo>
                  <a:cubicBezTo>
                    <a:pt x="1566" y="423"/>
                    <a:pt x="1455" y="470"/>
                    <a:pt x="1389" y="559"/>
                  </a:cubicBezTo>
                  <a:cubicBezTo>
                    <a:pt x="1246" y="728"/>
                    <a:pt x="1282" y="1023"/>
                    <a:pt x="1505" y="1165"/>
                  </a:cubicBezTo>
                  <a:cubicBezTo>
                    <a:pt x="1719" y="1406"/>
                    <a:pt x="1933" y="1638"/>
                    <a:pt x="2147" y="1879"/>
                  </a:cubicBezTo>
                  <a:lnTo>
                    <a:pt x="988" y="1130"/>
                  </a:lnTo>
                  <a:cubicBezTo>
                    <a:pt x="890" y="1065"/>
                    <a:pt x="783" y="1029"/>
                    <a:pt x="688" y="1029"/>
                  </a:cubicBezTo>
                  <a:cubicBezTo>
                    <a:pt x="626" y="1029"/>
                    <a:pt x="569" y="1044"/>
                    <a:pt x="524" y="1076"/>
                  </a:cubicBezTo>
                  <a:cubicBezTo>
                    <a:pt x="354" y="1183"/>
                    <a:pt x="301" y="1504"/>
                    <a:pt x="515" y="1754"/>
                  </a:cubicBezTo>
                  <a:cubicBezTo>
                    <a:pt x="747" y="1968"/>
                    <a:pt x="988" y="2191"/>
                    <a:pt x="1219" y="2414"/>
                  </a:cubicBezTo>
                  <a:lnTo>
                    <a:pt x="1942" y="3137"/>
                  </a:lnTo>
                  <a:cubicBezTo>
                    <a:pt x="1942" y="3137"/>
                    <a:pt x="604" y="2209"/>
                    <a:pt x="524" y="2191"/>
                  </a:cubicBezTo>
                  <a:cubicBezTo>
                    <a:pt x="522" y="2191"/>
                    <a:pt x="519" y="2191"/>
                    <a:pt x="517" y="2191"/>
                  </a:cubicBezTo>
                  <a:cubicBezTo>
                    <a:pt x="414" y="2191"/>
                    <a:pt x="1" y="2374"/>
                    <a:pt x="506" y="2932"/>
                  </a:cubicBezTo>
                  <a:cubicBezTo>
                    <a:pt x="1014" y="3503"/>
                    <a:pt x="2665" y="5135"/>
                    <a:pt x="3102" y="5447"/>
                  </a:cubicBezTo>
                  <a:cubicBezTo>
                    <a:pt x="3548" y="5769"/>
                    <a:pt x="6706" y="5438"/>
                    <a:pt x="7455" y="6197"/>
                  </a:cubicBezTo>
                  <a:cubicBezTo>
                    <a:pt x="7634" y="6366"/>
                    <a:pt x="7937" y="6598"/>
                    <a:pt x="8347" y="6777"/>
                  </a:cubicBezTo>
                  <a:cubicBezTo>
                    <a:pt x="8760" y="6951"/>
                    <a:pt x="9287" y="7062"/>
                    <a:pt x="9777" y="7062"/>
                  </a:cubicBezTo>
                  <a:cubicBezTo>
                    <a:pt x="10366" y="7062"/>
                    <a:pt x="10903" y="6900"/>
                    <a:pt x="11122" y="6491"/>
                  </a:cubicBezTo>
                  <a:cubicBezTo>
                    <a:pt x="11398" y="5983"/>
                    <a:pt x="11059" y="5296"/>
                    <a:pt x="10917" y="5037"/>
                  </a:cubicBezTo>
                  <a:cubicBezTo>
                    <a:pt x="10917" y="5037"/>
                    <a:pt x="10488" y="2869"/>
                    <a:pt x="7143" y="2602"/>
                  </a:cubicBezTo>
                  <a:cubicBezTo>
                    <a:pt x="7143" y="2602"/>
                    <a:pt x="6929" y="2584"/>
                    <a:pt x="6617" y="2512"/>
                  </a:cubicBezTo>
                  <a:cubicBezTo>
                    <a:pt x="6385" y="2450"/>
                    <a:pt x="6019" y="2343"/>
                    <a:pt x="5528" y="2093"/>
                  </a:cubicBezTo>
                  <a:cubicBezTo>
                    <a:pt x="4806" y="1718"/>
                    <a:pt x="4306" y="1281"/>
                    <a:pt x="3637" y="675"/>
                  </a:cubicBezTo>
                  <a:cubicBezTo>
                    <a:pt x="3396" y="461"/>
                    <a:pt x="3200" y="282"/>
                    <a:pt x="3084" y="166"/>
                  </a:cubicBezTo>
                  <a:cubicBezTo>
                    <a:pt x="2872" y="79"/>
                    <a:pt x="2639" y="0"/>
                    <a:pt x="2484" y="0"/>
                  </a:cubicBezTo>
                  <a:close/>
                </a:path>
              </a:pathLst>
            </a:custGeom>
            <a:solidFill>
              <a:srgbClr val="F29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 rot="-702069">
              <a:off x="7601536" y="2559533"/>
              <a:ext cx="650263" cy="1064318"/>
            </a:xfrm>
            <a:custGeom>
              <a:avLst/>
              <a:gdLst/>
              <a:ahLst/>
              <a:cxnLst/>
              <a:rect l="l" t="t" r="r" b="b"/>
              <a:pathLst>
                <a:path w="7075" h="11580" extrusionOk="0">
                  <a:moveTo>
                    <a:pt x="7075" y="0"/>
                  </a:moveTo>
                  <a:cubicBezTo>
                    <a:pt x="7074" y="1"/>
                    <a:pt x="696" y="3979"/>
                    <a:pt x="0" y="6745"/>
                  </a:cubicBezTo>
                  <a:lnTo>
                    <a:pt x="2899" y="11580"/>
                  </a:lnTo>
                  <a:lnTo>
                    <a:pt x="7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8"/>
            <p:cNvSpPr/>
            <p:nvPr/>
          </p:nvSpPr>
          <p:spPr>
            <a:xfrm rot="-702069">
              <a:off x="7435645" y="2232717"/>
              <a:ext cx="2178635" cy="2862537"/>
            </a:xfrm>
            <a:custGeom>
              <a:avLst/>
              <a:gdLst/>
              <a:ahLst/>
              <a:cxnLst/>
              <a:rect l="l" t="t" r="r" b="b"/>
              <a:pathLst>
                <a:path w="23704" h="31145" extrusionOk="0">
                  <a:moveTo>
                    <a:pt x="14694" y="1"/>
                  </a:moveTo>
                  <a:cubicBezTo>
                    <a:pt x="14601" y="1"/>
                    <a:pt x="14505" y="4"/>
                    <a:pt x="14408" y="10"/>
                  </a:cubicBezTo>
                  <a:cubicBezTo>
                    <a:pt x="12374" y="126"/>
                    <a:pt x="11000" y="1759"/>
                    <a:pt x="10278" y="2365"/>
                  </a:cubicBezTo>
                  <a:cubicBezTo>
                    <a:pt x="5995" y="6014"/>
                    <a:pt x="6040" y="10912"/>
                    <a:pt x="1651" y="25694"/>
                  </a:cubicBezTo>
                  <a:cubicBezTo>
                    <a:pt x="964" y="28013"/>
                    <a:pt x="375" y="29887"/>
                    <a:pt x="0" y="31046"/>
                  </a:cubicBezTo>
                  <a:cubicBezTo>
                    <a:pt x="6664" y="31082"/>
                    <a:pt x="13329" y="31118"/>
                    <a:pt x="19993" y="31144"/>
                  </a:cubicBezTo>
                  <a:cubicBezTo>
                    <a:pt x="20590" y="28004"/>
                    <a:pt x="21179" y="24864"/>
                    <a:pt x="21768" y="21715"/>
                  </a:cubicBezTo>
                  <a:cubicBezTo>
                    <a:pt x="22936" y="15559"/>
                    <a:pt x="23704" y="12419"/>
                    <a:pt x="23124" y="8101"/>
                  </a:cubicBezTo>
                  <a:cubicBezTo>
                    <a:pt x="22669" y="4792"/>
                    <a:pt x="21795" y="3302"/>
                    <a:pt x="20724" y="2356"/>
                  </a:cubicBezTo>
                  <a:cubicBezTo>
                    <a:pt x="19279" y="1072"/>
                    <a:pt x="17182" y="492"/>
                    <a:pt x="16674" y="358"/>
                  </a:cubicBezTo>
                  <a:cubicBezTo>
                    <a:pt x="15968" y="162"/>
                    <a:pt x="15373" y="1"/>
                    <a:pt x="146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 rot="-702069">
              <a:off x="6062701" y="2397090"/>
              <a:ext cx="1380856" cy="1939025"/>
            </a:xfrm>
            <a:custGeom>
              <a:avLst/>
              <a:gdLst/>
              <a:ahLst/>
              <a:cxnLst/>
              <a:rect l="l" t="t" r="r" b="b"/>
              <a:pathLst>
                <a:path w="15024" h="21097" extrusionOk="0">
                  <a:moveTo>
                    <a:pt x="7306" y="1"/>
                  </a:moveTo>
                  <a:cubicBezTo>
                    <a:pt x="7294" y="1"/>
                    <a:pt x="7283" y="2"/>
                    <a:pt x="7271" y="3"/>
                  </a:cubicBezTo>
                  <a:cubicBezTo>
                    <a:pt x="7146" y="21"/>
                    <a:pt x="7048" y="119"/>
                    <a:pt x="7003" y="244"/>
                  </a:cubicBezTo>
                  <a:cubicBezTo>
                    <a:pt x="6923" y="503"/>
                    <a:pt x="6798" y="744"/>
                    <a:pt x="6673" y="985"/>
                  </a:cubicBezTo>
                  <a:cubicBezTo>
                    <a:pt x="5870" y="2510"/>
                    <a:pt x="5148" y="3688"/>
                    <a:pt x="4648" y="4455"/>
                  </a:cubicBezTo>
                  <a:cubicBezTo>
                    <a:pt x="2338" y="8050"/>
                    <a:pt x="803" y="9272"/>
                    <a:pt x="295" y="11868"/>
                  </a:cubicBezTo>
                  <a:cubicBezTo>
                    <a:pt x="0" y="13358"/>
                    <a:pt x="188" y="14625"/>
                    <a:pt x="339" y="15365"/>
                  </a:cubicBezTo>
                  <a:cubicBezTo>
                    <a:pt x="937" y="17667"/>
                    <a:pt x="2516" y="19514"/>
                    <a:pt x="4514" y="20441"/>
                  </a:cubicBezTo>
                  <a:cubicBezTo>
                    <a:pt x="5237" y="20780"/>
                    <a:pt x="6013" y="20994"/>
                    <a:pt x="6816" y="21066"/>
                  </a:cubicBezTo>
                  <a:cubicBezTo>
                    <a:pt x="7034" y="21087"/>
                    <a:pt x="7251" y="21097"/>
                    <a:pt x="7468" y="21097"/>
                  </a:cubicBezTo>
                  <a:cubicBezTo>
                    <a:pt x="10781" y="21097"/>
                    <a:pt x="13876" y="18704"/>
                    <a:pt x="14747" y="15187"/>
                  </a:cubicBezTo>
                  <a:cubicBezTo>
                    <a:pt x="14872" y="14714"/>
                    <a:pt x="15023" y="13929"/>
                    <a:pt x="14988" y="12966"/>
                  </a:cubicBezTo>
                  <a:cubicBezTo>
                    <a:pt x="14872" y="10352"/>
                    <a:pt x="13400" y="8755"/>
                    <a:pt x="10599" y="4776"/>
                  </a:cubicBezTo>
                  <a:cubicBezTo>
                    <a:pt x="9974" y="3893"/>
                    <a:pt x="9055" y="2546"/>
                    <a:pt x="7958" y="851"/>
                  </a:cubicBezTo>
                  <a:cubicBezTo>
                    <a:pt x="7824" y="655"/>
                    <a:pt x="7699" y="449"/>
                    <a:pt x="7619" y="235"/>
                  </a:cubicBezTo>
                  <a:cubicBezTo>
                    <a:pt x="7610" y="217"/>
                    <a:pt x="7610" y="209"/>
                    <a:pt x="7601" y="200"/>
                  </a:cubicBezTo>
                  <a:cubicBezTo>
                    <a:pt x="7544" y="78"/>
                    <a:pt x="7422" y="1"/>
                    <a:pt x="7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 rot="-702069">
              <a:off x="6500769" y="2463826"/>
              <a:ext cx="878292" cy="1745739"/>
            </a:xfrm>
            <a:custGeom>
              <a:avLst/>
              <a:gdLst/>
              <a:ahLst/>
              <a:cxnLst/>
              <a:rect l="l" t="t" r="r" b="b"/>
              <a:pathLst>
                <a:path w="9556" h="18994" extrusionOk="0">
                  <a:moveTo>
                    <a:pt x="2811" y="0"/>
                  </a:moveTo>
                  <a:lnTo>
                    <a:pt x="2811" y="0"/>
                  </a:lnTo>
                  <a:cubicBezTo>
                    <a:pt x="2811" y="9"/>
                    <a:pt x="2820" y="18"/>
                    <a:pt x="2820" y="27"/>
                  </a:cubicBezTo>
                  <a:cubicBezTo>
                    <a:pt x="2900" y="223"/>
                    <a:pt x="3007" y="411"/>
                    <a:pt x="3132" y="589"/>
                  </a:cubicBezTo>
                  <a:cubicBezTo>
                    <a:pt x="3447" y="1080"/>
                    <a:pt x="3748" y="1538"/>
                    <a:pt x="4030" y="1960"/>
                  </a:cubicBezTo>
                  <a:lnTo>
                    <a:pt x="4030" y="1960"/>
                  </a:lnTo>
                  <a:cubicBezTo>
                    <a:pt x="3674" y="1295"/>
                    <a:pt x="3267" y="639"/>
                    <a:pt x="2811" y="0"/>
                  </a:cubicBezTo>
                  <a:close/>
                  <a:moveTo>
                    <a:pt x="4030" y="1960"/>
                  </a:moveTo>
                  <a:cubicBezTo>
                    <a:pt x="6352" y="6296"/>
                    <a:pt x="6547" y="11072"/>
                    <a:pt x="4381" y="14559"/>
                  </a:cubicBezTo>
                  <a:cubicBezTo>
                    <a:pt x="3132" y="16567"/>
                    <a:pt x="1357" y="17735"/>
                    <a:pt x="1" y="18404"/>
                  </a:cubicBezTo>
                  <a:cubicBezTo>
                    <a:pt x="652" y="18708"/>
                    <a:pt x="1357" y="18904"/>
                    <a:pt x="2088" y="18966"/>
                  </a:cubicBezTo>
                  <a:cubicBezTo>
                    <a:pt x="2284" y="18985"/>
                    <a:pt x="2480" y="18994"/>
                    <a:pt x="2675" y="18994"/>
                  </a:cubicBezTo>
                  <a:cubicBezTo>
                    <a:pt x="5691" y="18994"/>
                    <a:pt x="8518" y="16824"/>
                    <a:pt x="9306" y="13623"/>
                  </a:cubicBezTo>
                  <a:cubicBezTo>
                    <a:pt x="9413" y="13186"/>
                    <a:pt x="9555" y="12472"/>
                    <a:pt x="9520" y="11598"/>
                  </a:cubicBezTo>
                  <a:cubicBezTo>
                    <a:pt x="9413" y="9225"/>
                    <a:pt x="8074" y="7770"/>
                    <a:pt x="5541" y="4157"/>
                  </a:cubicBezTo>
                  <a:cubicBezTo>
                    <a:pt x="5152" y="3604"/>
                    <a:pt x="4634" y="2864"/>
                    <a:pt x="4030" y="19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 rot="-702069">
              <a:off x="6447804" y="2990936"/>
              <a:ext cx="54227" cy="54227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295" y="1"/>
                  </a:moveTo>
                  <a:cubicBezTo>
                    <a:pt x="135" y="1"/>
                    <a:pt x="1" y="135"/>
                    <a:pt x="1" y="295"/>
                  </a:cubicBezTo>
                  <a:cubicBezTo>
                    <a:pt x="10" y="456"/>
                    <a:pt x="135" y="590"/>
                    <a:pt x="304" y="590"/>
                  </a:cubicBezTo>
                  <a:cubicBezTo>
                    <a:pt x="465" y="590"/>
                    <a:pt x="590" y="456"/>
                    <a:pt x="590" y="286"/>
                  </a:cubicBezTo>
                  <a:cubicBezTo>
                    <a:pt x="590" y="126"/>
                    <a:pt x="456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 rot="-702069">
              <a:off x="6343300" y="3079491"/>
              <a:ext cx="159188" cy="175089"/>
            </a:xfrm>
            <a:custGeom>
              <a:avLst/>
              <a:gdLst/>
              <a:ahLst/>
              <a:cxnLst/>
              <a:rect l="l" t="t" r="r" b="b"/>
              <a:pathLst>
                <a:path w="1732" h="1905" extrusionOk="0">
                  <a:moveTo>
                    <a:pt x="1317" y="0"/>
                  </a:moveTo>
                  <a:cubicBezTo>
                    <a:pt x="1059" y="0"/>
                    <a:pt x="699" y="251"/>
                    <a:pt x="429" y="649"/>
                  </a:cubicBezTo>
                  <a:cubicBezTo>
                    <a:pt x="81" y="1149"/>
                    <a:pt x="1" y="1693"/>
                    <a:pt x="242" y="1853"/>
                  </a:cubicBezTo>
                  <a:cubicBezTo>
                    <a:pt x="292" y="1888"/>
                    <a:pt x="353" y="1904"/>
                    <a:pt x="419" y="1904"/>
                  </a:cubicBezTo>
                  <a:cubicBezTo>
                    <a:pt x="679" y="1904"/>
                    <a:pt x="1035" y="1653"/>
                    <a:pt x="1312" y="1256"/>
                  </a:cubicBezTo>
                  <a:cubicBezTo>
                    <a:pt x="1651" y="756"/>
                    <a:pt x="1731" y="221"/>
                    <a:pt x="1491" y="51"/>
                  </a:cubicBezTo>
                  <a:cubicBezTo>
                    <a:pt x="1442" y="17"/>
                    <a:pt x="1382" y="0"/>
                    <a:pt x="1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 rot="-702069">
              <a:off x="7741300" y="1625710"/>
              <a:ext cx="1006966" cy="1099887"/>
            </a:xfrm>
            <a:custGeom>
              <a:avLst/>
              <a:gdLst/>
              <a:ahLst/>
              <a:cxnLst/>
              <a:rect l="l" t="t" r="r" b="b"/>
              <a:pathLst>
                <a:path w="10956" h="11967" extrusionOk="0">
                  <a:moveTo>
                    <a:pt x="5166" y="0"/>
                  </a:moveTo>
                  <a:cubicBezTo>
                    <a:pt x="5050" y="0"/>
                    <a:pt x="4907" y="9"/>
                    <a:pt x="4746" y="18"/>
                  </a:cubicBezTo>
                  <a:cubicBezTo>
                    <a:pt x="4033" y="80"/>
                    <a:pt x="2962" y="321"/>
                    <a:pt x="1954" y="1106"/>
                  </a:cubicBezTo>
                  <a:cubicBezTo>
                    <a:pt x="946" y="1909"/>
                    <a:pt x="455" y="2900"/>
                    <a:pt x="215" y="3640"/>
                  </a:cubicBezTo>
                  <a:cubicBezTo>
                    <a:pt x="72" y="4095"/>
                    <a:pt x="18" y="4443"/>
                    <a:pt x="0" y="4586"/>
                  </a:cubicBezTo>
                  <a:lnTo>
                    <a:pt x="197" y="4880"/>
                  </a:lnTo>
                  <a:lnTo>
                    <a:pt x="339" y="5094"/>
                  </a:lnTo>
                  <a:lnTo>
                    <a:pt x="2570" y="8529"/>
                  </a:lnTo>
                  <a:lnTo>
                    <a:pt x="4577" y="11606"/>
                  </a:lnTo>
                  <a:lnTo>
                    <a:pt x="4586" y="11624"/>
                  </a:lnTo>
                  <a:lnTo>
                    <a:pt x="4604" y="11615"/>
                  </a:lnTo>
                  <a:cubicBezTo>
                    <a:pt x="5022" y="11803"/>
                    <a:pt x="5571" y="11966"/>
                    <a:pt x="6210" y="11966"/>
                  </a:cubicBezTo>
                  <a:cubicBezTo>
                    <a:pt x="7519" y="11966"/>
                    <a:pt x="9211" y="11281"/>
                    <a:pt x="10955" y="8716"/>
                  </a:cubicBezTo>
                  <a:cubicBezTo>
                    <a:pt x="9403" y="6245"/>
                    <a:pt x="7851" y="3774"/>
                    <a:pt x="6299" y="1303"/>
                  </a:cubicBezTo>
                  <a:cubicBezTo>
                    <a:pt x="6254" y="1231"/>
                    <a:pt x="6209" y="1160"/>
                    <a:pt x="6165" y="1089"/>
                  </a:cubicBezTo>
                  <a:cubicBezTo>
                    <a:pt x="6129" y="1026"/>
                    <a:pt x="6085" y="964"/>
                    <a:pt x="6049" y="901"/>
                  </a:cubicBezTo>
                  <a:cubicBezTo>
                    <a:pt x="5862" y="598"/>
                    <a:pt x="5674" y="304"/>
                    <a:pt x="5487" y="9"/>
                  </a:cubicBezTo>
                  <a:cubicBezTo>
                    <a:pt x="5415" y="0"/>
                    <a:pt x="5308" y="0"/>
                    <a:pt x="5166" y="0"/>
                  </a:cubicBezTo>
                  <a:close/>
                </a:path>
              </a:pathLst>
            </a:custGeom>
            <a:solidFill>
              <a:srgbClr val="F29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 rot="-702069">
              <a:off x="7737235" y="1617468"/>
              <a:ext cx="842999" cy="1093913"/>
            </a:xfrm>
            <a:custGeom>
              <a:avLst/>
              <a:gdLst/>
              <a:ahLst/>
              <a:cxnLst/>
              <a:rect l="l" t="t" r="r" b="b"/>
              <a:pathLst>
                <a:path w="9172" h="11902" extrusionOk="0">
                  <a:moveTo>
                    <a:pt x="5540" y="1"/>
                  </a:moveTo>
                  <a:lnTo>
                    <a:pt x="5166" y="277"/>
                  </a:lnTo>
                  <a:lnTo>
                    <a:pt x="4862" y="500"/>
                  </a:lnTo>
                  <a:lnTo>
                    <a:pt x="215" y="3917"/>
                  </a:lnTo>
                  <a:cubicBezTo>
                    <a:pt x="72" y="4372"/>
                    <a:pt x="18" y="4720"/>
                    <a:pt x="0" y="4863"/>
                  </a:cubicBezTo>
                  <a:lnTo>
                    <a:pt x="197" y="5157"/>
                  </a:lnTo>
                  <a:lnTo>
                    <a:pt x="339" y="5371"/>
                  </a:lnTo>
                  <a:lnTo>
                    <a:pt x="2570" y="8806"/>
                  </a:lnTo>
                  <a:lnTo>
                    <a:pt x="4577" y="11883"/>
                  </a:lnTo>
                  <a:lnTo>
                    <a:pt x="4586" y="11901"/>
                  </a:lnTo>
                  <a:lnTo>
                    <a:pt x="4604" y="11892"/>
                  </a:lnTo>
                  <a:lnTo>
                    <a:pt x="4907" y="11732"/>
                  </a:lnTo>
                  <a:cubicBezTo>
                    <a:pt x="9171" y="8137"/>
                    <a:pt x="6843" y="2864"/>
                    <a:pt x="6736" y="2784"/>
                  </a:cubicBezTo>
                  <a:lnTo>
                    <a:pt x="6218" y="1571"/>
                  </a:lnTo>
                  <a:lnTo>
                    <a:pt x="6174" y="1473"/>
                  </a:lnTo>
                  <a:lnTo>
                    <a:pt x="6049" y="1178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rgbClr val="E66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 rot="-702069">
              <a:off x="7032034" y="972647"/>
              <a:ext cx="1264406" cy="1562470"/>
            </a:xfrm>
            <a:custGeom>
              <a:avLst/>
              <a:gdLst/>
              <a:ahLst/>
              <a:cxnLst/>
              <a:rect l="l" t="t" r="r" b="b"/>
              <a:pathLst>
                <a:path w="13757" h="17000" extrusionOk="0">
                  <a:moveTo>
                    <a:pt x="6874" y="0"/>
                  </a:moveTo>
                  <a:cubicBezTo>
                    <a:pt x="4104" y="0"/>
                    <a:pt x="1230" y="1939"/>
                    <a:pt x="607" y="4857"/>
                  </a:cubicBezTo>
                  <a:cubicBezTo>
                    <a:pt x="0" y="7694"/>
                    <a:pt x="1847" y="9942"/>
                    <a:pt x="2097" y="10236"/>
                  </a:cubicBezTo>
                  <a:cubicBezTo>
                    <a:pt x="3997" y="13305"/>
                    <a:pt x="4193" y="14233"/>
                    <a:pt x="7574" y="16998"/>
                  </a:cubicBezTo>
                  <a:cubicBezTo>
                    <a:pt x="7616" y="16999"/>
                    <a:pt x="7658" y="16999"/>
                    <a:pt x="7699" y="16999"/>
                  </a:cubicBezTo>
                  <a:cubicBezTo>
                    <a:pt x="13757" y="16999"/>
                    <a:pt x="13110" y="9864"/>
                    <a:pt x="12436" y="6364"/>
                  </a:cubicBezTo>
                  <a:lnTo>
                    <a:pt x="12436" y="6364"/>
                  </a:lnTo>
                  <a:cubicBezTo>
                    <a:pt x="12436" y="6391"/>
                    <a:pt x="12418" y="6409"/>
                    <a:pt x="12401" y="6427"/>
                  </a:cubicBezTo>
                  <a:cubicBezTo>
                    <a:pt x="12579" y="5847"/>
                    <a:pt x="12802" y="4812"/>
                    <a:pt x="12454" y="3670"/>
                  </a:cubicBezTo>
                  <a:cubicBezTo>
                    <a:pt x="11776" y="1369"/>
                    <a:pt x="9260" y="146"/>
                    <a:pt x="7253" y="13"/>
                  </a:cubicBezTo>
                  <a:cubicBezTo>
                    <a:pt x="7127" y="4"/>
                    <a:pt x="7001" y="0"/>
                    <a:pt x="6874" y="0"/>
                  </a:cubicBezTo>
                  <a:close/>
                </a:path>
              </a:pathLst>
            </a:custGeom>
            <a:solidFill>
              <a:srgbClr val="F29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 rot="-702069">
              <a:off x="6795762" y="950566"/>
              <a:ext cx="1410451" cy="806510"/>
            </a:xfrm>
            <a:custGeom>
              <a:avLst/>
              <a:gdLst/>
              <a:ahLst/>
              <a:cxnLst/>
              <a:rect l="l" t="t" r="r" b="b"/>
              <a:pathLst>
                <a:path w="15346" h="8775" extrusionOk="0">
                  <a:moveTo>
                    <a:pt x="7722" y="0"/>
                  </a:moveTo>
                  <a:cubicBezTo>
                    <a:pt x="7670" y="0"/>
                    <a:pt x="7618" y="2"/>
                    <a:pt x="7566" y="5"/>
                  </a:cubicBezTo>
                  <a:cubicBezTo>
                    <a:pt x="7075" y="23"/>
                    <a:pt x="6549" y="184"/>
                    <a:pt x="6076" y="344"/>
                  </a:cubicBezTo>
                  <a:cubicBezTo>
                    <a:pt x="6076" y="344"/>
                    <a:pt x="4105" y="1004"/>
                    <a:pt x="2695" y="2307"/>
                  </a:cubicBezTo>
                  <a:cubicBezTo>
                    <a:pt x="2374" y="2610"/>
                    <a:pt x="2080" y="2940"/>
                    <a:pt x="1848" y="3315"/>
                  </a:cubicBezTo>
                  <a:lnTo>
                    <a:pt x="1" y="6071"/>
                  </a:lnTo>
                  <a:cubicBezTo>
                    <a:pt x="1" y="6071"/>
                    <a:pt x="593" y="6509"/>
                    <a:pt x="1202" y="6509"/>
                  </a:cubicBezTo>
                  <a:cubicBezTo>
                    <a:pt x="1517" y="6509"/>
                    <a:pt x="1836" y="6392"/>
                    <a:pt x="2080" y="6036"/>
                  </a:cubicBezTo>
                  <a:lnTo>
                    <a:pt x="2080" y="6036"/>
                  </a:lnTo>
                  <a:cubicBezTo>
                    <a:pt x="1981" y="6812"/>
                    <a:pt x="1178" y="7320"/>
                    <a:pt x="652" y="7882"/>
                  </a:cubicBezTo>
                  <a:cubicBezTo>
                    <a:pt x="994" y="7936"/>
                    <a:pt x="1458" y="8116"/>
                    <a:pt x="1836" y="8116"/>
                  </a:cubicBezTo>
                  <a:cubicBezTo>
                    <a:pt x="2019" y="8116"/>
                    <a:pt x="2183" y="8073"/>
                    <a:pt x="2303" y="7954"/>
                  </a:cubicBezTo>
                  <a:lnTo>
                    <a:pt x="2303" y="7954"/>
                  </a:lnTo>
                  <a:cubicBezTo>
                    <a:pt x="2258" y="8364"/>
                    <a:pt x="2320" y="8427"/>
                    <a:pt x="2088" y="8774"/>
                  </a:cubicBezTo>
                  <a:cubicBezTo>
                    <a:pt x="3401" y="8149"/>
                    <a:pt x="4714" y="6794"/>
                    <a:pt x="5325" y="5454"/>
                  </a:cubicBezTo>
                  <a:lnTo>
                    <a:pt x="5325" y="5454"/>
                  </a:lnTo>
                  <a:cubicBezTo>
                    <a:pt x="5120" y="6024"/>
                    <a:pt x="5615" y="6704"/>
                    <a:pt x="6228" y="6839"/>
                  </a:cubicBezTo>
                  <a:cubicBezTo>
                    <a:pt x="6345" y="6866"/>
                    <a:pt x="6463" y="6878"/>
                    <a:pt x="6580" y="6878"/>
                  </a:cubicBezTo>
                  <a:cubicBezTo>
                    <a:pt x="7113" y="6878"/>
                    <a:pt x="7637" y="6618"/>
                    <a:pt x="8083" y="6303"/>
                  </a:cubicBezTo>
                  <a:cubicBezTo>
                    <a:pt x="8628" y="5920"/>
                    <a:pt x="9109" y="5447"/>
                    <a:pt x="9707" y="5161"/>
                  </a:cubicBezTo>
                  <a:cubicBezTo>
                    <a:pt x="9796" y="5732"/>
                    <a:pt x="10349" y="6428"/>
                    <a:pt x="10902" y="6607"/>
                  </a:cubicBezTo>
                  <a:cubicBezTo>
                    <a:pt x="11057" y="6656"/>
                    <a:pt x="11218" y="6680"/>
                    <a:pt x="11380" y="6680"/>
                  </a:cubicBezTo>
                  <a:cubicBezTo>
                    <a:pt x="11800" y="6680"/>
                    <a:pt x="12221" y="6519"/>
                    <a:pt x="12517" y="6223"/>
                  </a:cubicBezTo>
                  <a:lnTo>
                    <a:pt x="12517" y="6223"/>
                  </a:lnTo>
                  <a:cubicBezTo>
                    <a:pt x="12267" y="6803"/>
                    <a:pt x="12535" y="7552"/>
                    <a:pt x="13088" y="7847"/>
                  </a:cubicBezTo>
                  <a:cubicBezTo>
                    <a:pt x="13266" y="7944"/>
                    <a:pt x="13467" y="7990"/>
                    <a:pt x="13668" y="7990"/>
                  </a:cubicBezTo>
                  <a:cubicBezTo>
                    <a:pt x="14092" y="7990"/>
                    <a:pt x="14520" y="7787"/>
                    <a:pt x="14756" y="7436"/>
                  </a:cubicBezTo>
                  <a:cubicBezTo>
                    <a:pt x="14944" y="7151"/>
                    <a:pt x="15069" y="6848"/>
                    <a:pt x="15149" y="6517"/>
                  </a:cubicBezTo>
                  <a:cubicBezTo>
                    <a:pt x="15345" y="5715"/>
                    <a:pt x="15256" y="4796"/>
                    <a:pt x="14988" y="3930"/>
                  </a:cubicBezTo>
                  <a:cubicBezTo>
                    <a:pt x="14738" y="3110"/>
                    <a:pt x="14328" y="2325"/>
                    <a:pt x="13846" y="1745"/>
                  </a:cubicBezTo>
                  <a:cubicBezTo>
                    <a:pt x="12958" y="681"/>
                    <a:pt x="11607" y="75"/>
                    <a:pt x="10243" y="75"/>
                  </a:cubicBezTo>
                  <a:cubicBezTo>
                    <a:pt x="9744" y="75"/>
                    <a:pt x="9242" y="156"/>
                    <a:pt x="8761" y="326"/>
                  </a:cubicBezTo>
                  <a:cubicBezTo>
                    <a:pt x="8463" y="91"/>
                    <a:pt x="8102" y="0"/>
                    <a:pt x="7722" y="0"/>
                  </a:cubicBezTo>
                  <a:close/>
                </a:path>
              </a:pathLst>
            </a:custGeom>
            <a:solidFill>
              <a:srgbClr val="212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 rot="-702069">
              <a:off x="7020626" y="927984"/>
              <a:ext cx="1162754" cy="605779"/>
            </a:xfrm>
            <a:custGeom>
              <a:avLst/>
              <a:gdLst/>
              <a:ahLst/>
              <a:cxnLst/>
              <a:rect l="l" t="t" r="r" b="b"/>
              <a:pathLst>
                <a:path w="12651" h="6591" extrusionOk="0">
                  <a:moveTo>
                    <a:pt x="4871" y="0"/>
                  </a:moveTo>
                  <a:lnTo>
                    <a:pt x="4871" y="0"/>
                  </a:lnTo>
                  <a:cubicBezTo>
                    <a:pt x="4380" y="18"/>
                    <a:pt x="3854" y="179"/>
                    <a:pt x="3381" y="339"/>
                  </a:cubicBezTo>
                  <a:cubicBezTo>
                    <a:pt x="3381" y="339"/>
                    <a:pt x="1410" y="999"/>
                    <a:pt x="0" y="2302"/>
                  </a:cubicBezTo>
                  <a:cubicBezTo>
                    <a:pt x="214" y="2899"/>
                    <a:pt x="553" y="3444"/>
                    <a:pt x="1097" y="3747"/>
                  </a:cubicBezTo>
                  <a:cubicBezTo>
                    <a:pt x="1525" y="3992"/>
                    <a:pt x="2015" y="4117"/>
                    <a:pt x="2503" y="4117"/>
                  </a:cubicBezTo>
                  <a:cubicBezTo>
                    <a:pt x="2779" y="4117"/>
                    <a:pt x="3055" y="4077"/>
                    <a:pt x="3319" y="3997"/>
                  </a:cubicBezTo>
                  <a:cubicBezTo>
                    <a:pt x="3622" y="4612"/>
                    <a:pt x="4211" y="5076"/>
                    <a:pt x="4880" y="5228"/>
                  </a:cubicBezTo>
                  <a:cubicBezTo>
                    <a:pt x="5044" y="5264"/>
                    <a:pt x="5211" y="5282"/>
                    <a:pt x="5378" y="5282"/>
                  </a:cubicBezTo>
                  <a:cubicBezTo>
                    <a:pt x="5900" y="5282"/>
                    <a:pt x="6419" y="5106"/>
                    <a:pt x="6825" y="4782"/>
                  </a:cubicBezTo>
                  <a:cubicBezTo>
                    <a:pt x="6869" y="4907"/>
                    <a:pt x="6932" y="5040"/>
                    <a:pt x="7012" y="5156"/>
                  </a:cubicBezTo>
                  <a:cubicBezTo>
                    <a:pt x="7280" y="5567"/>
                    <a:pt x="7708" y="5897"/>
                    <a:pt x="8181" y="5950"/>
                  </a:cubicBezTo>
                  <a:cubicBezTo>
                    <a:pt x="8249" y="5959"/>
                    <a:pt x="8317" y="5964"/>
                    <a:pt x="8385" y="5964"/>
                  </a:cubicBezTo>
                  <a:cubicBezTo>
                    <a:pt x="8926" y="5964"/>
                    <a:pt x="9460" y="5688"/>
                    <a:pt x="9769" y="5237"/>
                  </a:cubicBezTo>
                  <a:cubicBezTo>
                    <a:pt x="10009" y="5834"/>
                    <a:pt x="10589" y="6298"/>
                    <a:pt x="11205" y="6495"/>
                  </a:cubicBezTo>
                  <a:cubicBezTo>
                    <a:pt x="11413" y="6559"/>
                    <a:pt x="11631" y="6591"/>
                    <a:pt x="11850" y="6591"/>
                  </a:cubicBezTo>
                  <a:cubicBezTo>
                    <a:pt x="12053" y="6591"/>
                    <a:pt x="12257" y="6564"/>
                    <a:pt x="12454" y="6512"/>
                  </a:cubicBezTo>
                  <a:cubicBezTo>
                    <a:pt x="12650" y="5710"/>
                    <a:pt x="12561" y="4791"/>
                    <a:pt x="12293" y="3925"/>
                  </a:cubicBezTo>
                  <a:cubicBezTo>
                    <a:pt x="12079" y="4091"/>
                    <a:pt x="11811" y="4193"/>
                    <a:pt x="11540" y="4193"/>
                  </a:cubicBezTo>
                  <a:cubicBezTo>
                    <a:pt x="11461" y="4193"/>
                    <a:pt x="11381" y="4184"/>
                    <a:pt x="11303" y="4166"/>
                  </a:cubicBezTo>
                  <a:cubicBezTo>
                    <a:pt x="10759" y="4032"/>
                    <a:pt x="10357" y="3479"/>
                    <a:pt x="10402" y="2926"/>
                  </a:cubicBezTo>
                  <a:lnTo>
                    <a:pt x="10402" y="2926"/>
                  </a:lnTo>
                  <a:cubicBezTo>
                    <a:pt x="10161" y="3390"/>
                    <a:pt x="9769" y="3783"/>
                    <a:pt x="9278" y="3970"/>
                  </a:cubicBezTo>
                  <a:cubicBezTo>
                    <a:pt x="9111" y="4028"/>
                    <a:pt x="8931" y="4058"/>
                    <a:pt x="8751" y="4058"/>
                  </a:cubicBezTo>
                  <a:cubicBezTo>
                    <a:pt x="8404" y="4058"/>
                    <a:pt x="8059" y="3946"/>
                    <a:pt x="7806" y="3711"/>
                  </a:cubicBezTo>
                  <a:cubicBezTo>
                    <a:pt x="7485" y="3417"/>
                    <a:pt x="7360" y="2908"/>
                    <a:pt x="7512" y="2507"/>
                  </a:cubicBezTo>
                  <a:lnTo>
                    <a:pt x="7512" y="2507"/>
                  </a:lnTo>
                  <a:cubicBezTo>
                    <a:pt x="7178" y="3039"/>
                    <a:pt x="6539" y="3352"/>
                    <a:pt x="5912" y="3352"/>
                  </a:cubicBezTo>
                  <a:cubicBezTo>
                    <a:pt x="5582" y="3352"/>
                    <a:pt x="5255" y="3266"/>
                    <a:pt x="4978" y="3078"/>
                  </a:cubicBezTo>
                  <a:cubicBezTo>
                    <a:pt x="4104" y="2489"/>
                    <a:pt x="3961" y="1080"/>
                    <a:pt x="4693" y="330"/>
                  </a:cubicBezTo>
                  <a:cubicBezTo>
                    <a:pt x="4791" y="232"/>
                    <a:pt x="4844" y="116"/>
                    <a:pt x="4871" y="0"/>
                  </a:cubicBezTo>
                  <a:close/>
                </a:path>
              </a:pathLst>
            </a:custGeom>
            <a:solidFill>
              <a:srgbClr val="212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8"/>
            <p:cNvSpPr/>
            <p:nvPr/>
          </p:nvSpPr>
          <p:spPr>
            <a:xfrm rot="-702069">
              <a:off x="7996095" y="1322794"/>
              <a:ext cx="318192" cy="428117"/>
            </a:xfrm>
            <a:custGeom>
              <a:avLst/>
              <a:gdLst/>
              <a:ahLst/>
              <a:cxnLst/>
              <a:rect l="l" t="t" r="r" b="b"/>
              <a:pathLst>
                <a:path w="3462" h="4658" extrusionOk="0">
                  <a:moveTo>
                    <a:pt x="1564" y="1277"/>
                  </a:moveTo>
                  <a:cubicBezTo>
                    <a:pt x="1575" y="1277"/>
                    <a:pt x="1586" y="1281"/>
                    <a:pt x="1597" y="1288"/>
                  </a:cubicBezTo>
                  <a:cubicBezTo>
                    <a:pt x="1633" y="1306"/>
                    <a:pt x="1660" y="1360"/>
                    <a:pt x="1651" y="1404"/>
                  </a:cubicBezTo>
                  <a:cubicBezTo>
                    <a:pt x="1633" y="1458"/>
                    <a:pt x="1615" y="1511"/>
                    <a:pt x="1606" y="1565"/>
                  </a:cubicBezTo>
                  <a:cubicBezTo>
                    <a:pt x="1570" y="1717"/>
                    <a:pt x="1544" y="1868"/>
                    <a:pt x="1535" y="2020"/>
                  </a:cubicBezTo>
                  <a:cubicBezTo>
                    <a:pt x="1552" y="1984"/>
                    <a:pt x="1588" y="1958"/>
                    <a:pt x="1615" y="1922"/>
                  </a:cubicBezTo>
                  <a:lnTo>
                    <a:pt x="1660" y="1886"/>
                  </a:lnTo>
                  <a:cubicBezTo>
                    <a:pt x="1765" y="1812"/>
                    <a:pt x="1905" y="1742"/>
                    <a:pt x="2034" y="1742"/>
                  </a:cubicBezTo>
                  <a:cubicBezTo>
                    <a:pt x="2091" y="1742"/>
                    <a:pt x="2146" y="1755"/>
                    <a:pt x="2195" y="1788"/>
                  </a:cubicBezTo>
                  <a:cubicBezTo>
                    <a:pt x="2266" y="1833"/>
                    <a:pt x="2266" y="1931"/>
                    <a:pt x="2186" y="1966"/>
                  </a:cubicBezTo>
                  <a:cubicBezTo>
                    <a:pt x="2052" y="2029"/>
                    <a:pt x="1909" y="2011"/>
                    <a:pt x="1784" y="2100"/>
                  </a:cubicBezTo>
                  <a:cubicBezTo>
                    <a:pt x="1758" y="2118"/>
                    <a:pt x="1731" y="2136"/>
                    <a:pt x="1713" y="2163"/>
                  </a:cubicBezTo>
                  <a:cubicBezTo>
                    <a:pt x="1642" y="2225"/>
                    <a:pt x="1579" y="2297"/>
                    <a:pt x="1544" y="2386"/>
                  </a:cubicBezTo>
                  <a:cubicBezTo>
                    <a:pt x="1552" y="2421"/>
                    <a:pt x="1552" y="2448"/>
                    <a:pt x="1561" y="2475"/>
                  </a:cubicBezTo>
                  <a:cubicBezTo>
                    <a:pt x="1597" y="2609"/>
                    <a:pt x="1668" y="2698"/>
                    <a:pt x="1802" y="2787"/>
                  </a:cubicBezTo>
                  <a:cubicBezTo>
                    <a:pt x="1820" y="2796"/>
                    <a:pt x="1838" y="2814"/>
                    <a:pt x="1856" y="2823"/>
                  </a:cubicBezTo>
                  <a:cubicBezTo>
                    <a:pt x="1918" y="2850"/>
                    <a:pt x="1927" y="2939"/>
                    <a:pt x="1874" y="2983"/>
                  </a:cubicBezTo>
                  <a:cubicBezTo>
                    <a:pt x="1856" y="2992"/>
                    <a:pt x="1847" y="3001"/>
                    <a:pt x="1829" y="3010"/>
                  </a:cubicBezTo>
                  <a:cubicBezTo>
                    <a:pt x="1795" y="3030"/>
                    <a:pt x="1761" y="3039"/>
                    <a:pt x="1728" y="3039"/>
                  </a:cubicBezTo>
                  <a:cubicBezTo>
                    <a:pt x="1526" y="3039"/>
                    <a:pt x="1350" y="2707"/>
                    <a:pt x="1312" y="2546"/>
                  </a:cubicBezTo>
                  <a:cubicBezTo>
                    <a:pt x="1312" y="2537"/>
                    <a:pt x="1312" y="2528"/>
                    <a:pt x="1312" y="2528"/>
                  </a:cubicBezTo>
                  <a:cubicBezTo>
                    <a:pt x="1213" y="2100"/>
                    <a:pt x="1285" y="1672"/>
                    <a:pt x="1517" y="1306"/>
                  </a:cubicBezTo>
                  <a:cubicBezTo>
                    <a:pt x="1532" y="1285"/>
                    <a:pt x="1548" y="1277"/>
                    <a:pt x="1564" y="1277"/>
                  </a:cubicBezTo>
                  <a:close/>
                  <a:moveTo>
                    <a:pt x="1086" y="1"/>
                  </a:moveTo>
                  <a:cubicBezTo>
                    <a:pt x="1036" y="1"/>
                    <a:pt x="986" y="5"/>
                    <a:pt x="937" y="13"/>
                  </a:cubicBezTo>
                  <a:cubicBezTo>
                    <a:pt x="696" y="57"/>
                    <a:pt x="500" y="191"/>
                    <a:pt x="348" y="396"/>
                  </a:cubicBezTo>
                  <a:cubicBezTo>
                    <a:pt x="107" y="726"/>
                    <a:pt x="0" y="1253"/>
                    <a:pt x="63" y="1850"/>
                  </a:cubicBezTo>
                  <a:cubicBezTo>
                    <a:pt x="81" y="2082"/>
                    <a:pt x="134" y="2323"/>
                    <a:pt x="205" y="2573"/>
                  </a:cubicBezTo>
                  <a:cubicBezTo>
                    <a:pt x="295" y="2859"/>
                    <a:pt x="411" y="3126"/>
                    <a:pt x="544" y="3367"/>
                  </a:cubicBezTo>
                  <a:cubicBezTo>
                    <a:pt x="580" y="3438"/>
                    <a:pt x="625" y="3510"/>
                    <a:pt x="660" y="3572"/>
                  </a:cubicBezTo>
                  <a:cubicBezTo>
                    <a:pt x="1035" y="4143"/>
                    <a:pt x="1508" y="4545"/>
                    <a:pt x="1972" y="4634"/>
                  </a:cubicBezTo>
                  <a:cubicBezTo>
                    <a:pt x="1990" y="4643"/>
                    <a:pt x="1999" y="4643"/>
                    <a:pt x="2016" y="4643"/>
                  </a:cubicBezTo>
                  <a:cubicBezTo>
                    <a:pt x="2043" y="4652"/>
                    <a:pt x="2070" y="4652"/>
                    <a:pt x="2097" y="4652"/>
                  </a:cubicBezTo>
                  <a:cubicBezTo>
                    <a:pt x="2134" y="4655"/>
                    <a:pt x="2169" y="4658"/>
                    <a:pt x="2204" y="4658"/>
                  </a:cubicBezTo>
                  <a:cubicBezTo>
                    <a:pt x="2252" y="4658"/>
                    <a:pt x="2299" y="4653"/>
                    <a:pt x="2346" y="4643"/>
                  </a:cubicBezTo>
                  <a:cubicBezTo>
                    <a:pt x="3132" y="4509"/>
                    <a:pt x="3462" y="3367"/>
                    <a:pt x="3069" y="2082"/>
                  </a:cubicBezTo>
                  <a:cubicBezTo>
                    <a:pt x="2962" y="1726"/>
                    <a:pt x="2810" y="1396"/>
                    <a:pt x="2623" y="1110"/>
                  </a:cubicBezTo>
                  <a:lnTo>
                    <a:pt x="2605" y="1065"/>
                  </a:lnTo>
                  <a:cubicBezTo>
                    <a:pt x="2409" y="771"/>
                    <a:pt x="2186" y="521"/>
                    <a:pt x="1945" y="343"/>
                  </a:cubicBezTo>
                  <a:cubicBezTo>
                    <a:pt x="1900" y="307"/>
                    <a:pt x="1856" y="271"/>
                    <a:pt x="1811" y="245"/>
                  </a:cubicBezTo>
                  <a:cubicBezTo>
                    <a:pt x="1793" y="236"/>
                    <a:pt x="1784" y="227"/>
                    <a:pt x="1776" y="218"/>
                  </a:cubicBezTo>
                  <a:cubicBezTo>
                    <a:pt x="1542" y="80"/>
                    <a:pt x="1309" y="1"/>
                    <a:pt x="1086" y="1"/>
                  </a:cubicBezTo>
                  <a:close/>
                </a:path>
              </a:pathLst>
            </a:custGeom>
            <a:solidFill>
              <a:srgbClr val="F29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8"/>
            <p:cNvSpPr/>
            <p:nvPr/>
          </p:nvSpPr>
          <p:spPr>
            <a:xfrm rot="-702069">
              <a:off x="8104359" y="1439958"/>
              <a:ext cx="96873" cy="162497"/>
            </a:xfrm>
            <a:custGeom>
              <a:avLst/>
              <a:gdLst/>
              <a:ahLst/>
              <a:cxnLst/>
              <a:rect l="l" t="t" r="r" b="b"/>
              <a:pathLst>
                <a:path w="1054" h="1768" extrusionOk="0">
                  <a:moveTo>
                    <a:pt x="351" y="1"/>
                  </a:moveTo>
                  <a:cubicBezTo>
                    <a:pt x="334" y="1"/>
                    <a:pt x="318" y="10"/>
                    <a:pt x="304" y="33"/>
                  </a:cubicBezTo>
                  <a:cubicBezTo>
                    <a:pt x="72" y="399"/>
                    <a:pt x="0" y="836"/>
                    <a:pt x="99" y="1273"/>
                  </a:cubicBezTo>
                  <a:cubicBezTo>
                    <a:pt x="142" y="1440"/>
                    <a:pt x="310" y="1767"/>
                    <a:pt x="515" y="1767"/>
                  </a:cubicBezTo>
                  <a:cubicBezTo>
                    <a:pt x="562" y="1767"/>
                    <a:pt x="611" y="1750"/>
                    <a:pt x="661" y="1710"/>
                  </a:cubicBezTo>
                  <a:cubicBezTo>
                    <a:pt x="714" y="1666"/>
                    <a:pt x="705" y="1586"/>
                    <a:pt x="643" y="1550"/>
                  </a:cubicBezTo>
                  <a:cubicBezTo>
                    <a:pt x="447" y="1425"/>
                    <a:pt x="366" y="1309"/>
                    <a:pt x="331" y="1113"/>
                  </a:cubicBezTo>
                  <a:cubicBezTo>
                    <a:pt x="384" y="997"/>
                    <a:pt x="464" y="899"/>
                    <a:pt x="571" y="827"/>
                  </a:cubicBezTo>
                  <a:cubicBezTo>
                    <a:pt x="696" y="738"/>
                    <a:pt x="848" y="756"/>
                    <a:pt x="982" y="693"/>
                  </a:cubicBezTo>
                  <a:cubicBezTo>
                    <a:pt x="1053" y="658"/>
                    <a:pt x="1053" y="560"/>
                    <a:pt x="982" y="515"/>
                  </a:cubicBezTo>
                  <a:cubicBezTo>
                    <a:pt x="932" y="483"/>
                    <a:pt x="876" y="469"/>
                    <a:pt x="817" y="469"/>
                  </a:cubicBezTo>
                  <a:cubicBezTo>
                    <a:pt x="668" y="469"/>
                    <a:pt x="505" y="559"/>
                    <a:pt x="402" y="649"/>
                  </a:cubicBezTo>
                  <a:cubicBezTo>
                    <a:pt x="375" y="685"/>
                    <a:pt x="339" y="711"/>
                    <a:pt x="322" y="747"/>
                  </a:cubicBezTo>
                  <a:cubicBezTo>
                    <a:pt x="331" y="533"/>
                    <a:pt x="375" y="328"/>
                    <a:pt x="438" y="131"/>
                  </a:cubicBezTo>
                  <a:cubicBezTo>
                    <a:pt x="451" y="78"/>
                    <a:pt x="400" y="1"/>
                    <a:pt x="351" y="1"/>
                  </a:cubicBezTo>
                  <a:close/>
                </a:path>
              </a:pathLst>
            </a:custGeom>
            <a:solidFill>
              <a:srgbClr val="F29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 rot="-702069">
              <a:off x="8104683" y="1443118"/>
              <a:ext cx="65716" cy="162497"/>
            </a:xfrm>
            <a:custGeom>
              <a:avLst/>
              <a:gdLst/>
              <a:ahLst/>
              <a:cxnLst/>
              <a:rect l="l" t="t" r="r" b="b"/>
              <a:pathLst>
                <a:path w="715" h="1768" extrusionOk="0">
                  <a:moveTo>
                    <a:pt x="351" y="1"/>
                  </a:moveTo>
                  <a:cubicBezTo>
                    <a:pt x="334" y="1"/>
                    <a:pt x="318" y="10"/>
                    <a:pt x="304" y="33"/>
                  </a:cubicBezTo>
                  <a:cubicBezTo>
                    <a:pt x="72" y="399"/>
                    <a:pt x="0" y="836"/>
                    <a:pt x="99" y="1273"/>
                  </a:cubicBezTo>
                  <a:cubicBezTo>
                    <a:pt x="142" y="1440"/>
                    <a:pt x="310" y="1767"/>
                    <a:pt x="515" y="1767"/>
                  </a:cubicBezTo>
                  <a:cubicBezTo>
                    <a:pt x="562" y="1767"/>
                    <a:pt x="611" y="1750"/>
                    <a:pt x="661" y="1710"/>
                  </a:cubicBezTo>
                  <a:cubicBezTo>
                    <a:pt x="714" y="1666"/>
                    <a:pt x="705" y="1586"/>
                    <a:pt x="643" y="1550"/>
                  </a:cubicBezTo>
                  <a:cubicBezTo>
                    <a:pt x="447" y="1425"/>
                    <a:pt x="366" y="1309"/>
                    <a:pt x="331" y="1113"/>
                  </a:cubicBezTo>
                  <a:cubicBezTo>
                    <a:pt x="322" y="1077"/>
                    <a:pt x="322" y="1032"/>
                    <a:pt x="322" y="979"/>
                  </a:cubicBezTo>
                  <a:cubicBezTo>
                    <a:pt x="313" y="908"/>
                    <a:pt x="313" y="827"/>
                    <a:pt x="322" y="747"/>
                  </a:cubicBezTo>
                  <a:cubicBezTo>
                    <a:pt x="331" y="533"/>
                    <a:pt x="375" y="328"/>
                    <a:pt x="438" y="131"/>
                  </a:cubicBezTo>
                  <a:cubicBezTo>
                    <a:pt x="451" y="78"/>
                    <a:pt x="400" y="1"/>
                    <a:pt x="351" y="1"/>
                  </a:cubicBezTo>
                  <a:close/>
                </a:path>
              </a:pathLst>
            </a:custGeom>
            <a:solidFill>
              <a:srgbClr val="E66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 rot="-702069">
              <a:off x="8119498" y="1481421"/>
              <a:ext cx="81340" cy="74171"/>
            </a:xfrm>
            <a:custGeom>
              <a:avLst/>
              <a:gdLst/>
              <a:ahLst/>
              <a:cxnLst/>
              <a:rect l="l" t="t" r="r" b="b"/>
              <a:pathLst>
                <a:path w="885" h="807" extrusionOk="0">
                  <a:moveTo>
                    <a:pt x="648" y="1"/>
                  </a:moveTo>
                  <a:cubicBezTo>
                    <a:pt x="499" y="1"/>
                    <a:pt x="336" y="91"/>
                    <a:pt x="233" y="181"/>
                  </a:cubicBezTo>
                  <a:cubicBezTo>
                    <a:pt x="206" y="217"/>
                    <a:pt x="170" y="243"/>
                    <a:pt x="153" y="279"/>
                  </a:cubicBezTo>
                  <a:cubicBezTo>
                    <a:pt x="46" y="404"/>
                    <a:pt x="10" y="573"/>
                    <a:pt x="1" y="743"/>
                  </a:cubicBezTo>
                  <a:cubicBezTo>
                    <a:pt x="1" y="783"/>
                    <a:pt x="38" y="806"/>
                    <a:pt x="71" y="806"/>
                  </a:cubicBezTo>
                  <a:cubicBezTo>
                    <a:pt x="97" y="806"/>
                    <a:pt x="122" y="792"/>
                    <a:pt x="126" y="761"/>
                  </a:cubicBezTo>
                  <a:cubicBezTo>
                    <a:pt x="135" y="716"/>
                    <a:pt x="144" y="680"/>
                    <a:pt x="162" y="645"/>
                  </a:cubicBezTo>
                  <a:cubicBezTo>
                    <a:pt x="215" y="529"/>
                    <a:pt x="295" y="431"/>
                    <a:pt x="402" y="359"/>
                  </a:cubicBezTo>
                  <a:cubicBezTo>
                    <a:pt x="527" y="270"/>
                    <a:pt x="679" y="288"/>
                    <a:pt x="813" y="225"/>
                  </a:cubicBezTo>
                  <a:cubicBezTo>
                    <a:pt x="884" y="190"/>
                    <a:pt x="884" y="92"/>
                    <a:pt x="813" y="47"/>
                  </a:cubicBezTo>
                  <a:cubicBezTo>
                    <a:pt x="763" y="15"/>
                    <a:pt x="707" y="1"/>
                    <a:pt x="648" y="1"/>
                  </a:cubicBezTo>
                  <a:close/>
                </a:path>
              </a:pathLst>
            </a:custGeom>
            <a:solidFill>
              <a:srgbClr val="E66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 rot="-702069">
              <a:off x="7323116" y="1891092"/>
              <a:ext cx="156339" cy="119391"/>
            </a:xfrm>
            <a:custGeom>
              <a:avLst/>
              <a:gdLst/>
              <a:ahLst/>
              <a:cxnLst/>
              <a:rect l="l" t="t" r="r" b="b"/>
              <a:pathLst>
                <a:path w="1701" h="1299" extrusionOk="0">
                  <a:moveTo>
                    <a:pt x="708" y="1"/>
                  </a:moveTo>
                  <a:cubicBezTo>
                    <a:pt x="650" y="1"/>
                    <a:pt x="592" y="10"/>
                    <a:pt x="536" y="29"/>
                  </a:cubicBezTo>
                  <a:cubicBezTo>
                    <a:pt x="1" y="217"/>
                    <a:pt x="10" y="1234"/>
                    <a:pt x="99" y="1296"/>
                  </a:cubicBezTo>
                  <a:cubicBezTo>
                    <a:pt x="102" y="1298"/>
                    <a:pt x="105" y="1299"/>
                    <a:pt x="108" y="1299"/>
                  </a:cubicBezTo>
                  <a:cubicBezTo>
                    <a:pt x="180" y="1299"/>
                    <a:pt x="295" y="825"/>
                    <a:pt x="705" y="654"/>
                  </a:cubicBezTo>
                  <a:cubicBezTo>
                    <a:pt x="804" y="615"/>
                    <a:pt x="903" y="600"/>
                    <a:pt x="997" y="600"/>
                  </a:cubicBezTo>
                  <a:cubicBezTo>
                    <a:pt x="1303" y="600"/>
                    <a:pt x="1563" y="757"/>
                    <a:pt x="1644" y="757"/>
                  </a:cubicBezTo>
                  <a:cubicBezTo>
                    <a:pt x="1657" y="757"/>
                    <a:pt x="1666" y="753"/>
                    <a:pt x="1669" y="743"/>
                  </a:cubicBezTo>
                  <a:cubicBezTo>
                    <a:pt x="1701" y="639"/>
                    <a:pt x="1198" y="1"/>
                    <a:pt x="708" y="1"/>
                  </a:cubicBezTo>
                  <a:close/>
                </a:path>
              </a:pathLst>
            </a:custGeom>
            <a:solidFill>
              <a:srgbClr val="212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 rot="-702069">
              <a:off x="7672127" y="1611186"/>
              <a:ext cx="156339" cy="119391"/>
            </a:xfrm>
            <a:custGeom>
              <a:avLst/>
              <a:gdLst/>
              <a:ahLst/>
              <a:cxnLst/>
              <a:rect l="l" t="t" r="r" b="b"/>
              <a:pathLst>
                <a:path w="1701" h="1299" extrusionOk="0">
                  <a:moveTo>
                    <a:pt x="708" y="0"/>
                  </a:moveTo>
                  <a:cubicBezTo>
                    <a:pt x="650" y="0"/>
                    <a:pt x="592" y="9"/>
                    <a:pt x="535" y="29"/>
                  </a:cubicBezTo>
                  <a:cubicBezTo>
                    <a:pt x="0" y="216"/>
                    <a:pt x="9" y="1233"/>
                    <a:pt x="98" y="1296"/>
                  </a:cubicBezTo>
                  <a:cubicBezTo>
                    <a:pt x="101" y="1298"/>
                    <a:pt x="104" y="1299"/>
                    <a:pt x="107" y="1299"/>
                  </a:cubicBezTo>
                  <a:cubicBezTo>
                    <a:pt x="179" y="1299"/>
                    <a:pt x="295" y="824"/>
                    <a:pt x="705" y="653"/>
                  </a:cubicBezTo>
                  <a:cubicBezTo>
                    <a:pt x="804" y="614"/>
                    <a:pt x="902" y="599"/>
                    <a:pt x="997" y="599"/>
                  </a:cubicBezTo>
                  <a:cubicBezTo>
                    <a:pt x="1302" y="599"/>
                    <a:pt x="1563" y="757"/>
                    <a:pt x="1644" y="757"/>
                  </a:cubicBezTo>
                  <a:cubicBezTo>
                    <a:pt x="1657" y="757"/>
                    <a:pt x="1665" y="753"/>
                    <a:pt x="1668" y="743"/>
                  </a:cubicBezTo>
                  <a:cubicBezTo>
                    <a:pt x="1700" y="639"/>
                    <a:pt x="1197" y="0"/>
                    <a:pt x="708" y="0"/>
                  </a:cubicBezTo>
                  <a:close/>
                </a:path>
              </a:pathLst>
            </a:custGeom>
            <a:solidFill>
              <a:srgbClr val="212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 rot="-702069">
              <a:off x="7483560" y="1776605"/>
              <a:ext cx="207533" cy="356151"/>
            </a:xfrm>
            <a:custGeom>
              <a:avLst/>
              <a:gdLst/>
              <a:ahLst/>
              <a:cxnLst/>
              <a:rect l="l" t="t" r="r" b="b"/>
              <a:pathLst>
                <a:path w="2258" h="3875" extrusionOk="0">
                  <a:moveTo>
                    <a:pt x="161" y="0"/>
                  </a:moveTo>
                  <a:lnTo>
                    <a:pt x="1" y="134"/>
                  </a:lnTo>
                  <a:cubicBezTo>
                    <a:pt x="90" y="250"/>
                    <a:pt x="125" y="410"/>
                    <a:pt x="161" y="562"/>
                  </a:cubicBezTo>
                  <a:cubicBezTo>
                    <a:pt x="295" y="1276"/>
                    <a:pt x="331" y="2016"/>
                    <a:pt x="277" y="2739"/>
                  </a:cubicBezTo>
                  <a:cubicBezTo>
                    <a:pt x="250" y="3015"/>
                    <a:pt x="206" y="3595"/>
                    <a:pt x="607" y="3809"/>
                  </a:cubicBezTo>
                  <a:cubicBezTo>
                    <a:pt x="694" y="3855"/>
                    <a:pt x="783" y="3874"/>
                    <a:pt x="873" y="3874"/>
                  </a:cubicBezTo>
                  <a:cubicBezTo>
                    <a:pt x="1118" y="3874"/>
                    <a:pt x="1368" y="3732"/>
                    <a:pt x="1571" y="3595"/>
                  </a:cubicBezTo>
                  <a:lnTo>
                    <a:pt x="2258" y="3149"/>
                  </a:lnTo>
                  <a:lnTo>
                    <a:pt x="2142" y="2971"/>
                  </a:lnTo>
                  <a:lnTo>
                    <a:pt x="1455" y="3426"/>
                  </a:lnTo>
                  <a:cubicBezTo>
                    <a:pt x="1278" y="3548"/>
                    <a:pt x="1065" y="3670"/>
                    <a:pt x="875" y="3670"/>
                  </a:cubicBezTo>
                  <a:cubicBezTo>
                    <a:pt x="816" y="3670"/>
                    <a:pt x="758" y="3659"/>
                    <a:pt x="705" y="3631"/>
                  </a:cubicBezTo>
                  <a:cubicBezTo>
                    <a:pt x="456" y="3497"/>
                    <a:pt x="447" y="3114"/>
                    <a:pt x="482" y="2757"/>
                  </a:cubicBezTo>
                  <a:cubicBezTo>
                    <a:pt x="536" y="2007"/>
                    <a:pt x="500" y="1258"/>
                    <a:pt x="357" y="526"/>
                  </a:cubicBezTo>
                  <a:cubicBezTo>
                    <a:pt x="322" y="339"/>
                    <a:pt x="277" y="152"/>
                    <a:pt x="161" y="0"/>
                  </a:cubicBezTo>
                  <a:close/>
                </a:path>
              </a:pathLst>
            </a:custGeom>
            <a:solidFill>
              <a:srgbClr val="E66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 rot="-702069">
              <a:off x="7184900" y="1728558"/>
              <a:ext cx="207533" cy="171320"/>
            </a:xfrm>
            <a:custGeom>
              <a:avLst/>
              <a:gdLst/>
              <a:ahLst/>
              <a:cxnLst/>
              <a:rect l="l" t="t" r="r" b="b"/>
              <a:pathLst>
                <a:path w="2258" h="1864" extrusionOk="0">
                  <a:moveTo>
                    <a:pt x="1055" y="0"/>
                  </a:moveTo>
                  <a:cubicBezTo>
                    <a:pt x="519" y="0"/>
                    <a:pt x="4" y="386"/>
                    <a:pt x="0" y="1864"/>
                  </a:cubicBezTo>
                  <a:cubicBezTo>
                    <a:pt x="0" y="1864"/>
                    <a:pt x="392" y="370"/>
                    <a:pt x="1673" y="370"/>
                  </a:cubicBezTo>
                  <a:cubicBezTo>
                    <a:pt x="1851" y="370"/>
                    <a:pt x="2045" y="398"/>
                    <a:pt x="2257" y="463"/>
                  </a:cubicBezTo>
                  <a:cubicBezTo>
                    <a:pt x="2257" y="463"/>
                    <a:pt x="1643" y="0"/>
                    <a:pt x="1055" y="0"/>
                  </a:cubicBezTo>
                  <a:close/>
                </a:path>
              </a:pathLst>
            </a:custGeom>
            <a:solidFill>
              <a:srgbClr val="212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 rot="-702069">
              <a:off x="7513455" y="1436077"/>
              <a:ext cx="234554" cy="142093"/>
            </a:xfrm>
            <a:custGeom>
              <a:avLst/>
              <a:gdLst/>
              <a:ahLst/>
              <a:cxnLst/>
              <a:rect l="l" t="t" r="r" b="b"/>
              <a:pathLst>
                <a:path w="2552" h="1546" extrusionOk="0">
                  <a:moveTo>
                    <a:pt x="1263" y="1"/>
                  </a:moveTo>
                  <a:cubicBezTo>
                    <a:pt x="816" y="1"/>
                    <a:pt x="341" y="358"/>
                    <a:pt x="0" y="1545"/>
                  </a:cubicBezTo>
                  <a:cubicBezTo>
                    <a:pt x="0" y="1545"/>
                    <a:pt x="614" y="507"/>
                    <a:pt x="1606" y="507"/>
                  </a:cubicBezTo>
                  <a:cubicBezTo>
                    <a:pt x="1892" y="507"/>
                    <a:pt x="2209" y="593"/>
                    <a:pt x="2551" y="814"/>
                  </a:cubicBezTo>
                  <a:cubicBezTo>
                    <a:pt x="2551" y="814"/>
                    <a:pt x="1938" y="1"/>
                    <a:pt x="1263" y="1"/>
                  </a:cubicBezTo>
                  <a:close/>
                </a:path>
              </a:pathLst>
            </a:custGeom>
            <a:solidFill>
              <a:srgbClr val="212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 rot="-702069">
              <a:off x="7661594" y="2030431"/>
              <a:ext cx="257624" cy="155879"/>
            </a:xfrm>
            <a:custGeom>
              <a:avLst/>
              <a:gdLst/>
              <a:ahLst/>
              <a:cxnLst/>
              <a:rect l="l" t="t" r="r" b="b"/>
              <a:pathLst>
                <a:path w="2803" h="1696" extrusionOk="0">
                  <a:moveTo>
                    <a:pt x="2579" y="1"/>
                  </a:moveTo>
                  <a:cubicBezTo>
                    <a:pt x="2454" y="518"/>
                    <a:pt x="2097" y="982"/>
                    <a:pt x="1624" y="1232"/>
                  </a:cubicBezTo>
                  <a:cubicBezTo>
                    <a:pt x="1344" y="1388"/>
                    <a:pt x="1022" y="1467"/>
                    <a:pt x="700" y="1467"/>
                  </a:cubicBezTo>
                  <a:cubicBezTo>
                    <a:pt x="489" y="1467"/>
                    <a:pt x="279" y="1433"/>
                    <a:pt x="81" y="1366"/>
                  </a:cubicBezTo>
                  <a:lnTo>
                    <a:pt x="1" y="1580"/>
                  </a:lnTo>
                  <a:cubicBezTo>
                    <a:pt x="224" y="1660"/>
                    <a:pt x="465" y="1696"/>
                    <a:pt x="697" y="1696"/>
                  </a:cubicBezTo>
                  <a:cubicBezTo>
                    <a:pt x="1054" y="1696"/>
                    <a:pt x="1419" y="1607"/>
                    <a:pt x="1740" y="1437"/>
                  </a:cubicBezTo>
                  <a:cubicBezTo>
                    <a:pt x="2258" y="1152"/>
                    <a:pt x="2659" y="634"/>
                    <a:pt x="2802" y="63"/>
                  </a:cubicBezTo>
                  <a:lnTo>
                    <a:pt x="2579" y="1"/>
                  </a:lnTo>
                  <a:close/>
                </a:path>
              </a:pathLst>
            </a:custGeom>
            <a:solidFill>
              <a:srgbClr val="E66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 rot="-702069">
              <a:off x="7931291" y="2295334"/>
              <a:ext cx="94392" cy="96322"/>
            </a:xfrm>
            <a:custGeom>
              <a:avLst/>
              <a:gdLst/>
              <a:ahLst/>
              <a:cxnLst/>
              <a:rect l="l" t="t" r="r" b="b"/>
              <a:pathLst>
                <a:path w="1027" h="1048" extrusionOk="0">
                  <a:moveTo>
                    <a:pt x="504" y="1"/>
                  </a:moveTo>
                  <a:cubicBezTo>
                    <a:pt x="453" y="1"/>
                    <a:pt x="401" y="8"/>
                    <a:pt x="349" y="22"/>
                  </a:cubicBezTo>
                  <a:cubicBezTo>
                    <a:pt x="188" y="67"/>
                    <a:pt x="63" y="165"/>
                    <a:pt x="1" y="308"/>
                  </a:cubicBezTo>
                  <a:lnTo>
                    <a:pt x="99" y="352"/>
                  </a:lnTo>
                  <a:cubicBezTo>
                    <a:pt x="153" y="245"/>
                    <a:pt x="251" y="165"/>
                    <a:pt x="376" y="129"/>
                  </a:cubicBezTo>
                  <a:cubicBezTo>
                    <a:pt x="417" y="117"/>
                    <a:pt x="460" y="111"/>
                    <a:pt x="501" y="111"/>
                  </a:cubicBezTo>
                  <a:cubicBezTo>
                    <a:pt x="585" y="111"/>
                    <a:pt x="664" y="135"/>
                    <a:pt x="723" y="183"/>
                  </a:cubicBezTo>
                  <a:cubicBezTo>
                    <a:pt x="822" y="245"/>
                    <a:pt x="884" y="361"/>
                    <a:pt x="902" y="486"/>
                  </a:cubicBezTo>
                  <a:cubicBezTo>
                    <a:pt x="911" y="620"/>
                    <a:pt x="875" y="745"/>
                    <a:pt x="795" y="825"/>
                  </a:cubicBezTo>
                  <a:cubicBezTo>
                    <a:pt x="728" y="898"/>
                    <a:pt x="632" y="937"/>
                    <a:pt x="543" y="937"/>
                  </a:cubicBezTo>
                  <a:cubicBezTo>
                    <a:pt x="513" y="937"/>
                    <a:pt x="483" y="932"/>
                    <a:pt x="456" y="923"/>
                  </a:cubicBezTo>
                  <a:cubicBezTo>
                    <a:pt x="402" y="905"/>
                    <a:pt x="358" y="852"/>
                    <a:pt x="331" y="798"/>
                  </a:cubicBezTo>
                  <a:cubicBezTo>
                    <a:pt x="313" y="745"/>
                    <a:pt x="313" y="691"/>
                    <a:pt x="331" y="647"/>
                  </a:cubicBezTo>
                  <a:cubicBezTo>
                    <a:pt x="349" y="602"/>
                    <a:pt x="402" y="575"/>
                    <a:pt x="465" y="566"/>
                  </a:cubicBezTo>
                  <a:cubicBezTo>
                    <a:pt x="518" y="566"/>
                    <a:pt x="563" y="584"/>
                    <a:pt x="581" y="620"/>
                  </a:cubicBezTo>
                  <a:lnTo>
                    <a:pt x="679" y="566"/>
                  </a:lnTo>
                  <a:cubicBezTo>
                    <a:pt x="638" y="501"/>
                    <a:pt x="567" y="458"/>
                    <a:pt x="480" y="458"/>
                  </a:cubicBezTo>
                  <a:cubicBezTo>
                    <a:pt x="472" y="458"/>
                    <a:pt x="464" y="458"/>
                    <a:pt x="456" y="459"/>
                  </a:cubicBezTo>
                  <a:cubicBezTo>
                    <a:pt x="358" y="459"/>
                    <a:pt x="268" y="522"/>
                    <a:pt x="224" y="602"/>
                  </a:cubicBezTo>
                  <a:cubicBezTo>
                    <a:pt x="197" y="673"/>
                    <a:pt x="188" y="754"/>
                    <a:pt x="224" y="834"/>
                  </a:cubicBezTo>
                  <a:cubicBezTo>
                    <a:pt x="260" y="923"/>
                    <a:pt x="340" y="994"/>
                    <a:pt x="420" y="1030"/>
                  </a:cubicBezTo>
                  <a:cubicBezTo>
                    <a:pt x="465" y="1039"/>
                    <a:pt x="500" y="1048"/>
                    <a:pt x="545" y="1048"/>
                  </a:cubicBezTo>
                  <a:cubicBezTo>
                    <a:pt x="661" y="1048"/>
                    <a:pt x="786" y="994"/>
                    <a:pt x="875" y="905"/>
                  </a:cubicBezTo>
                  <a:cubicBezTo>
                    <a:pt x="982" y="798"/>
                    <a:pt x="1027" y="638"/>
                    <a:pt x="1009" y="477"/>
                  </a:cubicBezTo>
                  <a:cubicBezTo>
                    <a:pt x="1000" y="316"/>
                    <a:pt x="911" y="174"/>
                    <a:pt x="795" y="84"/>
                  </a:cubicBezTo>
                  <a:cubicBezTo>
                    <a:pt x="711" y="30"/>
                    <a:pt x="610" y="1"/>
                    <a:pt x="504" y="1"/>
                  </a:cubicBezTo>
                  <a:close/>
                </a:path>
              </a:pathLst>
            </a:custGeom>
            <a:solidFill>
              <a:srgbClr val="E66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8"/>
            <p:cNvSpPr/>
            <p:nvPr/>
          </p:nvSpPr>
          <p:spPr>
            <a:xfrm rot="-702069">
              <a:off x="7691890" y="1117168"/>
              <a:ext cx="10753" cy="19761"/>
            </a:xfrm>
            <a:custGeom>
              <a:avLst/>
              <a:gdLst/>
              <a:ahLst/>
              <a:cxnLst/>
              <a:rect l="l" t="t" r="r" b="b"/>
              <a:pathLst>
                <a:path w="117" h="215" extrusionOk="0">
                  <a:moveTo>
                    <a:pt x="117" y="1"/>
                  </a:moveTo>
                  <a:cubicBezTo>
                    <a:pt x="63" y="63"/>
                    <a:pt x="27" y="144"/>
                    <a:pt x="1" y="215"/>
                  </a:cubicBezTo>
                  <a:cubicBezTo>
                    <a:pt x="45" y="144"/>
                    <a:pt x="81" y="72"/>
                    <a:pt x="117" y="1"/>
                  </a:cubicBezTo>
                  <a:close/>
                </a:path>
              </a:pathLst>
            </a:custGeom>
            <a:solidFill>
              <a:srgbClr val="212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 rot="-702069">
              <a:off x="7520772" y="3295875"/>
              <a:ext cx="1916324" cy="1617800"/>
            </a:xfrm>
            <a:custGeom>
              <a:avLst/>
              <a:gdLst/>
              <a:ahLst/>
              <a:cxnLst/>
              <a:rect l="l" t="t" r="r" b="b"/>
              <a:pathLst>
                <a:path w="20850" h="17602" extrusionOk="0">
                  <a:moveTo>
                    <a:pt x="15309" y="1"/>
                  </a:moveTo>
                  <a:lnTo>
                    <a:pt x="8074" y="10741"/>
                  </a:lnTo>
                  <a:lnTo>
                    <a:pt x="2142" y="8101"/>
                  </a:lnTo>
                  <a:lnTo>
                    <a:pt x="1" y="10608"/>
                  </a:lnTo>
                  <a:lnTo>
                    <a:pt x="9198" y="17602"/>
                  </a:lnTo>
                  <a:lnTo>
                    <a:pt x="20849" y="4042"/>
                  </a:lnTo>
                  <a:lnTo>
                    <a:pt x="15309" y="1"/>
                  </a:lnTo>
                  <a:close/>
                </a:path>
              </a:pathLst>
            </a:custGeom>
            <a:solidFill>
              <a:srgbClr val="F29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 rot="-702069">
              <a:off x="8449193" y="2428443"/>
              <a:ext cx="1024980" cy="1428557"/>
            </a:xfrm>
            <a:custGeom>
              <a:avLst/>
              <a:gdLst/>
              <a:ahLst/>
              <a:cxnLst/>
              <a:rect l="l" t="t" r="r" b="b"/>
              <a:pathLst>
                <a:path w="11152" h="15543" extrusionOk="0">
                  <a:moveTo>
                    <a:pt x="7242" y="0"/>
                  </a:moveTo>
                  <a:cubicBezTo>
                    <a:pt x="6388" y="0"/>
                    <a:pt x="5527" y="322"/>
                    <a:pt x="4863" y="965"/>
                  </a:cubicBezTo>
                  <a:cubicBezTo>
                    <a:pt x="4675" y="1144"/>
                    <a:pt x="4497" y="1331"/>
                    <a:pt x="4318" y="1518"/>
                  </a:cubicBezTo>
                  <a:cubicBezTo>
                    <a:pt x="1383" y="4650"/>
                    <a:pt x="384" y="8227"/>
                    <a:pt x="1" y="10225"/>
                  </a:cubicBezTo>
                  <a:cubicBezTo>
                    <a:pt x="777" y="11082"/>
                    <a:pt x="1820" y="12063"/>
                    <a:pt x="3150" y="13009"/>
                  </a:cubicBezTo>
                  <a:cubicBezTo>
                    <a:pt x="4978" y="14311"/>
                    <a:pt x="6736" y="15078"/>
                    <a:pt x="8074" y="15542"/>
                  </a:cubicBezTo>
                  <a:cubicBezTo>
                    <a:pt x="8681" y="14088"/>
                    <a:pt x="10117" y="10430"/>
                    <a:pt x="10634" y="6648"/>
                  </a:cubicBezTo>
                  <a:cubicBezTo>
                    <a:pt x="10634" y="6648"/>
                    <a:pt x="11152" y="2919"/>
                    <a:pt x="9805" y="1224"/>
                  </a:cubicBezTo>
                  <a:cubicBezTo>
                    <a:pt x="9805" y="1215"/>
                    <a:pt x="9796" y="1206"/>
                    <a:pt x="9778" y="1188"/>
                  </a:cubicBezTo>
                  <a:cubicBezTo>
                    <a:pt x="9126" y="396"/>
                    <a:pt x="8188" y="0"/>
                    <a:pt x="7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8"/>
            <p:cNvSpPr/>
            <p:nvPr/>
          </p:nvSpPr>
          <p:spPr>
            <a:xfrm rot="-702069">
              <a:off x="8548954" y="3247934"/>
              <a:ext cx="180419" cy="386298"/>
            </a:xfrm>
            <a:custGeom>
              <a:avLst/>
              <a:gdLst/>
              <a:ahLst/>
              <a:cxnLst/>
              <a:rect l="l" t="t" r="r" b="b"/>
              <a:pathLst>
                <a:path w="1963" h="4203" extrusionOk="0">
                  <a:moveTo>
                    <a:pt x="1428" y="1"/>
                  </a:moveTo>
                  <a:lnTo>
                    <a:pt x="1240" y="99"/>
                  </a:lnTo>
                  <a:lnTo>
                    <a:pt x="1722" y="1000"/>
                  </a:lnTo>
                  <a:lnTo>
                    <a:pt x="0" y="4104"/>
                  </a:lnTo>
                  <a:lnTo>
                    <a:pt x="187" y="4203"/>
                  </a:lnTo>
                  <a:lnTo>
                    <a:pt x="1963" y="1000"/>
                  </a:lnTo>
                  <a:lnTo>
                    <a:pt x="1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 rot="-702069">
              <a:off x="6723119" y="3832979"/>
              <a:ext cx="1255399" cy="848605"/>
            </a:xfrm>
            <a:custGeom>
              <a:avLst/>
              <a:gdLst/>
              <a:ahLst/>
              <a:cxnLst/>
              <a:rect l="l" t="t" r="r" b="b"/>
              <a:pathLst>
                <a:path w="13659" h="9233" extrusionOk="0">
                  <a:moveTo>
                    <a:pt x="5487" y="1"/>
                  </a:moveTo>
                  <a:cubicBezTo>
                    <a:pt x="5350" y="1"/>
                    <a:pt x="5232" y="84"/>
                    <a:pt x="5166" y="311"/>
                  </a:cubicBezTo>
                  <a:cubicBezTo>
                    <a:pt x="4916" y="1168"/>
                    <a:pt x="6638" y="2845"/>
                    <a:pt x="6638" y="2845"/>
                  </a:cubicBezTo>
                  <a:lnTo>
                    <a:pt x="6691" y="3505"/>
                  </a:lnTo>
                  <a:cubicBezTo>
                    <a:pt x="6691" y="3505"/>
                    <a:pt x="6527" y="3515"/>
                    <a:pt x="6263" y="3515"/>
                  </a:cubicBezTo>
                  <a:cubicBezTo>
                    <a:pt x="5817" y="3515"/>
                    <a:pt x="5086" y="3487"/>
                    <a:pt x="4381" y="3336"/>
                  </a:cubicBezTo>
                  <a:cubicBezTo>
                    <a:pt x="2748" y="2979"/>
                    <a:pt x="1686" y="2024"/>
                    <a:pt x="1187" y="1543"/>
                  </a:cubicBezTo>
                  <a:cubicBezTo>
                    <a:pt x="1083" y="1406"/>
                    <a:pt x="923" y="1332"/>
                    <a:pt x="768" y="1332"/>
                  </a:cubicBezTo>
                  <a:cubicBezTo>
                    <a:pt x="709" y="1332"/>
                    <a:pt x="652" y="1342"/>
                    <a:pt x="598" y="1364"/>
                  </a:cubicBezTo>
                  <a:cubicBezTo>
                    <a:pt x="366" y="1462"/>
                    <a:pt x="304" y="1721"/>
                    <a:pt x="304" y="1739"/>
                  </a:cubicBezTo>
                  <a:cubicBezTo>
                    <a:pt x="357" y="1971"/>
                    <a:pt x="420" y="2194"/>
                    <a:pt x="482" y="2426"/>
                  </a:cubicBezTo>
                  <a:cubicBezTo>
                    <a:pt x="475" y="2426"/>
                    <a:pt x="439" y="2419"/>
                    <a:pt x="390" y="2419"/>
                  </a:cubicBezTo>
                  <a:cubicBezTo>
                    <a:pt x="317" y="2419"/>
                    <a:pt x="214" y="2435"/>
                    <a:pt x="134" y="2515"/>
                  </a:cubicBezTo>
                  <a:cubicBezTo>
                    <a:pt x="18" y="2631"/>
                    <a:pt x="0" y="2818"/>
                    <a:pt x="90" y="2970"/>
                  </a:cubicBezTo>
                  <a:cubicBezTo>
                    <a:pt x="259" y="3122"/>
                    <a:pt x="420" y="3273"/>
                    <a:pt x="589" y="3425"/>
                  </a:cubicBezTo>
                  <a:cubicBezTo>
                    <a:pt x="544" y="3452"/>
                    <a:pt x="500" y="3487"/>
                    <a:pt x="455" y="3541"/>
                  </a:cubicBezTo>
                  <a:cubicBezTo>
                    <a:pt x="295" y="3737"/>
                    <a:pt x="384" y="4005"/>
                    <a:pt x="393" y="4031"/>
                  </a:cubicBezTo>
                  <a:cubicBezTo>
                    <a:pt x="785" y="4531"/>
                    <a:pt x="1178" y="5031"/>
                    <a:pt x="1570" y="5521"/>
                  </a:cubicBezTo>
                  <a:cubicBezTo>
                    <a:pt x="1530" y="5494"/>
                    <a:pt x="1483" y="5481"/>
                    <a:pt x="1437" y="5481"/>
                  </a:cubicBezTo>
                  <a:cubicBezTo>
                    <a:pt x="1361" y="5481"/>
                    <a:pt x="1285" y="5517"/>
                    <a:pt x="1240" y="5584"/>
                  </a:cubicBezTo>
                  <a:cubicBezTo>
                    <a:pt x="1160" y="5691"/>
                    <a:pt x="1178" y="5842"/>
                    <a:pt x="1285" y="5923"/>
                  </a:cubicBezTo>
                  <a:lnTo>
                    <a:pt x="3096" y="7805"/>
                  </a:lnTo>
                  <a:cubicBezTo>
                    <a:pt x="3096" y="7805"/>
                    <a:pt x="7676" y="8630"/>
                    <a:pt x="8969" y="8630"/>
                  </a:cubicBezTo>
                  <a:cubicBezTo>
                    <a:pt x="9086" y="8630"/>
                    <a:pt x="9176" y="8623"/>
                    <a:pt x="9234" y="8608"/>
                  </a:cubicBezTo>
                  <a:cubicBezTo>
                    <a:pt x="9503" y="8538"/>
                    <a:pt x="9583" y="8468"/>
                    <a:pt x="9693" y="8468"/>
                  </a:cubicBezTo>
                  <a:cubicBezTo>
                    <a:pt x="9864" y="8468"/>
                    <a:pt x="10108" y="8636"/>
                    <a:pt x="11241" y="9232"/>
                  </a:cubicBezTo>
                  <a:lnTo>
                    <a:pt x="13658" y="6199"/>
                  </a:lnTo>
                  <a:lnTo>
                    <a:pt x="10063" y="4424"/>
                  </a:lnTo>
                  <a:lnTo>
                    <a:pt x="8582" y="2551"/>
                  </a:lnTo>
                  <a:lnTo>
                    <a:pt x="6397" y="641"/>
                  </a:lnTo>
                  <a:cubicBezTo>
                    <a:pt x="6397" y="641"/>
                    <a:pt x="5867" y="1"/>
                    <a:pt x="5487" y="1"/>
                  </a:cubicBezTo>
                  <a:close/>
                </a:path>
              </a:pathLst>
            </a:custGeom>
            <a:solidFill>
              <a:srgbClr val="F29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 rot="-702069">
              <a:off x="6745668" y="4145292"/>
              <a:ext cx="273984" cy="170677"/>
            </a:xfrm>
            <a:custGeom>
              <a:avLst/>
              <a:gdLst/>
              <a:ahLst/>
              <a:cxnLst/>
              <a:rect l="l" t="t" r="r" b="b"/>
              <a:pathLst>
                <a:path w="2981" h="1857" extrusionOk="0">
                  <a:moveTo>
                    <a:pt x="63" y="0"/>
                  </a:moveTo>
                  <a:cubicBezTo>
                    <a:pt x="53" y="0"/>
                    <a:pt x="43" y="3"/>
                    <a:pt x="36" y="10"/>
                  </a:cubicBezTo>
                  <a:cubicBezTo>
                    <a:pt x="10" y="28"/>
                    <a:pt x="1" y="64"/>
                    <a:pt x="27" y="90"/>
                  </a:cubicBezTo>
                  <a:cubicBezTo>
                    <a:pt x="402" y="563"/>
                    <a:pt x="848" y="956"/>
                    <a:pt x="1366" y="1259"/>
                  </a:cubicBezTo>
                  <a:cubicBezTo>
                    <a:pt x="1838" y="1544"/>
                    <a:pt x="2365" y="1741"/>
                    <a:pt x="2909" y="1857"/>
                  </a:cubicBezTo>
                  <a:lnTo>
                    <a:pt x="2927" y="1857"/>
                  </a:lnTo>
                  <a:cubicBezTo>
                    <a:pt x="2954" y="1857"/>
                    <a:pt x="2971" y="1839"/>
                    <a:pt x="2980" y="1812"/>
                  </a:cubicBezTo>
                  <a:cubicBezTo>
                    <a:pt x="2980" y="1776"/>
                    <a:pt x="2962" y="1750"/>
                    <a:pt x="2936" y="1750"/>
                  </a:cubicBezTo>
                  <a:cubicBezTo>
                    <a:pt x="2400" y="1634"/>
                    <a:pt x="1892" y="1437"/>
                    <a:pt x="1419" y="1161"/>
                  </a:cubicBezTo>
                  <a:cubicBezTo>
                    <a:pt x="920" y="866"/>
                    <a:pt x="473" y="483"/>
                    <a:pt x="108" y="19"/>
                  </a:cubicBezTo>
                  <a:cubicBezTo>
                    <a:pt x="97" y="8"/>
                    <a:pt x="79" y="0"/>
                    <a:pt x="63" y="0"/>
                  </a:cubicBezTo>
                  <a:close/>
                </a:path>
              </a:pathLst>
            </a:custGeom>
            <a:solidFill>
              <a:srgbClr val="E66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8"/>
            <p:cNvSpPr/>
            <p:nvPr/>
          </p:nvSpPr>
          <p:spPr>
            <a:xfrm rot="-702069">
              <a:off x="6776652" y="4231314"/>
              <a:ext cx="287127" cy="191357"/>
            </a:xfrm>
            <a:custGeom>
              <a:avLst/>
              <a:gdLst/>
              <a:ahLst/>
              <a:cxnLst/>
              <a:rect l="l" t="t" r="r" b="b"/>
              <a:pathLst>
                <a:path w="3124" h="2082" extrusionOk="0">
                  <a:moveTo>
                    <a:pt x="60" y="1"/>
                  </a:moveTo>
                  <a:cubicBezTo>
                    <a:pt x="55" y="1"/>
                    <a:pt x="50" y="2"/>
                    <a:pt x="45" y="3"/>
                  </a:cubicBezTo>
                  <a:cubicBezTo>
                    <a:pt x="18" y="12"/>
                    <a:pt x="1" y="48"/>
                    <a:pt x="10" y="75"/>
                  </a:cubicBezTo>
                  <a:cubicBezTo>
                    <a:pt x="18" y="93"/>
                    <a:pt x="161" y="521"/>
                    <a:pt x="616" y="985"/>
                  </a:cubicBezTo>
                  <a:cubicBezTo>
                    <a:pt x="1035" y="1413"/>
                    <a:pt x="1794" y="1948"/>
                    <a:pt x="3061" y="2082"/>
                  </a:cubicBezTo>
                  <a:cubicBezTo>
                    <a:pt x="3087" y="2082"/>
                    <a:pt x="3114" y="2064"/>
                    <a:pt x="3123" y="2037"/>
                  </a:cubicBezTo>
                  <a:cubicBezTo>
                    <a:pt x="3123" y="2002"/>
                    <a:pt x="3096" y="1975"/>
                    <a:pt x="3069" y="1975"/>
                  </a:cubicBezTo>
                  <a:cubicBezTo>
                    <a:pt x="723" y="1725"/>
                    <a:pt x="117" y="57"/>
                    <a:pt x="117" y="39"/>
                  </a:cubicBezTo>
                  <a:cubicBezTo>
                    <a:pt x="109" y="17"/>
                    <a:pt x="84" y="1"/>
                    <a:pt x="60" y="1"/>
                  </a:cubicBezTo>
                  <a:close/>
                </a:path>
              </a:pathLst>
            </a:custGeom>
            <a:solidFill>
              <a:srgbClr val="E66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8"/>
            <p:cNvSpPr/>
            <p:nvPr/>
          </p:nvSpPr>
          <p:spPr>
            <a:xfrm rot="-702069">
              <a:off x="6896254" y="4414464"/>
              <a:ext cx="177202" cy="102112"/>
            </a:xfrm>
            <a:custGeom>
              <a:avLst/>
              <a:gdLst/>
              <a:ahLst/>
              <a:cxnLst/>
              <a:rect l="l" t="t" r="r" b="b"/>
              <a:pathLst>
                <a:path w="1928" h="1111" extrusionOk="0">
                  <a:moveTo>
                    <a:pt x="62" y="0"/>
                  </a:moveTo>
                  <a:cubicBezTo>
                    <a:pt x="48" y="0"/>
                    <a:pt x="32" y="5"/>
                    <a:pt x="19" y="14"/>
                  </a:cubicBezTo>
                  <a:cubicBezTo>
                    <a:pt x="1" y="31"/>
                    <a:pt x="1" y="67"/>
                    <a:pt x="19" y="94"/>
                  </a:cubicBezTo>
                  <a:cubicBezTo>
                    <a:pt x="63" y="130"/>
                    <a:pt x="1018" y="1084"/>
                    <a:pt x="1874" y="1111"/>
                  </a:cubicBezTo>
                  <a:cubicBezTo>
                    <a:pt x="1901" y="1111"/>
                    <a:pt x="1928" y="1084"/>
                    <a:pt x="1928" y="1048"/>
                  </a:cubicBezTo>
                  <a:cubicBezTo>
                    <a:pt x="1928" y="1022"/>
                    <a:pt x="1901" y="995"/>
                    <a:pt x="1874" y="995"/>
                  </a:cubicBezTo>
                  <a:cubicBezTo>
                    <a:pt x="1063" y="977"/>
                    <a:pt x="108" y="23"/>
                    <a:pt x="99" y="14"/>
                  </a:cubicBezTo>
                  <a:cubicBezTo>
                    <a:pt x="90" y="5"/>
                    <a:pt x="77" y="0"/>
                    <a:pt x="62" y="0"/>
                  </a:cubicBezTo>
                  <a:close/>
                </a:path>
              </a:pathLst>
            </a:custGeom>
            <a:solidFill>
              <a:srgbClr val="E66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8"/>
            <p:cNvSpPr/>
            <p:nvPr/>
          </p:nvSpPr>
          <p:spPr>
            <a:xfrm rot="-702069">
              <a:off x="8268560" y="2698227"/>
              <a:ext cx="2573" cy="1746"/>
            </a:xfrm>
            <a:custGeom>
              <a:avLst/>
              <a:gdLst/>
              <a:ahLst/>
              <a:cxnLst/>
              <a:rect l="l" t="t" r="r" b="b"/>
              <a:pathLst>
                <a:path w="28" h="19" extrusionOk="0">
                  <a:moveTo>
                    <a:pt x="1" y="0"/>
                  </a:moveTo>
                  <a:lnTo>
                    <a:pt x="10" y="18"/>
                  </a:lnTo>
                  <a:lnTo>
                    <a:pt x="28" y="9"/>
                  </a:lnTo>
                  <a:cubicBezTo>
                    <a:pt x="19" y="9"/>
                    <a:pt x="1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9"/>
          <p:cNvSpPr txBox="1">
            <a:spLocks noGrp="1"/>
          </p:cNvSpPr>
          <p:nvPr>
            <p:ph type="ctrTitle"/>
          </p:nvPr>
        </p:nvSpPr>
        <p:spPr>
          <a:xfrm>
            <a:off x="3821575" y="1336350"/>
            <a:ext cx="4653600" cy="26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Models in Supervised Learning 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792" name="Google Shape;792;p39"/>
          <p:cNvGrpSpPr/>
          <p:nvPr/>
        </p:nvGrpSpPr>
        <p:grpSpPr>
          <a:xfrm>
            <a:off x="-4" y="1207070"/>
            <a:ext cx="4071912" cy="2729374"/>
            <a:chOff x="-819474" y="1169837"/>
            <a:chExt cx="4785418" cy="3161925"/>
          </a:xfrm>
        </p:grpSpPr>
        <p:sp>
          <p:nvSpPr>
            <p:cNvPr id="793" name="Google Shape;793;p39"/>
            <p:cNvSpPr/>
            <p:nvPr/>
          </p:nvSpPr>
          <p:spPr>
            <a:xfrm rot="-454359" flipH="1">
              <a:off x="-702162" y="1959394"/>
              <a:ext cx="4550793" cy="2081586"/>
            </a:xfrm>
            <a:custGeom>
              <a:avLst/>
              <a:gdLst/>
              <a:ahLst/>
              <a:cxnLst/>
              <a:rect l="l" t="t" r="r" b="b"/>
              <a:pathLst>
                <a:path w="25238" h="11544" extrusionOk="0">
                  <a:moveTo>
                    <a:pt x="6486" y="0"/>
                  </a:moveTo>
                  <a:lnTo>
                    <a:pt x="6486" y="0"/>
                  </a:lnTo>
                  <a:cubicBezTo>
                    <a:pt x="5790" y="1383"/>
                    <a:pt x="7306" y="2070"/>
                    <a:pt x="7306" y="2070"/>
                  </a:cubicBezTo>
                  <a:lnTo>
                    <a:pt x="3560" y="2034"/>
                  </a:lnTo>
                  <a:lnTo>
                    <a:pt x="0" y="3809"/>
                  </a:lnTo>
                  <a:cubicBezTo>
                    <a:pt x="286" y="4299"/>
                    <a:pt x="767" y="4459"/>
                    <a:pt x="1273" y="4459"/>
                  </a:cubicBezTo>
                  <a:cubicBezTo>
                    <a:pt x="2235" y="4459"/>
                    <a:pt x="3292" y="3881"/>
                    <a:pt x="3292" y="3881"/>
                  </a:cubicBezTo>
                  <a:lnTo>
                    <a:pt x="6191" y="3711"/>
                  </a:lnTo>
                  <a:lnTo>
                    <a:pt x="3292" y="4505"/>
                  </a:lnTo>
                  <a:lnTo>
                    <a:pt x="2337" y="5852"/>
                  </a:lnTo>
                  <a:cubicBezTo>
                    <a:pt x="2302" y="5897"/>
                    <a:pt x="2275" y="5950"/>
                    <a:pt x="2257" y="5995"/>
                  </a:cubicBezTo>
                  <a:cubicBezTo>
                    <a:pt x="1927" y="6655"/>
                    <a:pt x="2435" y="7369"/>
                    <a:pt x="2435" y="7369"/>
                  </a:cubicBezTo>
                  <a:cubicBezTo>
                    <a:pt x="2079" y="8520"/>
                    <a:pt x="3229" y="9109"/>
                    <a:pt x="3229" y="9109"/>
                  </a:cubicBezTo>
                  <a:lnTo>
                    <a:pt x="2667" y="9965"/>
                  </a:lnTo>
                  <a:cubicBezTo>
                    <a:pt x="2790" y="10247"/>
                    <a:pt x="3082" y="10360"/>
                    <a:pt x="3440" y="10360"/>
                  </a:cubicBezTo>
                  <a:cubicBezTo>
                    <a:pt x="4043" y="10360"/>
                    <a:pt x="4837" y="10040"/>
                    <a:pt x="5335" y="9671"/>
                  </a:cubicBezTo>
                  <a:cubicBezTo>
                    <a:pt x="5579" y="9485"/>
                    <a:pt x="6064" y="9415"/>
                    <a:pt x="6638" y="9415"/>
                  </a:cubicBezTo>
                  <a:cubicBezTo>
                    <a:pt x="7912" y="9415"/>
                    <a:pt x="9625" y="9762"/>
                    <a:pt x="10099" y="9965"/>
                  </a:cubicBezTo>
                  <a:cubicBezTo>
                    <a:pt x="10226" y="10019"/>
                    <a:pt x="10407" y="10041"/>
                    <a:pt x="10619" y="10041"/>
                  </a:cubicBezTo>
                  <a:cubicBezTo>
                    <a:pt x="11569" y="10041"/>
                    <a:pt x="13132" y="9599"/>
                    <a:pt x="13132" y="9599"/>
                  </a:cubicBezTo>
                  <a:lnTo>
                    <a:pt x="24970" y="11544"/>
                  </a:lnTo>
                  <a:lnTo>
                    <a:pt x="25238" y="5228"/>
                  </a:lnTo>
                  <a:cubicBezTo>
                    <a:pt x="25238" y="5228"/>
                    <a:pt x="15924" y="4969"/>
                    <a:pt x="15567" y="4568"/>
                  </a:cubicBezTo>
                  <a:cubicBezTo>
                    <a:pt x="15202" y="4175"/>
                    <a:pt x="12507" y="1213"/>
                    <a:pt x="12507" y="1213"/>
                  </a:cubicBezTo>
                  <a:lnTo>
                    <a:pt x="6486" y="0"/>
                  </a:lnTo>
                  <a:close/>
                </a:path>
              </a:pathLst>
            </a:custGeom>
            <a:solidFill>
              <a:srgbClr val="F29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 rot="-454359" flipH="1">
              <a:off x="1672135" y="1404596"/>
              <a:ext cx="1755007" cy="2524266"/>
            </a:xfrm>
            <a:custGeom>
              <a:avLst/>
              <a:gdLst/>
              <a:ahLst/>
              <a:cxnLst/>
              <a:rect l="l" t="t" r="r" b="b"/>
              <a:pathLst>
                <a:path w="9733" h="13999" extrusionOk="0">
                  <a:moveTo>
                    <a:pt x="9733" y="1"/>
                  </a:moveTo>
                  <a:lnTo>
                    <a:pt x="3765" y="37"/>
                  </a:lnTo>
                  <a:lnTo>
                    <a:pt x="3542" y="46"/>
                  </a:lnTo>
                  <a:lnTo>
                    <a:pt x="2605" y="46"/>
                  </a:lnTo>
                  <a:lnTo>
                    <a:pt x="1142" y="63"/>
                  </a:lnTo>
                  <a:lnTo>
                    <a:pt x="0" y="63"/>
                  </a:lnTo>
                  <a:lnTo>
                    <a:pt x="2007" y="13605"/>
                  </a:lnTo>
                  <a:cubicBezTo>
                    <a:pt x="2302" y="13686"/>
                    <a:pt x="2632" y="13766"/>
                    <a:pt x="3015" y="13829"/>
                  </a:cubicBezTo>
                  <a:cubicBezTo>
                    <a:pt x="3024" y="13837"/>
                    <a:pt x="3033" y="13837"/>
                    <a:pt x="3042" y="13837"/>
                  </a:cubicBezTo>
                  <a:cubicBezTo>
                    <a:pt x="3488" y="13909"/>
                    <a:pt x="3979" y="13971"/>
                    <a:pt x="4523" y="13989"/>
                  </a:cubicBezTo>
                  <a:cubicBezTo>
                    <a:pt x="4621" y="13989"/>
                    <a:pt x="4728" y="13998"/>
                    <a:pt x="4826" y="13998"/>
                  </a:cubicBezTo>
                  <a:lnTo>
                    <a:pt x="4916" y="13998"/>
                  </a:lnTo>
                  <a:cubicBezTo>
                    <a:pt x="5032" y="13998"/>
                    <a:pt x="5139" y="13989"/>
                    <a:pt x="5246" y="13989"/>
                  </a:cubicBezTo>
                  <a:lnTo>
                    <a:pt x="5264" y="13989"/>
                  </a:lnTo>
                  <a:cubicBezTo>
                    <a:pt x="5335" y="13989"/>
                    <a:pt x="5397" y="13980"/>
                    <a:pt x="5469" y="13980"/>
                  </a:cubicBezTo>
                  <a:cubicBezTo>
                    <a:pt x="6388" y="13927"/>
                    <a:pt x="7164" y="13766"/>
                    <a:pt x="7752" y="13605"/>
                  </a:cubicBezTo>
                  <a:cubicBezTo>
                    <a:pt x="8413" y="9074"/>
                    <a:pt x="9073" y="4533"/>
                    <a:pt x="97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 rot="-454359" flipH="1">
              <a:off x="1760372" y="1529999"/>
              <a:ext cx="1579921" cy="2271641"/>
            </a:xfrm>
            <a:custGeom>
              <a:avLst/>
              <a:gdLst/>
              <a:ahLst/>
              <a:cxnLst/>
              <a:rect l="l" t="t" r="r" b="b"/>
              <a:pathLst>
                <a:path w="8762" h="12598" extrusionOk="0">
                  <a:moveTo>
                    <a:pt x="8761" y="1"/>
                  </a:moveTo>
                  <a:lnTo>
                    <a:pt x="1" y="63"/>
                  </a:lnTo>
                  <a:lnTo>
                    <a:pt x="715" y="4827"/>
                  </a:lnTo>
                  <a:lnTo>
                    <a:pt x="1812" y="12249"/>
                  </a:lnTo>
                  <a:cubicBezTo>
                    <a:pt x="2445" y="12419"/>
                    <a:pt x="3311" y="12588"/>
                    <a:pt x="4354" y="12597"/>
                  </a:cubicBezTo>
                  <a:cubicBezTo>
                    <a:pt x="4380" y="12597"/>
                    <a:pt x="4406" y="12598"/>
                    <a:pt x="4432" y="12598"/>
                  </a:cubicBezTo>
                  <a:cubicBezTo>
                    <a:pt x="5477" y="12598"/>
                    <a:pt x="6350" y="12423"/>
                    <a:pt x="6986" y="12249"/>
                  </a:cubicBezTo>
                  <a:cubicBezTo>
                    <a:pt x="7209" y="10715"/>
                    <a:pt x="7432" y="9189"/>
                    <a:pt x="7655" y="7664"/>
                  </a:cubicBezTo>
                  <a:cubicBezTo>
                    <a:pt x="7664" y="7584"/>
                    <a:pt x="7673" y="7503"/>
                    <a:pt x="7691" y="7423"/>
                  </a:cubicBezTo>
                  <a:cubicBezTo>
                    <a:pt x="7762" y="6932"/>
                    <a:pt x="7825" y="6442"/>
                    <a:pt x="7896" y="5951"/>
                  </a:cubicBezTo>
                  <a:cubicBezTo>
                    <a:pt x="8190" y="3971"/>
                    <a:pt x="8476" y="1981"/>
                    <a:pt x="8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 rot="-454359" flipH="1">
              <a:off x="1923487" y="2568570"/>
              <a:ext cx="632365" cy="341702"/>
            </a:xfrm>
            <a:custGeom>
              <a:avLst/>
              <a:gdLst/>
              <a:ahLst/>
              <a:cxnLst/>
              <a:rect l="l" t="t" r="r" b="b"/>
              <a:pathLst>
                <a:path w="3507" h="1895" extrusionOk="0">
                  <a:moveTo>
                    <a:pt x="2010" y="0"/>
                  </a:moveTo>
                  <a:cubicBezTo>
                    <a:pt x="1477" y="0"/>
                    <a:pt x="1117" y="172"/>
                    <a:pt x="617" y="297"/>
                  </a:cubicBezTo>
                  <a:cubicBezTo>
                    <a:pt x="438" y="342"/>
                    <a:pt x="242" y="378"/>
                    <a:pt x="1" y="413"/>
                  </a:cubicBezTo>
                  <a:cubicBezTo>
                    <a:pt x="688" y="868"/>
                    <a:pt x="1330" y="1386"/>
                    <a:pt x="2097" y="1671"/>
                  </a:cubicBezTo>
                  <a:cubicBezTo>
                    <a:pt x="2115" y="1671"/>
                    <a:pt x="2124" y="1680"/>
                    <a:pt x="2133" y="1680"/>
                  </a:cubicBezTo>
                  <a:cubicBezTo>
                    <a:pt x="2151" y="1689"/>
                    <a:pt x="2169" y="1689"/>
                    <a:pt x="2187" y="1698"/>
                  </a:cubicBezTo>
                  <a:cubicBezTo>
                    <a:pt x="2204" y="1707"/>
                    <a:pt x="2222" y="1707"/>
                    <a:pt x="2240" y="1716"/>
                  </a:cubicBezTo>
                  <a:lnTo>
                    <a:pt x="2249" y="1716"/>
                  </a:lnTo>
                  <a:cubicBezTo>
                    <a:pt x="2276" y="1725"/>
                    <a:pt x="2312" y="1733"/>
                    <a:pt x="2347" y="1751"/>
                  </a:cubicBezTo>
                  <a:cubicBezTo>
                    <a:pt x="2392" y="1760"/>
                    <a:pt x="2436" y="1769"/>
                    <a:pt x="2481" y="1787"/>
                  </a:cubicBezTo>
                  <a:cubicBezTo>
                    <a:pt x="2508" y="1787"/>
                    <a:pt x="2535" y="1796"/>
                    <a:pt x="2570" y="1805"/>
                  </a:cubicBezTo>
                  <a:cubicBezTo>
                    <a:pt x="2802" y="1858"/>
                    <a:pt x="3052" y="1885"/>
                    <a:pt x="3302" y="1894"/>
                  </a:cubicBezTo>
                  <a:cubicBezTo>
                    <a:pt x="3373" y="1403"/>
                    <a:pt x="3436" y="913"/>
                    <a:pt x="3507" y="422"/>
                  </a:cubicBezTo>
                  <a:cubicBezTo>
                    <a:pt x="3204" y="244"/>
                    <a:pt x="2722" y="21"/>
                    <a:pt x="2124" y="3"/>
                  </a:cubicBezTo>
                  <a:cubicBezTo>
                    <a:pt x="2085" y="1"/>
                    <a:pt x="2047" y="0"/>
                    <a:pt x="2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 rot="-454359" flipH="1">
              <a:off x="2010409" y="2390218"/>
              <a:ext cx="1258058" cy="1403412"/>
            </a:xfrm>
            <a:custGeom>
              <a:avLst/>
              <a:gdLst/>
              <a:ahLst/>
              <a:cxnLst/>
              <a:rect l="l" t="t" r="r" b="b"/>
              <a:pathLst>
                <a:path w="6977" h="7783" extrusionOk="0">
                  <a:moveTo>
                    <a:pt x="351" y="1"/>
                  </a:moveTo>
                  <a:cubicBezTo>
                    <a:pt x="234" y="1"/>
                    <a:pt x="117" y="4"/>
                    <a:pt x="1" y="12"/>
                  </a:cubicBezTo>
                  <a:lnTo>
                    <a:pt x="1098" y="7434"/>
                  </a:lnTo>
                  <a:cubicBezTo>
                    <a:pt x="1731" y="7604"/>
                    <a:pt x="2597" y="7773"/>
                    <a:pt x="3640" y="7782"/>
                  </a:cubicBezTo>
                  <a:cubicBezTo>
                    <a:pt x="3666" y="7782"/>
                    <a:pt x="3692" y="7783"/>
                    <a:pt x="3718" y="7783"/>
                  </a:cubicBezTo>
                  <a:cubicBezTo>
                    <a:pt x="4763" y="7783"/>
                    <a:pt x="5636" y="7608"/>
                    <a:pt x="6272" y="7434"/>
                  </a:cubicBezTo>
                  <a:cubicBezTo>
                    <a:pt x="6495" y="5900"/>
                    <a:pt x="6718" y="4374"/>
                    <a:pt x="6941" y="2849"/>
                  </a:cubicBezTo>
                  <a:cubicBezTo>
                    <a:pt x="6950" y="2769"/>
                    <a:pt x="6959" y="2688"/>
                    <a:pt x="6977" y="2608"/>
                  </a:cubicBezTo>
                  <a:cubicBezTo>
                    <a:pt x="6566" y="2599"/>
                    <a:pt x="6156" y="2519"/>
                    <a:pt x="5772" y="2385"/>
                  </a:cubicBezTo>
                  <a:cubicBezTo>
                    <a:pt x="4711" y="1984"/>
                    <a:pt x="3872" y="1154"/>
                    <a:pt x="2864" y="619"/>
                  </a:cubicBezTo>
                  <a:cubicBezTo>
                    <a:pt x="2846" y="610"/>
                    <a:pt x="2828" y="592"/>
                    <a:pt x="2802" y="583"/>
                  </a:cubicBezTo>
                  <a:cubicBezTo>
                    <a:pt x="2049" y="199"/>
                    <a:pt x="1200" y="1"/>
                    <a:pt x="351" y="1"/>
                  </a:cubicBezTo>
                  <a:close/>
                </a:path>
              </a:pathLst>
            </a:custGeom>
            <a:solidFill>
              <a:srgbClr val="3F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 rot="-454359" flipH="1">
              <a:off x="2010409" y="2390218"/>
              <a:ext cx="1258058" cy="1403412"/>
            </a:xfrm>
            <a:custGeom>
              <a:avLst/>
              <a:gdLst/>
              <a:ahLst/>
              <a:cxnLst/>
              <a:rect l="l" t="t" r="r" b="b"/>
              <a:pathLst>
                <a:path w="6977" h="7783" extrusionOk="0">
                  <a:moveTo>
                    <a:pt x="351" y="1"/>
                  </a:moveTo>
                  <a:cubicBezTo>
                    <a:pt x="234" y="1"/>
                    <a:pt x="117" y="4"/>
                    <a:pt x="1" y="12"/>
                  </a:cubicBezTo>
                  <a:lnTo>
                    <a:pt x="1098" y="7434"/>
                  </a:lnTo>
                  <a:cubicBezTo>
                    <a:pt x="1731" y="7604"/>
                    <a:pt x="2597" y="7773"/>
                    <a:pt x="3640" y="7782"/>
                  </a:cubicBezTo>
                  <a:cubicBezTo>
                    <a:pt x="3666" y="7782"/>
                    <a:pt x="3692" y="7783"/>
                    <a:pt x="3718" y="7783"/>
                  </a:cubicBezTo>
                  <a:cubicBezTo>
                    <a:pt x="4763" y="7783"/>
                    <a:pt x="5636" y="7608"/>
                    <a:pt x="6272" y="7434"/>
                  </a:cubicBezTo>
                  <a:cubicBezTo>
                    <a:pt x="6495" y="5900"/>
                    <a:pt x="6718" y="4374"/>
                    <a:pt x="6941" y="2849"/>
                  </a:cubicBezTo>
                  <a:cubicBezTo>
                    <a:pt x="6950" y="2769"/>
                    <a:pt x="6959" y="2688"/>
                    <a:pt x="6977" y="2608"/>
                  </a:cubicBezTo>
                  <a:cubicBezTo>
                    <a:pt x="6566" y="2599"/>
                    <a:pt x="6156" y="2519"/>
                    <a:pt x="5772" y="2385"/>
                  </a:cubicBezTo>
                  <a:cubicBezTo>
                    <a:pt x="4711" y="1984"/>
                    <a:pt x="3872" y="1154"/>
                    <a:pt x="2864" y="619"/>
                  </a:cubicBezTo>
                  <a:cubicBezTo>
                    <a:pt x="2846" y="610"/>
                    <a:pt x="2828" y="592"/>
                    <a:pt x="2802" y="583"/>
                  </a:cubicBezTo>
                  <a:cubicBezTo>
                    <a:pt x="2049" y="199"/>
                    <a:pt x="1200" y="1"/>
                    <a:pt x="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 rot="-454359" flipH="1">
              <a:off x="2608620" y="1364348"/>
              <a:ext cx="610006" cy="2514529"/>
            </a:xfrm>
            <a:custGeom>
              <a:avLst/>
              <a:gdLst/>
              <a:ahLst/>
              <a:cxnLst/>
              <a:rect l="l" t="t" r="r" b="b"/>
              <a:pathLst>
                <a:path w="3383" h="13945" extrusionOk="0">
                  <a:moveTo>
                    <a:pt x="1464" y="1"/>
                  </a:moveTo>
                  <a:lnTo>
                    <a:pt x="1" y="18"/>
                  </a:lnTo>
                  <a:lnTo>
                    <a:pt x="1901" y="13792"/>
                  </a:lnTo>
                  <a:cubicBezTo>
                    <a:pt x="2347" y="13864"/>
                    <a:pt x="2838" y="13926"/>
                    <a:pt x="3382" y="13944"/>
                  </a:cubicBezTo>
                  <a:lnTo>
                    <a:pt x="1464" y="1"/>
                  </a:ln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 rot="-454359" flipH="1">
              <a:off x="2480558" y="1394969"/>
              <a:ext cx="405529" cy="2516152"/>
            </a:xfrm>
            <a:custGeom>
              <a:avLst/>
              <a:gdLst/>
              <a:ahLst/>
              <a:cxnLst/>
              <a:rect l="l" t="t" r="r" b="b"/>
              <a:pathLst>
                <a:path w="2249" h="13954" extrusionOk="0">
                  <a:moveTo>
                    <a:pt x="1" y="1"/>
                  </a:moveTo>
                  <a:lnTo>
                    <a:pt x="1919" y="13953"/>
                  </a:lnTo>
                  <a:cubicBezTo>
                    <a:pt x="2035" y="13953"/>
                    <a:pt x="2142" y="13944"/>
                    <a:pt x="2249" y="13944"/>
                  </a:cubicBezTo>
                  <a:lnTo>
                    <a:pt x="331" y="1"/>
                  </a:ln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 rot="-454359" flipH="1">
              <a:off x="973547" y="1917571"/>
              <a:ext cx="1763301" cy="1097233"/>
            </a:xfrm>
            <a:custGeom>
              <a:avLst/>
              <a:gdLst/>
              <a:ahLst/>
              <a:cxnLst/>
              <a:rect l="l" t="t" r="r" b="b"/>
              <a:pathLst>
                <a:path w="9779" h="6085" extrusionOk="0">
                  <a:moveTo>
                    <a:pt x="697" y="0"/>
                  </a:moveTo>
                  <a:lnTo>
                    <a:pt x="697" y="0"/>
                  </a:lnTo>
                  <a:cubicBezTo>
                    <a:pt x="1" y="1383"/>
                    <a:pt x="1517" y="2070"/>
                    <a:pt x="1517" y="2070"/>
                  </a:cubicBezTo>
                  <a:cubicBezTo>
                    <a:pt x="1517" y="2070"/>
                    <a:pt x="2550" y="3079"/>
                    <a:pt x="4593" y="3079"/>
                  </a:cubicBezTo>
                  <a:cubicBezTo>
                    <a:pt x="4707" y="3079"/>
                    <a:pt x="4823" y="3076"/>
                    <a:pt x="4943" y="3069"/>
                  </a:cubicBezTo>
                  <a:lnTo>
                    <a:pt x="4943" y="3069"/>
                  </a:lnTo>
                  <a:cubicBezTo>
                    <a:pt x="4943" y="3069"/>
                    <a:pt x="4791" y="5085"/>
                    <a:pt x="6924" y="6084"/>
                  </a:cubicBezTo>
                  <a:lnTo>
                    <a:pt x="9778" y="4568"/>
                  </a:lnTo>
                  <a:cubicBezTo>
                    <a:pt x="9413" y="4175"/>
                    <a:pt x="6718" y="1213"/>
                    <a:pt x="6718" y="1213"/>
                  </a:cubicBezTo>
                  <a:lnTo>
                    <a:pt x="697" y="0"/>
                  </a:lnTo>
                  <a:close/>
                </a:path>
              </a:pathLst>
            </a:custGeom>
            <a:solidFill>
              <a:srgbClr val="F29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 rot="-454359" flipH="1">
              <a:off x="2891180" y="2810987"/>
              <a:ext cx="643725" cy="670962"/>
            </a:xfrm>
            <a:custGeom>
              <a:avLst/>
              <a:gdLst/>
              <a:ahLst/>
              <a:cxnLst/>
              <a:rect l="l" t="t" r="r" b="b"/>
              <a:pathLst>
                <a:path w="3570" h="3721" extrusionOk="0">
                  <a:moveTo>
                    <a:pt x="902" y="1"/>
                  </a:moveTo>
                  <a:cubicBezTo>
                    <a:pt x="706" y="19"/>
                    <a:pt x="509" y="45"/>
                    <a:pt x="331" y="81"/>
                  </a:cubicBezTo>
                  <a:cubicBezTo>
                    <a:pt x="1" y="741"/>
                    <a:pt x="509" y="1455"/>
                    <a:pt x="509" y="1455"/>
                  </a:cubicBezTo>
                  <a:cubicBezTo>
                    <a:pt x="153" y="2606"/>
                    <a:pt x="1303" y="3195"/>
                    <a:pt x="1303" y="3195"/>
                  </a:cubicBezTo>
                  <a:cubicBezTo>
                    <a:pt x="1901" y="3373"/>
                    <a:pt x="2508" y="3542"/>
                    <a:pt x="3114" y="3721"/>
                  </a:cubicBezTo>
                  <a:cubicBezTo>
                    <a:pt x="3569" y="2998"/>
                    <a:pt x="2784" y="2044"/>
                    <a:pt x="2784" y="2044"/>
                  </a:cubicBezTo>
                  <a:lnTo>
                    <a:pt x="2847" y="1812"/>
                  </a:lnTo>
                  <a:cubicBezTo>
                    <a:pt x="3043" y="331"/>
                    <a:pt x="902" y="1"/>
                    <a:pt x="902" y="1"/>
                  </a:cubicBezTo>
                  <a:close/>
                </a:path>
              </a:pathLst>
            </a:custGeom>
            <a:solidFill>
              <a:srgbClr val="F29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 rot="-454359" flipH="1">
              <a:off x="2954918" y="2802545"/>
              <a:ext cx="479458" cy="387863"/>
            </a:xfrm>
            <a:custGeom>
              <a:avLst/>
              <a:gdLst/>
              <a:ahLst/>
              <a:cxnLst/>
              <a:rect l="l" t="t" r="r" b="b"/>
              <a:pathLst>
                <a:path w="2659" h="2151" extrusionOk="0">
                  <a:moveTo>
                    <a:pt x="464" y="0"/>
                  </a:moveTo>
                  <a:cubicBezTo>
                    <a:pt x="437" y="0"/>
                    <a:pt x="410" y="18"/>
                    <a:pt x="401" y="54"/>
                  </a:cubicBezTo>
                  <a:cubicBezTo>
                    <a:pt x="401" y="81"/>
                    <a:pt x="419" y="107"/>
                    <a:pt x="455" y="116"/>
                  </a:cubicBezTo>
                  <a:cubicBezTo>
                    <a:pt x="473" y="116"/>
                    <a:pt x="2534" y="455"/>
                    <a:pt x="2346" y="1856"/>
                  </a:cubicBezTo>
                  <a:lnTo>
                    <a:pt x="2293" y="2025"/>
                  </a:lnTo>
                  <a:lnTo>
                    <a:pt x="80" y="1454"/>
                  </a:lnTo>
                  <a:cubicBezTo>
                    <a:pt x="74" y="1453"/>
                    <a:pt x="68" y="1452"/>
                    <a:pt x="62" y="1452"/>
                  </a:cubicBezTo>
                  <a:cubicBezTo>
                    <a:pt x="36" y="1452"/>
                    <a:pt x="16" y="1468"/>
                    <a:pt x="9" y="1490"/>
                  </a:cubicBezTo>
                  <a:cubicBezTo>
                    <a:pt x="0" y="1517"/>
                    <a:pt x="18" y="1553"/>
                    <a:pt x="54" y="1561"/>
                  </a:cubicBezTo>
                  <a:lnTo>
                    <a:pt x="2320" y="2150"/>
                  </a:lnTo>
                  <a:lnTo>
                    <a:pt x="2337" y="2150"/>
                  </a:lnTo>
                  <a:cubicBezTo>
                    <a:pt x="2355" y="2150"/>
                    <a:pt x="2382" y="2141"/>
                    <a:pt x="2391" y="2115"/>
                  </a:cubicBezTo>
                  <a:lnTo>
                    <a:pt x="2453" y="1874"/>
                  </a:lnTo>
                  <a:cubicBezTo>
                    <a:pt x="2659" y="357"/>
                    <a:pt x="491" y="9"/>
                    <a:pt x="464" y="0"/>
                  </a:cubicBezTo>
                  <a:close/>
                </a:path>
              </a:pathLst>
            </a:custGeom>
            <a:solidFill>
              <a:srgbClr val="E66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 rot="-454359" flipH="1">
              <a:off x="2905255" y="3182981"/>
              <a:ext cx="431133" cy="322588"/>
            </a:xfrm>
            <a:custGeom>
              <a:avLst/>
              <a:gdLst/>
              <a:ahLst/>
              <a:cxnLst/>
              <a:rect l="l" t="t" r="r" b="b"/>
              <a:pathLst>
                <a:path w="2391" h="1789" extrusionOk="0">
                  <a:moveTo>
                    <a:pt x="1539" y="1"/>
                  </a:moveTo>
                  <a:cubicBezTo>
                    <a:pt x="1527" y="1"/>
                    <a:pt x="1516" y="5"/>
                    <a:pt x="1508" y="13"/>
                  </a:cubicBezTo>
                  <a:cubicBezTo>
                    <a:pt x="1481" y="31"/>
                    <a:pt x="1481" y="67"/>
                    <a:pt x="1499" y="93"/>
                  </a:cubicBezTo>
                  <a:cubicBezTo>
                    <a:pt x="1508" y="102"/>
                    <a:pt x="2230" y="994"/>
                    <a:pt x="1847" y="1672"/>
                  </a:cubicBezTo>
                  <a:lnTo>
                    <a:pt x="71" y="1155"/>
                  </a:lnTo>
                  <a:cubicBezTo>
                    <a:pt x="67" y="1153"/>
                    <a:pt x="62" y="1153"/>
                    <a:pt x="57" y="1153"/>
                  </a:cubicBezTo>
                  <a:cubicBezTo>
                    <a:pt x="36" y="1153"/>
                    <a:pt x="16" y="1169"/>
                    <a:pt x="9" y="1191"/>
                  </a:cubicBezTo>
                  <a:cubicBezTo>
                    <a:pt x="0" y="1226"/>
                    <a:pt x="18" y="1253"/>
                    <a:pt x="45" y="1262"/>
                  </a:cubicBezTo>
                  <a:lnTo>
                    <a:pt x="1856" y="1788"/>
                  </a:lnTo>
                  <a:lnTo>
                    <a:pt x="1873" y="1788"/>
                  </a:lnTo>
                  <a:cubicBezTo>
                    <a:pt x="1891" y="1788"/>
                    <a:pt x="1909" y="1779"/>
                    <a:pt x="1918" y="1771"/>
                  </a:cubicBezTo>
                  <a:cubicBezTo>
                    <a:pt x="2391" y="1021"/>
                    <a:pt x="1615" y="67"/>
                    <a:pt x="1579" y="22"/>
                  </a:cubicBezTo>
                  <a:cubicBezTo>
                    <a:pt x="1569" y="7"/>
                    <a:pt x="1554" y="1"/>
                    <a:pt x="1539" y="1"/>
                  </a:cubicBezTo>
                  <a:close/>
                </a:path>
              </a:pathLst>
            </a:custGeom>
            <a:solidFill>
              <a:srgbClr val="E66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 rot="-454359" flipH="1">
              <a:off x="1496992" y="2263084"/>
              <a:ext cx="1000749" cy="737679"/>
            </a:xfrm>
            <a:custGeom>
              <a:avLst/>
              <a:gdLst/>
              <a:ahLst/>
              <a:cxnLst/>
              <a:rect l="l" t="t" r="r" b="b"/>
              <a:pathLst>
                <a:path w="5550" h="4091" extrusionOk="0">
                  <a:moveTo>
                    <a:pt x="60" y="1"/>
                  </a:moveTo>
                  <a:cubicBezTo>
                    <a:pt x="44" y="1"/>
                    <a:pt x="29" y="7"/>
                    <a:pt x="19" y="22"/>
                  </a:cubicBezTo>
                  <a:cubicBezTo>
                    <a:pt x="1" y="49"/>
                    <a:pt x="1" y="85"/>
                    <a:pt x="28" y="102"/>
                  </a:cubicBezTo>
                  <a:cubicBezTo>
                    <a:pt x="43" y="110"/>
                    <a:pt x="1209" y="1034"/>
                    <a:pt x="2703" y="1034"/>
                  </a:cubicBezTo>
                  <a:cubicBezTo>
                    <a:pt x="2909" y="1034"/>
                    <a:pt x="3121" y="1017"/>
                    <a:pt x="3337" y="977"/>
                  </a:cubicBezTo>
                  <a:cubicBezTo>
                    <a:pt x="3418" y="1351"/>
                    <a:pt x="3899" y="3484"/>
                    <a:pt x="5470" y="4090"/>
                  </a:cubicBezTo>
                  <a:lnTo>
                    <a:pt x="5487" y="4090"/>
                  </a:lnTo>
                  <a:cubicBezTo>
                    <a:pt x="5514" y="4090"/>
                    <a:pt x="5532" y="4081"/>
                    <a:pt x="5541" y="4054"/>
                  </a:cubicBezTo>
                  <a:cubicBezTo>
                    <a:pt x="5550" y="4028"/>
                    <a:pt x="5541" y="4001"/>
                    <a:pt x="5514" y="3983"/>
                  </a:cubicBezTo>
                  <a:cubicBezTo>
                    <a:pt x="3855" y="3350"/>
                    <a:pt x="3444" y="932"/>
                    <a:pt x="3444" y="905"/>
                  </a:cubicBezTo>
                  <a:cubicBezTo>
                    <a:pt x="3436" y="888"/>
                    <a:pt x="3427" y="879"/>
                    <a:pt x="3418" y="870"/>
                  </a:cubicBezTo>
                  <a:cubicBezTo>
                    <a:pt x="3411" y="863"/>
                    <a:pt x="3401" y="857"/>
                    <a:pt x="3389" y="857"/>
                  </a:cubicBezTo>
                  <a:cubicBezTo>
                    <a:pt x="3384" y="857"/>
                    <a:pt x="3378" y="858"/>
                    <a:pt x="3373" y="861"/>
                  </a:cubicBezTo>
                  <a:cubicBezTo>
                    <a:pt x="3147" y="905"/>
                    <a:pt x="2925" y="925"/>
                    <a:pt x="2711" y="925"/>
                  </a:cubicBezTo>
                  <a:cubicBezTo>
                    <a:pt x="1255" y="925"/>
                    <a:pt x="115" y="29"/>
                    <a:pt x="99" y="13"/>
                  </a:cubicBezTo>
                  <a:cubicBezTo>
                    <a:pt x="87" y="5"/>
                    <a:pt x="73" y="1"/>
                    <a:pt x="60" y="1"/>
                  </a:cubicBezTo>
                  <a:close/>
                </a:path>
              </a:pathLst>
            </a:custGeom>
            <a:solidFill>
              <a:srgbClr val="E66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 rot="-454359" flipH="1">
              <a:off x="2232971" y="1811794"/>
              <a:ext cx="375055" cy="255871"/>
            </a:xfrm>
            <a:custGeom>
              <a:avLst/>
              <a:gdLst/>
              <a:ahLst/>
              <a:cxnLst/>
              <a:rect l="l" t="t" r="r" b="b"/>
              <a:pathLst>
                <a:path w="2080" h="1419" extrusionOk="0">
                  <a:moveTo>
                    <a:pt x="315" y="0"/>
                  </a:moveTo>
                  <a:cubicBezTo>
                    <a:pt x="253" y="0"/>
                    <a:pt x="211" y="13"/>
                    <a:pt x="188" y="41"/>
                  </a:cubicBezTo>
                  <a:cubicBezTo>
                    <a:pt x="1" y="246"/>
                    <a:pt x="340" y="1049"/>
                    <a:pt x="955" y="1308"/>
                  </a:cubicBezTo>
                  <a:cubicBezTo>
                    <a:pt x="1091" y="1367"/>
                    <a:pt x="1285" y="1418"/>
                    <a:pt x="1472" y="1418"/>
                  </a:cubicBezTo>
                  <a:cubicBezTo>
                    <a:pt x="1655" y="1418"/>
                    <a:pt x="1831" y="1369"/>
                    <a:pt x="1937" y="1228"/>
                  </a:cubicBezTo>
                  <a:cubicBezTo>
                    <a:pt x="2079" y="1031"/>
                    <a:pt x="2026" y="710"/>
                    <a:pt x="1883" y="514"/>
                  </a:cubicBezTo>
                  <a:cubicBezTo>
                    <a:pt x="1803" y="407"/>
                    <a:pt x="1696" y="336"/>
                    <a:pt x="1214" y="202"/>
                  </a:cubicBezTo>
                  <a:cubicBezTo>
                    <a:pt x="761" y="81"/>
                    <a:pt x="472" y="0"/>
                    <a:pt x="315" y="0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 rot="-454359" flipH="1">
              <a:off x="1505691" y="1284882"/>
              <a:ext cx="1763121" cy="259116"/>
            </a:xfrm>
            <a:custGeom>
              <a:avLst/>
              <a:gdLst/>
              <a:ahLst/>
              <a:cxnLst/>
              <a:rect l="l" t="t" r="r" b="b"/>
              <a:pathLst>
                <a:path w="9778" h="1437" extrusionOk="0">
                  <a:moveTo>
                    <a:pt x="4889" y="0"/>
                  </a:moveTo>
                  <a:cubicBezTo>
                    <a:pt x="2195" y="0"/>
                    <a:pt x="0" y="322"/>
                    <a:pt x="0" y="714"/>
                  </a:cubicBezTo>
                  <a:cubicBezTo>
                    <a:pt x="0" y="1115"/>
                    <a:pt x="2195" y="1437"/>
                    <a:pt x="4889" y="1437"/>
                  </a:cubicBezTo>
                  <a:cubicBezTo>
                    <a:pt x="7592" y="1437"/>
                    <a:pt x="9778" y="1115"/>
                    <a:pt x="9778" y="714"/>
                  </a:cubicBezTo>
                  <a:cubicBezTo>
                    <a:pt x="9778" y="322"/>
                    <a:pt x="7592" y="0"/>
                    <a:pt x="48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 rot="-454359" flipH="1">
              <a:off x="1594044" y="1297696"/>
              <a:ext cx="1586232" cy="233511"/>
            </a:xfrm>
            <a:custGeom>
              <a:avLst/>
              <a:gdLst/>
              <a:ahLst/>
              <a:cxnLst/>
              <a:rect l="l" t="t" r="r" b="b"/>
              <a:pathLst>
                <a:path w="8797" h="1295" extrusionOk="0">
                  <a:moveTo>
                    <a:pt x="4398" y="1"/>
                  </a:moveTo>
                  <a:cubicBezTo>
                    <a:pt x="1972" y="1"/>
                    <a:pt x="0" y="295"/>
                    <a:pt x="0" y="643"/>
                  </a:cubicBezTo>
                  <a:cubicBezTo>
                    <a:pt x="0" y="1000"/>
                    <a:pt x="1972" y="1294"/>
                    <a:pt x="4398" y="1294"/>
                  </a:cubicBezTo>
                  <a:cubicBezTo>
                    <a:pt x="6834" y="1294"/>
                    <a:pt x="8796" y="1000"/>
                    <a:pt x="8796" y="643"/>
                  </a:cubicBezTo>
                  <a:cubicBezTo>
                    <a:pt x="8796" y="295"/>
                    <a:pt x="6834" y="1"/>
                    <a:pt x="4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9"/>
            <p:cNvSpPr/>
            <p:nvPr/>
          </p:nvSpPr>
          <p:spPr>
            <a:xfrm rot="-454359" flipH="1">
              <a:off x="2958814" y="3006844"/>
              <a:ext cx="294635" cy="197989"/>
            </a:xfrm>
            <a:custGeom>
              <a:avLst/>
              <a:gdLst/>
              <a:ahLst/>
              <a:cxnLst/>
              <a:rect l="l" t="t" r="r" b="b"/>
              <a:pathLst>
                <a:path w="1634" h="1098" extrusionOk="0">
                  <a:moveTo>
                    <a:pt x="561" y="1"/>
                  </a:moveTo>
                  <a:cubicBezTo>
                    <a:pt x="385" y="1"/>
                    <a:pt x="212" y="37"/>
                    <a:pt x="116" y="133"/>
                  </a:cubicBezTo>
                  <a:cubicBezTo>
                    <a:pt x="0" y="249"/>
                    <a:pt x="63" y="400"/>
                    <a:pt x="90" y="454"/>
                  </a:cubicBezTo>
                  <a:cubicBezTo>
                    <a:pt x="210" y="738"/>
                    <a:pt x="672" y="1098"/>
                    <a:pt x="1082" y="1098"/>
                  </a:cubicBezTo>
                  <a:cubicBezTo>
                    <a:pt x="1096" y="1098"/>
                    <a:pt x="1110" y="1097"/>
                    <a:pt x="1125" y="1096"/>
                  </a:cubicBezTo>
                  <a:cubicBezTo>
                    <a:pt x="1455" y="1078"/>
                    <a:pt x="1633" y="811"/>
                    <a:pt x="1535" y="552"/>
                  </a:cubicBezTo>
                  <a:cubicBezTo>
                    <a:pt x="1455" y="338"/>
                    <a:pt x="1151" y="88"/>
                    <a:pt x="768" y="17"/>
                  </a:cubicBezTo>
                  <a:cubicBezTo>
                    <a:pt x="701" y="7"/>
                    <a:pt x="631" y="1"/>
                    <a:pt x="561" y="1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 rot="-454359" flipH="1">
              <a:off x="2941127" y="3292916"/>
              <a:ext cx="313929" cy="187711"/>
            </a:xfrm>
            <a:custGeom>
              <a:avLst/>
              <a:gdLst/>
              <a:ahLst/>
              <a:cxnLst/>
              <a:rect l="l" t="t" r="r" b="b"/>
              <a:pathLst>
                <a:path w="1741" h="1041" extrusionOk="0">
                  <a:moveTo>
                    <a:pt x="824" y="0"/>
                  </a:moveTo>
                  <a:cubicBezTo>
                    <a:pt x="773" y="0"/>
                    <a:pt x="722" y="4"/>
                    <a:pt x="670" y="11"/>
                  </a:cubicBezTo>
                  <a:cubicBezTo>
                    <a:pt x="438" y="38"/>
                    <a:pt x="170" y="154"/>
                    <a:pt x="81" y="323"/>
                  </a:cubicBezTo>
                  <a:cubicBezTo>
                    <a:pt x="1" y="475"/>
                    <a:pt x="108" y="609"/>
                    <a:pt x="152" y="662"/>
                  </a:cubicBezTo>
                  <a:cubicBezTo>
                    <a:pt x="312" y="857"/>
                    <a:pt x="705" y="1040"/>
                    <a:pt x="1056" y="1040"/>
                  </a:cubicBezTo>
                  <a:cubicBezTo>
                    <a:pt x="1156" y="1040"/>
                    <a:pt x="1252" y="1026"/>
                    <a:pt x="1339" y="992"/>
                  </a:cubicBezTo>
                  <a:cubicBezTo>
                    <a:pt x="1651" y="867"/>
                    <a:pt x="1740" y="546"/>
                    <a:pt x="1571" y="314"/>
                  </a:cubicBezTo>
                  <a:cubicBezTo>
                    <a:pt x="1447" y="144"/>
                    <a:pt x="1155" y="0"/>
                    <a:pt x="824" y="0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1" name="Google Shape;811;p39"/>
          <p:cNvSpPr/>
          <p:nvPr/>
        </p:nvSpPr>
        <p:spPr>
          <a:xfrm>
            <a:off x="713213" y="880888"/>
            <a:ext cx="145500" cy="145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9"/>
          <p:cNvSpPr/>
          <p:nvPr/>
        </p:nvSpPr>
        <p:spPr>
          <a:xfrm>
            <a:off x="1007975" y="1916638"/>
            <a:ext cx="88800" cy="8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9"/>
          <p:cNvSpPr/>
          <p:nvPr/>
        </p:nvSpPr>
        <p:spPr>
          <a:xfrm rot="-946614">
            <a:off x="1336348" y="4297590"/>
            <a:ext cx="280258" cy="280258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9"/>
          <p:cNvSpPr/>
          <p:nvPr/>
        </p:nvSpPr>
        <p:spPr>
          <a:xfrm rot="10369621">
            <a:off x="1827308" y="4595009"/>
            <a:ext cx="88896" cy="888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9"/>
          <p:cNvSpPr/>
          <p:nvPr/>
        </p:nvSpPr>
        <p:spPr>
          <a:xfrm>
            <a:off x="8386375" y="688238"/>
            <a:ext cx="88800" cy="8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9"/>
          <p:cNvSpPr/>
          <p:nvPr/>
        </p:nvSpPr>
        <p:spPr>
          <a:xfrm>
            <a:off x="7730700" y="466750"/>
            <a:ext cx="145500" cy="145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7" name="Google Shape;817;p39"/>
          <p:cNvGrpSpPr/>
          <p:nvPr/>
        </p:nvGrpSpPr>
        <p:grpSpPr>
          <a:xfrm>
            <a:off x="1096772" y="438912"/>
            <a:ext cx="587472" cy="587474"/>
            <a:chOff x="4621334" y="717125"/>
            <a:chExt cx="587472" cy="587474"/>
          </a:xfrm>
        </p:grpSpPr>
        <p:sp>
          <p:nvSpPr>
            <p:cNvPr id="818" name="Google Shape;818;p39"/>
            <p:cNvSpPr/>
            <p:nvPr/>
          </p:nvSpPr>
          <p:spPr>
            <a:xfrm>
              <a:off x="4916765" y="1147367"/>
              <a:ext cx="37287" cy="157232"/>
            </a:xfrm>
            <a:custGeom>
              <a:avLst/>
              <a:gdLst/>
              <a:ahLst/>
              <a:cxnLst/>
              <a:rect l="l" t="t" r="r" b="b"/>
              <a:pathLst>
                <a:path w="286" h="1206" extrusionOk="0">
                  <a:moveTo>
                    <a:pt x="170" y="1"/>
                  </a:moveTo>
                  <a:lnTo>
                    <a:pt x="0" y="19"/>
                  </a:lnTo>
                  <a:lnTo>
                    <a:pt x="116" y="1205"/>
                  </a:lnTo>
                  <a:lnTo>
                    <a:pt x="286" y="1187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4718985" y="1111383"/>
              <a:ext cx="116425" cy="133895"/>
            </a:xfrm>
            <a:custGeom>
              <a:avLst/>
              <a:gdLst/>
              <a:ahLst/>
              <a:cxnLst/>
              <a:rect l="l" t="t" r="r" b="b"/>
              <a:pathLst>
                <a:path w="893" h="1027" extrusionOk="0">
                  <a:moveTo>
                    <a:pt x="759" y="0"/>
                  </a:moveTo>
                  <a:lnTo>
                    <a:pt x="1" y="919"/>
                  </a:lnTo>
                  <a:lnTo>
                    <a:pt x="135" y="1026"/>
                  </a:lnTo>
                  <a:lnTo>
                    <a:pt x="893" y="107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4621334" y="1013731"/>
              <a:ext cx="157102" cy="37287"/>
            </a:xfrm>
            <a:custGeom>
              <a:avLst/>
              <a:gdLst/>
              <a:ahLst/>
              <a:cxnLst/>
              <a:rect l="l" t="t" r="r" b="b"/>
              <a:pathLst>
                <a:path w="1205" h="286" extrusionOk="0">
                  <a:moveTo>
                    <a:pt x="1187" y="0"/>
                  </a:moveTo>
                  <a:lnTo>
                    <a:pt x="0" y="107"/>
                  </a:lnTo>
                  <a:lnTo>
                    <a:pt x="18" y="286"/>
                  </a:lnTo>
                  <a:lnTo>
                    <a:pt x="1205" y="170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4680655" y="815950"/>
              <a:ext cx="135068" cy="116425"/>
            </a:xfrm>
            <a:custGeom>
              <a:avLst/>
              <a:gdLst/>
              <a:ahLst/>
              <a:cxnLst/>
              <a:rect l="l" t="t" r="r" b="b"/>
              <a:pathLst>
                <a:path w="1036" h="893" extrusionOk="0">
                  <a:moveTo>
                    <a:pt x="116" y="0"/>
                  </a:moveTo>
                  <a:lnTo>
                    <a:pt x="0" y="125"/>
                  </a:lnTo>
                  <a:lnTo>
                    <a:pt x="919" y="893"/>
                  </a:lnTo>
                  <a:lnTo>
                    <a:pt x="1035" y="759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4876088" y="717125"/>
              <a:ext cx="37287" cy="157102"/>
            </a:xfrm>
            <a:custGeom>
              <a:avLst/>
              <a:gdLst/>
              <a:ahLst/>
              <a:cxnLst/>
              <a:rect l="l" t="t" r="r" b="b"/>
              <a:pathLst>
                <a:path w="286" h="1205" extrusionOk="0">
                  <a:moveTo>
                    <a:pt x="170" y="0"/>
                  </a:moveTo>
                  <a:lnTo>
                    <a:pt x="0" y="18"/>
                  </a:lnTo>
                  <a:lnTo>
                    <a:pt x="107" y="1205"/>
                  </a:lnTo>
                  <a:lnTo>
                    <a:pt x="286" y="1187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4994730" y="777620"/>
              <a:ext cx="116425" cy="133895"/>
            </a:xfrm>
            <a:custGeom>
              <a:avLst/>
              <a:gdLst/>
              <a:ahLst/>
              <a:cxnLst/>
              <a:rect l="l" t="t" r="r" b="b"/>
              <a:pathLst>
                <a:path w="893" h="1027" extrusionOk="0">
                  <a:moveTo>
                    <a:pt x="758" y="0"/>
                  </a:moveTo>
                  <a:lnTo>
                    <a:pt x="0" y="919"/>
                  </a:lnTo>
                  <a:lnTo>
                    <a:pt x="134" y="1026"/>
                  </a:lnTo>
                  <a:lnTo>
                    <a:pt x="892" y="107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5051704" y="971750"/>
              <a:ext cx="157102" cy="37418"/>
            </a:xfrm>
            <a:custGeom>
              <a:avLst/>
              <a:gdLst/>
              <a:ahLst/>
              <a:cxnLst/>
              <a:rect l="l" t="t" r="r" b="b"/>
              <a:pathLst>
                <a:path w="1205" h="287" extrusionOk="0">
                  <a:moveTo>
                    <a:pt x="1187" y="1"/>
                  </a:moveTo>
                  <a:lnTo>
                    <a:pt x="0" y="117"/>
                  </a:lnTo>
                  <a:lnTo>
                    <a:pt x="18" y="286"/>
                  </a:lnTo>
                  <a:lnTo>
                    <a:pt x="1205" y="170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5014417" y="1090392"/>
              <a:ext cx="135068" cy="116425"/>
            </a:xfrm>
            <a:custGeom>
              <a:avLst/>
              <a:gdLst/>
              <a:ahLst/>
              <a:cxnLst/>
              <a:rect l="l" t="t" r="r" b="b"/>
              <a:pathLst>
                <a:path w="1036" h="893" extrusionOk="0">
                  <a:moveTo>
                    <a:pt x="108" y="1"/>
                  </a:moveTo>
                  <a:lnTo>
                    <a:pt x="1" y="135"/>
                  </a:lnTo>
                  <a:lnTo>
                    <a:pt x="920" y="893"/>
                  </a:lnTo>
                  <a:lnTo>
                    <a:pt x="1036" y="75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39"/>
          <p:cNvSpPr/>
          <p:nvPr/>
        </p:nvSpPr>
        <p:spPr>
          <a:xfrm>
            <a:off x="4105350" y="4559588"/>
            <a:ext cx="88800" cy="8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9"/>
          <p:cNvSpPr/>
          <p:nvPr/>
        </p:nvSpPr>
        <p:spPr>
          <a:xfrm rot="1578061" flipH="1">
            <a:off x="4499208" y="4289481"/>
            <a:ext cx="145570" cy="14557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ter: A Resource for Everyone by Slidesgo">
  <a:themeElements>
    <a:clrScheme name="Simple Light">
      <a:dk1>
        <a:srgbClr val="184EAB"/>
      </a:dk1>
      <a:lt1>
        <a:srgbClr val="FFFFFF"/>
      </a:lt1>
      <a:dk2>
        <a:srgbClr val="0060C1"/>
      </a:dk2>
      <a:lt2>
        <a:srgbClr val="10B2FD"/>
      </a:lt2>
      <a:accent1>
        <a:srgbClr val="41D5FF"/>
      </a:accent1>
      <a:accent2>
        <a:srgbClr val="73F7FF"/>
      </a:accent2>
      <a:accent3>
        <a:srgbClr val="FF783E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On-screen Show (16:9)</PresentationFormat>
  <Paragraphs>37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Poppins ExtraBold</vt:lpstr>
      <vt:lpstr>Montserrat</vt:lpstr>
      <vt:lpstr>Poppins Black</vt:lpstr>
      <vt:lpstr>Nunito Light</vt:lpstr>
      <vt:lpstr>Anaheim</vt:lpstr>
      <vt:lpstr>Bebas Neue</vt:lpstr>
      <vt:lpstr>Montserrat Black</vt:lpstr>
      <vt:lpstr>Arial</vt:lpstr>
      <vt:lpstr>Poppins</vt:lpstr>
      <vt:lpstr>Water: A Resource for Everyone by Slidesgo</vt:lpstr>
      <vt:lpstr>Water Potability </vt:lpstr>
      <vt:lpstr>01</vt:lpstr>
      <vt:lpstr>Objectives and Data Source </vt:lpstr>
      <vt:lpstr>Descriptions of the Data </vt:lpstr>
      <vt:lpstr>PowerPoint Presentation</vt:lpstr>
      <vt:lpstr>Data Scaling </vt:lpstr>
      <vt:lpstr>Data Scaling Visualization </vt:lpstr>
      <vt:lpstr>Advanced Techniques for imbalance data</vt:lpstr>
      <vt:lpstr>Models in Supervised Learning </vt:lpstr>
      <vt:lpstr>K-Nearest Neighbors </vt:lpstr>
      <vt:lpstr>Best K Values</vt:lpstr>
      <vt:lpstr>ROC Curve for KNN</vt:lpstr>
      <vt:lpstr>Decision Tree</vt:lpstr>
      <vt:lpstr>Evaluation Model </vt:lpstr>
      <vt:lpstr>Evaluation Metrics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Potability </dc:title>
  <dc:creator>Karen Serrano</dc:creator>
  <cp:lastModifiedBy>Karen Serrano</cp:lastModifiedBy>
  <cp:revision>1</cp:revision>
  <dcterms:modified xsi:type="dcterms:W3CDTF">2023-04-29T03:24:34Z</dcterms:modified>
</cp:coreProperties>
</file>