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6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8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5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2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2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7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9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C20F-AA03-4EA0-B7C0-644B8E4CC06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1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0C20F-AA03-4EA0-B7C0-644B8E4CC06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21D20-8C94-401F-8AFD-F1A22A41014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0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3" name="Straight Arrow Connector 802">
            <a:extLst>
              <a:ext uri="{FF2B5EF4-FFF2-40B4-BE49-F238E27FC236}">
                <a16:creationId xmlns:a16="http://schemas.microsoft.com/office/drawing/2014/main" id="{49EB16BA-4305-4FA8-9AE3-AFD1803293DD}"/>
              </a:ext>
            </a:extLst>
          </p:cNvPr>
          <p:cNvCxnSpPr>
            <a:cxnSpLocks/>
            <a:stCxn id="105" idx="2"/>
          </p:cNvCxnSpPr>
          <p:nvPr/>
        </p:nvCxnSpPr>
        <p:spPr>
          <a:xfrm flipH="1" flipV="1">
            <a:off x="2680634" y="913869"/>
            <a:ext cx="7148" cy="538034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Straight Arrow Connector 801">
            <a:extLst>
              <a:ext uri="{FF2B5EF4-FFF2-40B4-BE49-F238E27FC236}">
                <a16:creationId xmlns:a16="http://schemas.microsoft.com/office/drawing/2014/main" id="{3C251886-4F69-494B-96E5-525B669E9014}"/>
              </a:ext>
            </a:extLst>
          </p:cNvPr>
          <p:cNvCxnSpPr>
            <a:cxnSpLocks/>
            <a:stCxn id="112" idx="2"/>
          </p:cNvCxnSpPr>
          <p:nvPr/>
        </p:nvCxnSpPr>
        <p:spPr>
          <a:xfrm flipH="1" flipV="1">
            <a:off x="1747763" y="913869"/>
            <a:ext cx="7148" cy="538034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Straight Arrow Connector 800">
            <a:extLst>
              <a:ext uri="{FF2B5EF4-FFF2-40B4-BE49-F238E27FC236}">
                <a16:creationId xmlns:a16="http://schemas.microsoft.com/office/drawing/2014/main" id="{4C1BA968-4673-406D-91C8-C7AE34DD8A39}"/>
              </a:ext>
            </a:extLst>
          </p:cNvPr>
          <p:cNvCxnSpPr>
            <a:cxnSpLocks/>
            <a:stCxn id="117" idx="2"/>
          </p:cNvCxnSpPr>
          <p:nvPr/>
        </p:nvCxnSpPr>
        <p:spPr>
          <a:xfrm flipV="1">
            <a:off x="1025234" y="913869"/>
            <a:ext cx="0" cy="538034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Arrow Connector 799">
            <a:extLst>
              <a:ext uri="{FF2B5EF4-FFF2-40B4-BE49-F238E27FC236}">
                <a16:creationId xmlns:a16="http://schemas.microsoft.com/office/drawing/2014/main" id="{2D473C28-F70A-42E2-84C7-5DE5D4D2DBD5}"/>
              </a:ext>
            </a:extLst>
          </p:cNvPr>
          <p:cNvCxnSpPr>
            <a:cxnSpLocks/>
            <a:stCxn id="133" idx="3"/>
            <a:endCxn id="799" idx="3"/>
          </p:cNvCxnSpPr>
          <p:nvPr/>
        </p:nvCxnSpPr>
        <p:spPr>
          <a:xfrm flipH="1">
            <a:off x="3214254" y="787543"/>
            <a:ext cx="8237054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4835612" y="-809279"/>
            <a:ext cx="23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+</a:t>
            </a:r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262742-B2AF-40D0-9FEF-80B3A6C3DE2A}"/>
              </a:ext>
            </a:extLst>
          </p:cNvPr>
          <p:cNvSpPr/>
          <p:nvPr/>
        </p:nvSpPr>
        <p:spPr>
          <a:xfrm>
            <a:off x="3410310" y="115491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06F3AB2-7F77-4549-B384-6ABEA69BC861}"/>
              </a:ext>
            </a:extLst>
          </p:cNvPr>
          <p:cNvSpPr/>
          <p:nvPr/>
        </p:nvSpPr>
        <p:spPr>
          <a:xfrm>
            <a:off x="3410310" y="661216"/>
            <a:ext cx="526032" cy="252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DF8F910-BC92-4002-AEF0-4B51C44A7D28}"/>
              </a:ext>
            </a:extLst>
          </p:cNvPr>
          <p:cNvSpPr/>
          <p:nvPr/>
        </p:nvSpPr>
        <p:spPr>
          <a:xfrm>
            <a:off x="4035681" y="661216"/>
            <a:ext cx="526032" cy="252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98B63D-C279-4E54-8803-84DDF1A6BD2B}"/>
              </a:ext>
            </a:extLst>
          </p:cNvPr>
          <p:cNvSpPr/>
          <p:nvPr/>
        </p:nvSpPr>
        <p:spPr>
          <a:xfrm>
            <a:off x="1391722" y="1154912"/>
            <a:ext cx="726381" cy="45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14B8C70-A68E-4D69-B82D-3B4C2D293813}"/>
              </a:ext>
            </a:extLst>
          </p:cNvPr>
          <p:cNvSpPr/>
          <p:nvPr/>
        </p:nvSpPr>
        <p:spPr>
          <a:xfrm>
            <a:off x="5915298" y="661216"/>
            <a:ext cx="526032" cy="252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EB8804-ED2B-4CE0-B052-A06A9DBA34C1}"/>
              </a:ext>
            </a:extLst>
          </p:cNvPr>
          <p:cNvSpPr/>
          <p:nvPr/>
        </p:nvSpPr>
        <p:spPr>
          <a:xfrm>
            <a:off x="709271" y="1154912"/>
            <a:ext cx="631926" cy="2426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sectors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08831C7-7F01-4453-8B4B-723263A6C680}"/>
              </a:ext>
            </a:extLst>
          </p:cNvPr>
          <p:cNvSpPr/>
          <p:nvPr/>
        </p:nvSpPr>
        <p:spPr>
          <a:xfrm>
            <a:off x="2161308" y="1154913"/>
            <a:ext cx="1052946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Agriculture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forestry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8D0CF4F-A268-4D67-9838-2777621A769B}"/>
              </a:ext>
            </a:extLst>
          </p:cNvPr>
          <p:cNvSpPr/>
          <p:nvPr/>
        </p:nvSpPr>
        <p:spPr>
          <a:xfrm>
            <a:off x="2161309" y="1401496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Fishing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C2D66D-4C90-4745-B49C-96942AC3B584}"/>
              </a:ext>
            </a:extLst>
          </p:cNvPr>
          <p:cNvSpPr/>
          <p:nvPr/>
        </p:nvSpPr>
        <p:spPr>
          <a:xfrm>
            <a:off x="2161309" y="1648079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and </a:t>
            </a:r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extractive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9C352DE-D1F3-4C46-B6F8-71A59771A41B}"/>
              </a:ext>
            </a:extLst>
          </p:cNvPr>
          <p:cNvSpPr/>
          <p:nvPr/>
        </p:nvSpPr>
        <p:spPr>
          <a:xfrm>
            <a:off x="2161309" y="2141245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14DE79A-272F-4849-BD0F-B6A700CB295C}"/>
              </a:ext>
            </a:extLst>
          </p:cNvPr>
          <p:cNvSpPr/>
          <p:nvPr/>
        </p:nvSpPr>
        <p:spPr>
          <a:xfrm>
            <a:off x="2161309" y="2387828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heating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00082EF-2A78-4951-91F5-7345E1A88881}"/>
              </a:ext>
            </a:extLst>
          </p:cNvPr>
          <p:cNvSpPr/>
          <p:nvPr/>
        </p:nvSpPr>
        <p:spPr>
          <a:xfrm>
            <a:off x="2161309" y="2634411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 </a:t>
            </a:r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395E88B-656B-458D-AD0A-CEBDA80DEAEB}"/>
              </a:ext>
            </a:extLst>
          </p:cNvPr>
          <p:cNvSpPr/>
          <p:nvPr/>
        </p:nvSpPr>
        <p:spPr>
          <a:xfrm>
            <a:off x="2161309" y="2880994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Cooking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A906E8-FF3F-440E-B575-66D8016F4621}"/>
              </a:ext>
            </a:extLst>
          </p:cNvPr>
          <p:cNvSpPr/>
          <p:nvPr/>
        </p:nvSpPr>
        <p:spPr>
          <a:xfrm>
            <a:off x="2161309" y="3127577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cooling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35C6E52-8E11-4AEF-B4CC-C7244D0FA265}"/>
              </a:ext>
            </a:extLst>
          </p:cNvPr>
          <p:cNvSpPr/>
          <p:nvPr/>
        </p:nvSpPr>
        <p:spPr>
          <a:xfrm>
            <a:off x="2161309" y="3374160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9BEE15-13BE-4097-A5A1-80224C34999E}"/>
              </a:ext>
            </a:extLst>
          </p:cNvPr>
          <p:cNvSpPr/>
          <p:nvPr/>
        </p:nvSpPr>
        <p:spPr>
          <a:xfrm>
            <a:off x="2161309" y="3620743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heating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34EEC8-456E-4586-A690-31E6FE2523D5}"/>
              </a:ext>
            </a:extLst>
          </p:cNvPr>
          <p:cNvSpPr/>
          <p:nvPr/>
        </p:nvSpPr>
        <p:spPr>
          <a:xfrm>
            <a:off x="2161309" y="3867326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 </a:t>
            </a:r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34DD8CC-2F18-48AD-B3F8-31C326C95B76}"/>
              </a:ext>
            </a:extLst>
          </p:cNvPr>
          <p:cNvSpPr/>
          <p:nvPr/>
        </p:nvSpPr>
        <p:spPr>
          <a:xfrm>
            <a:off x="2161309" y="4113909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Cooking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9876A11-B2BB-4EFC-A2AD-8F03E2A1EA6E}"/>
              </a:ext>
            </a:extLst>
          </p:cNvPr>
          <p:cNvSpPr/>
          <p:nvPr/>
        </p:nvSpPr>
        <p:spPr>
          <a:xfrm>
            <a:off x="1391721" y="1648079"/>
            <a:ext cx="726382" cy="700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979A370-4460-40D8-9397-AB671BBDC260}"/>
              </a:ext>
            </a:extLst>
          </p:cNvPr>
          <p:cNvSpPr/>
          <p:nvPr/>
        </p:nvSpPr>
        <p:spPr>
          <a:xfrm>
            <a:off x="1391721" y="2387827"/>
            <a:ext cx="726382" cy="11939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C157195-4F91-4544-8802-A31565CDC70A}"/>
              </a:ext>
            </a:extLst>
          </p:cNvPr>
          <p:cNvSpPr/>
          <p:nvPr/>
        </p:nvSpPr>
        <p:spPr>
          <a:xfrm>
            <a:off x="2161309" y="4360492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cooling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F2E51DF-6F6A-4AA2-A63F-F6B9019672BE}"/>
              </a:ext>
            </a:extLst>
          </p:cNvPr>
          <p:cNvSpPr/>
          <p:nvPr/>
        </p:nvSpPr>
        <p:spPr>
          <a:xfrm>
            <a:off x="2161309" y="4607075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Lighting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A647D8D-CB75-499B-A390-98BB306AF7D1}"/>
              </a:ext>
            </a:extLst>
          </p:cNvPr>
          <p:cNvSpPr/>
          <p:nvPr/>
        </p:nvSpPr>
        <p:spPr>
          <a:xfrm>
            <a:off x="709271" y="3620742"/>
            <a:ext cx="1408831" cy="11939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Households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BC91DC4-7AA2-4BBF-A61B-B59BE0544C60}"/>
              </a:ext>
            </a:extLst>
          </p:cNvPr>
          <p:cNvSpPr/>
          <p:nvPr/>
        </p:nvSpPr>
        <p:spPr>
          <a:xfrm>
            <a:off x="2161309" y="4853658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E9E5DE8-6F90-4DE7-863C-61091D208C42}"/>
              </a:ext>
            </a:extLst>
          </p:cNvPr>
          <p:cNvSpPr/>
          <p:nvPr/>
        </p:nvSpPr>
        <p:spPr>
          <a:xfrm>
            <a:off x="2161309" y="5346824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Aviation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9C0C77F-AF31-4A52-9C23-DB8D8B3658EB}"/>
              </a:ext>
            </a:extLst>
          </p:cNvPr>
          <p:cNvSpPr/>
          <p:nvPr/>
        </p:nvSpPr>
        <p:spPr>
          <a:xfrm>
            <a:off x="2161309" y="5593407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EE4A721-375A-405A-B108-080FD32E489D}"/>
              </a:ext>
            </a:extLst>
          </p:cNvPr>
          <p:cNvSpPr/>
          <p:nvPr/>
        </p:nvSpPr>
        <p:spPr>
          <a:xfrm>
            <a:off x="2161309" y="5100241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E46F5B-1792-4441-861B-348F0929BD8C}"/>
              </a:ext>
            </a:extLst>
          </p:cNvPr>
          <p:cNvSpPr/>
          <p:nvPr/>
        </p:nvSpPr>
        <p:spPr>
          <a:xfrm>
            <a:off x="2161308" y="6086572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EDE20FF-AEA2-4ED9-9B76-D621FBB1EB4C}"/>
              </a:ext>
            </a:extLst>
          </p:cNvPr>
          <p:cNvSpPr/>
          <p:nvPr/>
        </p:nvSpPr>
        <p:spPr>
          <a:xfrm>
            <a:off x="1391720" y="5593406"/>
            <a:ext cx="726382" cy="700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Freight</a:t>
            </a:r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tranport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62BA2E3-A635-414D-891A-60C40DAE254F}"/>
              </a:ext>
            </a:extLst>
          </p:cNvPr>
          <p:cNvSpPr/>
          <p:nvPr/>
        </p:nvSpPr>
        <p:spPr>
          <a:xfrm>
            <a:off x="1391720" y="4853659"/>
            <a:ext cx="726382" cy="700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Passenger </a:t>
            </a:r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tranport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D75EC6D-2CE8-44D4-BFB9-C42567177518}"/>
              </a:ext>
            </a:extLst>
          </p:cNvPr>
          <p:cNvSpPr/>
          <p:nvPr/>
        </p:nvSpPr>
        <p:spPr>
          <a:xfrm>
            <a:off x="2161309" y="5839990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4CD94EC-9398-411D-B3D3-5CA12B619F4A}"/>
              </a:ext>
            </a:extLst>
          </p:cNvPr>
          <p:cNvSpPr/>
          <p:nvPr/>
        </p:nvSpPr>
        <p:spPr>
          <a:xfrm>
            <a:off x="2161309" y="1894662"/>
            <a:ext cx="1052947" cy="207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6E32FC5-AFB5-4F8F-9731-9C6DD17A1E33}"/>
              </a:ext>
            </a:extLst>
          </p:cNvPr>
          <p:cNvSpPr/>
          <p:nvPr/>
        </p:nvSpPr>
        <p:spPr>
          <a:xfrm>
            <a:off x="709271" y="4853657"/>
            <a:ext cx="631926" cy="1440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1D52DB2-91B4-4005-A80D-66F1C1E720B5}"/>
              </a:ext>
            </a:extLst>
          </p:cNvPr>
          <p:cNvSpPr/>
          <p:nvPr/>
        </p:nvSpPr>
        <p:spPr>
          <a:xfrm>
            <a:off x="4662804" y="661216"/>
            <a:ext cx="526032" cy="252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3514139-50F2-4D29-AFA5-0B11A7F19223}"/>
              </a:ext>
            </a:extLst>
          </p:cNvPr>
          <p:cNvSpPr/>
          <p:nvPr/>
        </p:nvSpPr>
        <p:spPr>
          <a:xfrm>
            <a:off x="5289051" y="661216"/>
            <a:ext cx="526032" cy="252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0543997-EC8A-41E5-8B52-C2A304B00A15}"/>
              </a:ext>
            </a:extLst>
          </p:cNvPr>
          <p:cNvSpPr/>
          <p:nvPr/>
        </p:nvSpPr>
        <p:spPr>
          <a:xfrm>
            <a:off x="6541545" y="661216"/>
            <a:ext cx="526032" cy="252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C12C81C-98B7-498C-B79C-85D97FA467FB}"/>
              </a:ext>
            </a:extLst>
          </p:cNvPr>
          <p:cNvSpPr/>
          <p:nvPr/>
        </p:nvSpPr>
        <p:spPr>
          <a:xfrm>
            <a:off x="7167792" y="661216"/>
            <a:ext cx="526032" cy="252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35C5ED7-D237-49F9-8B62-850706E251CE}"/>
              </a:ext>
            </a:extLst>
          </p:cNvPr>
          <p:cNvSpPr/>
          <p:nvPr/>
        </p:nvSpPr>
        <p:spPr>
          <a:xfrm>
            <a:off x="7794039" y="661216"/>
            <a:ext cx="526032" cy="252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8B3E957-9257-43A5-86E2-7BE9BF7D0056}"/>
              </a:ext>
            </a:extLst>
          </p:cNvPr>
          <p:cNvSpPr/>
          <p:nvPr/>
        </p:nvSpPr>
        <p:spPr>
          <a:xfrm>
            <a:off x="8420286" y="661216"/>
            <a:ext cx="526032" cy="252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041EE28-8B57-4437-B41D-E3CE90D46500}"/>
              </a:ext>
            </a:extLst>
          </p:cNvPr>
          <p:cNvSpPr/>
          <p:nvPr/>
        </p:nvSpPr>
        <p:spPr>
          <a:xfrm>
            <a:off x="9046533" y="661216"/>
            <a:ext cx="526032" cy="252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C952DEA-2332-475F-8BAD-F38F449C9A0B}"/>
              </a:ext>
            </a:extLst>
          </p:cNvPr>
          <p:cNvSpPr/>
          <p:nvPr/>
        </p:nvSpPr>
        <p:spPr>
          <a:xfrm>
            <a:off x="9672780" y="661216"/>
            <a:ext cx="526032" cy="252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12AD428-2F67-4B47-9992-DFF0EDAA6B72}"/>
              </a:ext>
            </a:extLst>
          </p:cNvPr>
          <p:cNvSpPr/>
          <p:nvPr/>
        </p:nvSpPr>
        <p:spPr>
          <a:xfrm>
            <a:off x="10299027" y="661216"/>
            <a:ext cx="526032" cy="252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3B1ACA8-1E54-4920-A52B-B832A0DF6C7D}"/>
              </a:ext>
            </a:extLst>
          </p:cNvPr>
          <p:cNvSpPr/>
          <p:nvPr/>
        </p:nvSpPr>
        <p:spPr>
          <a:xfrm>
            <a:off x="10925276" y="661216"/>
            <a:ext cx="526032" cy="252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600BE94-1960-469F-9523-898133BCC420}"/>
              </a:ext>
            </a:extLst>
          </p:cNvPr>
          <p:cNvSpPr/>
          <p:nvPr/>
        </p:nvSpPr>
        <p:spPr>
          <a:xfrm>
            <a:off x="4036557" y="115491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88872C1-AE87-450C-9CA7-390AAC199626}"/>
              </a:ext>
            </a:extLst>
          </p:cNvPr>
          <p:cNvSpPr/>
          <p:nvPr/>
        </p:nvSpPr>
        <p:spPr>
          <a:xfrm>
            <a:off x="4662804" y="115491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37FD9ADC-CAFF-489D-A4FA-824964F22944}"/>
              </a:ext>
            </a:extLst>
          </p:cNvPr>
          <p:cNvSpPr/>
          <p:nvPr/>
        </p:nvSpPr>
        <p:spPr>
          <a:xfrm>
            <a:off x="5289051" y="115491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9D0E1FFC-A258-4442-81C9-77308BA85C3F}"/>
              </a:ext>
            </a:extLst>
          </p:cNvPr>
          <p:cNvSpPr/>
          <p:nvPr/>
        </p:nvSpPr>
        <p:spPr>
          <a:xfrm>
            <a:off x="7167792" y="115491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E6353E10-E7A7-4324-A647-1DB4AAA05F12}"/>
              </a:ext>
            </a:extLst>
          </p:cNvPr>
          <p:cNvSpPr/>
          <p:nvPr/>
        </p:nvSpPr>
        <p:spPr>
          <a:xfrm>
            <a:off x="7794039" y="115491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7113BFEF-7DDB-47C8-AF2E-20F66D7757C3}"/>
              </a:ext>
            </a:extLst>
          </p:cNvPr>
          <p:cNvSpPr/>
          <p:nvPr/>
        </p:nvSpPr>
        <p:spPr>
          <a:xfrm>
            <a:off x="9672780" y="115491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0604326A-86EC-4FD2-9806-416FAA94FCC8}"/>
              </a:ext>
            </a:extLst>
          </p:cNvPr>
          <p:cNvSpPr/>
          <p:nvPr/>
        </p:nvSpPr>
        <p:spPr>
          <a:xfrm>
            <a:off x="10299027" y="115491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7A3F938D-5270-4237-B811-6E53E5245081}"/>
              </a:ext>
            </a:extLst>
          </p:cNvPr>
          <p:cNvSpPr/>
          <p:nvPr/>
        </p:nvSpPr>
        <p:spPr>
          <a:xfrm>
            <a:off x="10925276" y="115491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D373BFB5-D6EF-4A52-993A-19AAFFC4F9E3}"/>
              </a:ext>
            </a:extLst>
          </p:cNvPr>
          <p:cNvSpPr/>
          <p:nvPr/>
        </p:nvSpPr>
        <p:spPr>
          <a:xfrm>
            <a:off x="3410310" y="140729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23D74FC1-EE4C-44C3-A05B-20F90172643F}"/>
              </a:ext>
            </a:extLst>
          </p:cNvPr>
          <p:cNvSpPr/>
          <p:nvPr/>
        </p:nvSpPr>
        <p:spPr>
          <a:xfrm>
            <a:off x="4036557" y="140729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F5A1459B-4D77-4B1F-89B3-AA7E1290C88D}"/>
              </a:ext>
            </a:extLst>
          </p:cNvPr>
          <p:cNvSpPr/>
          <p:nvPr/>
        </p:nvSpPr>
        <p:spPr>
          <a:xfrm>
            <a:off x="4662804" y="140729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1D7A92F-D0BE-45D0-9AFF-6C966E471A3C}"/>
              </a:ext>
            </a:extLst>
          </p:cNvPr>
          <p:cNvSpPr/>
          <p:nvPr/>
        </p:nvSpPr>
        <p:spPr>
          <a:xfrm>
            <a:off x="5289051" y="140729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A33B4191-A3B4-4A30-9F99-27CBEF083B60}"/>
              </a:ext>
            </a:extLst>
          </p:cNvPr>
          <p:cNvSpPr/>
          <p:nvPr/>
        </p:nvSpPr>
        <p:spPr>
          <a:xfrm>
            <a:off x="7167792" y="140729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6C8426A0-E587-4E74-BD5A-1CCC5089034A}"/>
              </a:ext>
            </a:extLst>
          </p:cNvPr>
          <p:cNvSpPr/>
          <p:nvPr/>
        </p:nvSpPr>
        <p:spPr>
          <a:xfrm>
            <a:off x="7794039" y="140729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9DF479D0-FC8D-459A-92F9-A57C61E0CA82}"/>
              </a:ext>
            </a:extLst>
          </p:cNvPr>
          <p:cNvSpPr/>
          <p:nvPr/>
        </p:nvSpPr>
        <p:spPr>
          <a:xfrm>
            <a:off x="9672780" y="140729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05B74D99-4AB1-4618-8DB9-5F67F612D812}"/>
              </a:ext>
            </a:extLst>
          </p:cNvPr>
          <p:cNvSpPr/>
          <p:nvPr/>
        </p:nvSpPr>
        <p:spPr>
          <a:xfrm>
            <a:off x="10299027" y="140729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789F16C7-172A-496C-91E8-3A0DB22356AB}"/>
              </a:ext>
            </a:extLst>
          </p:cNvPr>
          <p:cNvSpPr/>
          <p:nvPr/>
        </p:nvSpPr>
        <p:spPr>
          <a:xfrm>
            <a:off x="10925276" y="140729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51BD7640-9D7D-47A0-A033-4BDFBF1E4860}"/>
              </a:ext>
            </a:extLst>
          </p:cNvPr>
          <p:cNvSpPr/>
          <p:nvPr/>
        </p:nvSpPr>
        <p:spPr>
          <a:xfrm>
            <a:off x="3410310" y="164807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B3DEA07C-5599-488D-A245-CE796AC0B5D6}"/>
              </a:ext>
            </a:extLst>
          </p:cNvPr>
          <p:cNvSpPr/>
          <p:nvPr/>
        </p:nvSpPr>
        <p:spPr>
          <a:xfrm>
            <a:off x="4036557" y="164807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71314DF3-447E-40CD-A8C2-093A8C3CFB7D}"/>
              </a:ext>
            </a:extLst>
          </p:cNvPr>
          <p:cNvSpPr/>
          <p:nvPr/>
        </p:nvSpPr>
        <p:spPr>
          <a:xfrm>
            <a:off x="4662804" y="164807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2E207CB4-8FE0-48E3-AD92-7A675668C91F}"/>
              </a:ext>
            </a:extLst>
          </p:cNvPr>
          <p:cNvSpPr/>
          <p:nvPr/>
        </p:nvSpPr>
        <p:spPr>
          <a:xfrm>
            <a:off x="5289051" y="164807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91B2A836-2205-46F5-8F5C-8FEB8E29CD85}"/>
              </a:ext>
            </a:extLst>
          </p:cNvPr>
          <p:cNvSpPr/>
          <p:nvPr/>
        </p:nvSpPr>
        <p:spPr>
          <a:xfrm>
            <a:off x="7167792" y="164807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16B13F50-BDED-419D-B545-061F222E4C3C}"/>
              </a:ext>
            </a:extLst>
          </p:cNvPr>
          <p:cNvSpPr/>
          <p:nvPr/>
        </p:nvSpPr>
        <p:spPr>
          <a:xfrm>
            <a:off x="7794039" y="164807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D04C79D8-50BB-4637-BDDD-337D3C450C76}"/>
              </a:ext>
            </a:extLst>
          </p:cNvPr>
          <p:cNvSpPr/>
          <p:nvPr/>
        </p:nvSpPr>
        <p:spPr>
          <a:xfrm>
            <a:off x="9672780" y="164807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58F3AF2-2588-4C49-97A2-D251266D5C9C}"/>
              </a:ext>
            </a:extLst>
          </p:cNvPr>
          <p:cNvSpPr/>
          <p:nvPr/>
        </p:nvSpPr>
        <p:spPr>
          <a:xfrm>
            <a:off x="10299027" y="164807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3D2BA0DC-4762-401D-BEA6-0905D70704CA}"/>
              </a:ext>
            </a:extLst>
          </p:cNvPr>
          <p:cNvSpPr/>
          <p:nvPr/>
        </p:nvSpPr>
        <p:spPr>
          <a:xfrm>
            <a:off x="10925276" y="164807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B66503C1-D946-465D-A5BE-0ABE265447DA}"/>
              </a:ext>
            </a:extLst>
          </p:cNvPr>
          <p:cNvSpPr/>
          <p:nvPr/>
        </p:nvSpPr>
        <p:spPr>
          <a:xfrm>
            <a:off x="3410310" y="189466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17A84DBB-CB37-40CA-85E7-29FEB9AA1667}"/>
              </a:ext>
            </a:extLst>
          </p:cNvPr>
          <p:cNvSpPr/>
          <p:nvPr/>
        </p:nvSpPr>
        <p:spPr>
          <a:xfrm>
            <a:off x="4036557" y="189466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6773CDC8-9418-4A72-A81E-B9AAF8855D01}"/>
              </a:ext>
            </a:extLst>
          </p:cNvPr>
          <p:cNvSpPr/>
          <p:nvPr/>
        </p:nvSpPr>
        <p:spPr>
          <a:xfrm>
            <a:off x="4662804" y="189466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61E9B7AB-8E0A-4050-80C6-FE084AE038F4}"/>
              </a:ext>
            </a:extLst>
          </p:cNvPr>
          <p:cNvSpPr/>
          <p:nvPr/>
        </p:nvSpPr>
        <p:spPr>
          <a:xfrm>
            <a:off x="5289051" y="189466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A98D1998-6931-4885-B3C0-893D60856DE4}"/>
              </a:ext>
            </a:extLst>
          </p:cNvPr>
          <p:cNvSpPr/>
          <p:nvPr/>
        </p:nvSpPr>
        <p:spPr>
          <a:xfrm>
            <a:off x="7167792" y="189466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0200DF3D-D4D9-45E4-ABCB-1D56B9133FCE}"/>
              </a:ext>
            </a:extLst>
          </p:cNvPr>
          <p:cNvSpPr/>
          <p:nvPr/>
        </p:nvSpPr>
        <p:spPr>
          <a:xfrm>
            <a:off x="7794039" y="189466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B012BC58-F6BD-4F84-ADE3-25078BA45309}"/>
              </a:ext>
            </a:extLst>
          </p:cNvPr>
          <p:cNvSpPr/>
          <p:nvPr/>
        </p:nvSpPr>
        <p:spPr>
          <a:xfrm>
            <a:off x="9672780" y="189466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D107E24D-C66C-49AA-860B-36028B864976}"/>
              </a:ext>
            </a:extLst>
          </p:cNvPr>
          <p:cNvSpPr/>
          <p:nvPr/>
        </p:nvSpPr>
        <p:spPr>
          <a:xfrm>
            <a:off x="10299027" y="189466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C826D89B-1CB5-4A3F-AB1A-FDEF00BEDA39}"/>
              </a:ext>
            </a:extLst>
          </p:cNvPr>
          <p:cNvSpPr/>
          <p:nvPr/>
        </p:nvSpPr>
        <p:spPr>
          <a:xfrm>
            <a:off x="10925276" y="189466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8A62CCF8-936D-4147-B360-255A12FB2B2F}"/>
              </a:ext>
            </a:extLst>
          </p:cNvPr>
          <p:cNvSpPr/>
          <p:nvPr/>
        </p:nvSpPr>
        <p:spPr>
          <a:xfrm>
            <a:off x="3410310" y="214124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D0017BEE-C2D9-4FA8-9B77-FA081FF10B15}"/>
              </a:ext>
            </a:extLst>
          </p:cNvPr>
          <p:cNvSpPr/>
          <p:nvPr/>
        </p:nvSpPr>
        <p:spPr>
          <a:xfrm>
            <a:off x="4036557" y="214124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A3D9F987-0637-45CC-A638-8FD4812E14CC}"/>
              </a:ext>
            </a:extLst>
          </p:cNvPr>
          <p:cNvSpPr/>
          <p:nvPr/>
        </p:nvSpPr>
        <p:spPr>
          <a:xfrm>
            <a:off x="4662804" y="214124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86267595-4814-40D4-A552-A5D802FA5844}"/>
              </a:ext>
            </a:extLst>
          </p:cNvPr>
          <p:cNvSpPr/>
          <p:nvPr/>
        </p:nvSpPr>
        <p:spPr>
          <a:xfrm>
            <a:off x="5289051" y="214124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3F845037-3F9F-47A2-9047-547C468E7C6A}"/>
              </a:ext>
            </a:extLst>
          </p:cNvPr>
          <p:cNvSpPr/>
          <p:nvPr/>
        </p:nvSpPr>
        <p:spPr>
          <a:xfrm>
            <a:off x="7167792" y="214124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F97308C4-BA73-4DA1-87CF-80D44C61C5B1}"/>
              </a:ext>
            </a:extLst>
          </p:cNvPr>
          <p:cNvSpPr/>
          <p:nvPr/>
        </p:nvSpPr>
        <p:spPr>
          <a:xfrm>
            <a:off x="7794039" y="214124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66E7A5BA-B09E-4371-A1DA-351A581C15EF}"/>
              </a:ext>
            </a:extLst>
          </p:cNvPr>
          <p:cNvSpPr/>
          <p:nvPr/>
        </p:nvSpPr>
        <p:spPr>
          <a:xfrm>
            <a:off x="9672780" y="214124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C3E6DED4-061A-4BDC-BA5F-642744A0D90F}"/>
              </a:ext>
            </a:extLst>
          </p:cNvPr>
          <p:cNvSpPr/>
          <p:nvPr/>
        </p:nvSpPr>
        <p:spPr>
          <a:xfrm>
            <a:off x="10299027" y="214124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30B57DB0-C351-435C-AD8C-A87592D79071}"/>
              </a:ext>
            </a:extLst>
          </p:cNvPr>
          <p:cNvSpPr/>
          <p:nvPr/>
        </p:nvSpPr>
        <p:spPr>
          <a:xfrm>
            <a:off x="10925276" y="214124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59D8A231-EF7F-4686-905A-4B5A36EEADCE}"/>
              </a:ext>
            </a:extLst>
          </p:cNvPr>
          <p:cNvSpPr/>
          <p:nvPr/>
        </p:nvSpPr>
        <p:spPr>
          <a:xfrm>
            <a:off x="3410310" y="238782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BFF956C9-9DA6-46E2-9CFA-B6CBBBCCFC3E}"/>
              </a:ext>
            </a:extLst>
          </p:cNvPr>
          <p:cNvSpPr/>
          <p:nvPr/>
        </p:nvSpPr>
        <p:spPr>
          <a:xfrm>
            <a:off x="4036557" y="238782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A227FE8C-E52A-4F74-B925-650744D4F7C9}"/>
              </a:ext>
            </a:extLst>
          </p:cNvPr>
          <p:cNvSpPr/>
          <p:nvPr/>
        </p:nvSpPr>
        <p:spPr>
          <a:xfrm>
            <a:off x="4662804" y="238782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84677CB0-DB12-4FE7-85E0-438013185D04}"/>
              </a:ext>
            </a:extLst>
          </p:cNvPr>
          <p:cNvSpPr/>
          <p:nvPr/>
        </p:nvSpPr>
        <p:spPr>
          <a:xfrm>
            <a:off x="7167792" y="238782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1D117F3F-036A-466C-919A-F95E1E4C1242}"/>
              </a:ext>
            </a:extLst>
          </p:cNvPr>
          <p:cNvSpPr/>
          <p:nvPr/>
        </p:nvSpPr>
        <p:spPr>
          <a:xfrm>
            <a:off x="7794039" y="238782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96B12F72-5216-4F12-815D-848CE3534716}"/>
              </a:ext>
            </a:extLst>
          </p:cNvPr>
          <p:cNvSpPr/>
          <p:nvPr/>
        </p:nvSpPr>
        <p:spPr>
          <a:xfrm>
            <a:off x="8420286" y="238782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01C6289-FC60-44C7-9B6E-33B7F549DE8B}"/>
              </a:ext>
            </a:extLst>
          </p:cNvPr>
          <p:cNvSpPr/>
          <p:nvPr/>
        </p:nvSpPr>
        <p:spPr>
          <a:xfrm>
            <a:off x="9046533" y="238782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3601F972-0B1A-41D5-99D0-8AA87DC3EFE7}"/>
              </a:ext>
            </a:extLst>
          </p:cNvPr>
          <p:cNvSpPr/>
          <p:nvPr/>
        </p:nvSpPr>
        <p:spPr>
          <a:xfrm>
            <a:off x="9672780" y="238782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90CCC12E-4C3E-4514-9F43-97BCE76FAA54}"/>
              </a:ext>
            </a:extLst>
          </p:cNvPr>
          <p:cNvSpPr/>
          <p:nvPr/>
        </p:nvSpPr>
        <p:spPr>
          <a:xfrm>
            <a:off x="10299027" y="238782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8D285783-DF9E-419C-A966-670E89CE9D6B}"/>
              </a:ext>
            </a:extLst>
          </p:cNvPr>
          <p:cNvSpPr/>
          <p:nvPr/>
        </p:nvSpPr>
        <p:spPr>
          <a:xfrm>
            <a:off x="10925276" y="238782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415CE369-CBCA-4C8B-80FF-DDE2FBFBD3C2}"/>
              </a:ext>
            </a:extLst>
          </p:cNvPr>
          <p:cNvSpPr/>
          <p:nvPr/>
        </p:nvSpPr>
        <p:spPr>
          <a:xfrm>
            <a:off x="3410310" y="263441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01706FF5-4ADB-4E32-8B52-591B678BDAA0}"/>
              </a:ext>
            </a:extLst>
          </p:cNvPr>
          <p:cNvSpPr/>
          <p:nvPr/>
        </p:nvSpPr>
        <p:spPr>
          <a:xfrm>
            <a:off x="4036557" y="263441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4CB77714-D8C2-47CB-99B1-59256C01EDC3}"/>
              </a:ext>
            </a:extLst>
          </p:cNvPr>
          <p:cNvSpPr/>
          <p:nvPr/>
        </p:nvSpPr>
        <p:spPr>
          <a:xfrm>
            <a:off x="4662804" y="263441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C365BCD8-650C-46C9-A088-D348F281ED8F}"/>
              </a:ext>
            </a:extLst>
          </p:cNvPr>
          <p:cNvSpPr/>
          <p:nvPr/>
        </p:nvSpPr>
        <p:spPr>
          <a:xfrm>
            <a:off x="7167792" y="263441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966D92FB-75D3-4687-99AF-97C00B2F34B4}"/>
              </a:ext>
            </a:extLst>
          </p:cNvPr>
          <p:cNvSpPr/>
          <p:nvPr/>
        </p:nvSpPr>
        <p:spPr>
          <a:xfrm>
            <a:off x="7794039" y="263441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67C38BCB-E937-4317-B412-BD56575034AC}"/>
              </a:ext>
            </a:extLst>
          </p:cNvPr>
          <p:cNvSpPr/>
          <p:nvPr/>
        </p:nvSpPr>
        <p:spPr>
          <a:xfrm>
            <a:off x="8420286" y="263441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66A5AF82-18E4-430E-918F-37AA386FA4BC}"/>
              </a:ext>
            </a:extLst>
          </p:cNvPr>
          <p:cNvSpPr/>
          <p:nvPr/>
        </p:nvSpPr>
        <p:spPr>
          <a:xfrm>
            <a:off x="9672780" y="263441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E057960F-9AE2-43B2-9148-1847F466F99F}"/>
              </a:ext>
            </a:extLst>
          </p:cNvPr>
          <p:cNvSpPr/>
          <p:nvPr/>
        </p:nvSpPr>
        <p:spPr>
          <a:xfrm>
            <a:off x="10299027" y="263441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64BB1EE8-5BF5-43AD-BB79-8ADA068DD4BE}"/>
              </a:ext>
            </a:extLst>
          </p:cNvPr>
          <p:cNvSpPr/>
          <p:nvPr/>
        </p:nvSpPr>
        <p:spPr>
          <a:xfrm>
            <a:off x="10925276" y="2634411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970C2920-EF16-4EC0-AC2C-F8B8378E9F48}"/>
              </a:ext>
            </a:extLst>
          </p:cNvPr>
          <p:cNvSpPr/>
          <p:nvPr/>
        </p:nvSpPr>
        <p:spPr>
          <a:xfrm>
            <a:off x="3410310" y="287824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980F971E-8223-44C2-A36F-B97BA83A6A1B}"/>
              </a:ext>
            </a:extLst>
          </p:cNvPr>
          <p:cNvSpPr/>
          <p:nvPr/>
        </p:nvSpPr>
        <p:spPr>
          <a:xfrm>
            <a:off x="4036557" y="287824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4CCD4F13-F134-48B7-828E-CE2192F3FDF3}"/>
              </a:ext>
            </a:extLst>
          </p:cNvPr>
          <p:cNvSpPr/>
          <p:nvPr/>
        </p:nvSpPr>
        <p:spPr>
          <a:xfrm>
            <a:off x="4662804" y="287824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5D34F705-B62F-4A81-B944-0A8F8AA5499B}"/>
              </a:ext>
            </a:extLst>
          </p:cNvPr>
          <p:cNvSpPr/>
          <p:nvPr/>
        </p:nvSpPr>
        <p:spPr>
          <a:xfrm>
            <a:off x="7167792" y="287824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282103EE-8108-40C5-A367-5C995FA1C111}"/>
              </a:ext>
            </a:extLst>
          </p:cNvPr>
          <p:cNvSpPr/>
          <p:nvPr/>
        </p:nvSpPr>
        <p:spPr>
          <a:xfrm>
            <a:off x="7794039" y="287824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5F7E8394-18A7-470F-9760-F5D24E52E09D}"/>
              </a:ext>
            </a:extLst>
          </p:cNvPr>
          <p:cNvSpPr/>
          <p:nvPr/>
        </p:nvSpPr>
        <p:spPr>
          <a:xfrm>
            <a:off x="8420286" y="287824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F3B66A67-478C-4D42-AB8D-72F632B9D01B}"/>
              </a:ext>
            </a:extLst>
          </p:cNvPr>
          <p:cNvSpPr/>
          <p:nvPr/>
        </p:nvSpPr>
        <p:spPr>
          <a:xfrm>
            <a:off x="9672780" y="287824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5C91B0BA-0561-4F83-82AE-D7C14EF0DE62}"/>
              </a:ext>
            </a:extLst>
          </p:cNvPr>
          <p:cNvSpPr/>
          <p:nvPr/>
        </p:nvSpPr>
        <p:spPr>
          <a:xfrm>
            <a:off x="10299027" y="287824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672E0AB2-3DD9-47D1-8A78-76E919AC3BF5}"/>
              </a:ext>
            </a:extLst>
          </p:cNvPr>
          <p:cNvSpPr/>
          <p:nvPr/>
        </p:nvSpPr>
        <p:spPr>
          <a:xfrm>
            <a:off x="10925276" y="287824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FFCC9BEC-4CE8-4781-A779-1AEBB8F8CF25}"/>
              </a:ext>
            </a:extLst>
          </p:cNvPr>
          <p:cNvSpPr/>
          <p:nvPr/>
        </p:nvSpPr>
        <p:spPr>
          <a:xfrm>
            <a:off x="3410310" y="3127576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A13862ED-AA2E-4429-8108-DF3A2D6BB717}"/>
              </a:ext>
            </a:extLst>
          </p:cNvPr>
          <p:cNvSpPr/>
          <p:nvPr/>
        </p:nvSpPr>
        <p:spPr>
          <a:xfrm>
            <a:off x="4036557" y="3127576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F6D97D66-27E4-42B0-9679-A84A0ECADB55}"/>
              </a:ext>
            </a:extLst>
          </p:cNvPr>
          <p:cNvSpPr/>
          <p:nvPr/>
        </p:nvSpPr>
        <p:spPr>
          <a:xfrm>
            <a:off x="4662804" y="3127576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73A89C31-4343-444B-908A-0D61AED7A73D}"/>
              </a:ext>
            </a:extLst>
          </p:cNvPr>
          <p:cNvSpPr/>
          <p:nvPr/>
        </p:nvSpPr>
        <p:spPr>
          <a:xfrm>
            <a:off x="7167792" y="3127576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9CBF1B92-4AD2-4DD7-9F13-9C107E113ED9}"/>
              </a:ext>
            </a:extLst>
          </p:cNvPr>
          <p:cNvSpPr/>
          <p:nvPr/>
        </p:nvSpPr>
        <p:spPr>
          <a:xfrm>
            <a:off x="7794039" y="3127576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4D3A3AB4-5C50-49A1-9717-6C7159C352F8}"/>
              </a:ext>
            </a:extLst>
          </p:cNvPr>
          <p:cNvSpPr/>
          <p:nvPr/>
        </p:nvSpPr>
        <p:spPr>
          <a:xfrm>
            <a:off x="8420286" y="3127576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6497A1D2-D9EF-42B4-8889-66C1738FD08C}"/>
              </a:ext>
            </a:extLst>
          </p:cNvPr>
          <p:cNvSpPr/>
          <p:nvPr/>
        </p:nvSpPr>
        <p:spPr>
          <a:xfrm>
            <a:off x="10299027" y="3127576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64BCC53B-00A1-48D5-BC8A-6239C27B3EF5}"/>
              </a:ext>
            </a:extLst>
          </p:cNvPr>
          <p:cNvSpPr/>
          <p:nvPr/>
        </p:nvSpPr>
        <p:spPr>
          <a:xfrm>
            <a:off x="10925276" y="3127576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792AFA15-70C7-4C42-8F7D-D49C392E490D}"/>
              </a:ext>
            </a:extLst>
          </p:cNvPr>
          <p:cNvSpPr/>
          <p:nvPr/>
        </p:nvSpPr>
        <p:spPr>
          <a:xfrm>
            <a:off x="3410310" y="336860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81C7637F-7490-42E9-A08C-E206D8259218}"/>
              </a:ext>
            </a:extLst>
          </p:cNvPr>
          <p:cNvSpPr/>
          <p:nvPr/>
        </p:nvSpPr>
        <p:spPr>
          <a:xfrm>
            <a:off x="4036557" y="336860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DF3B87D3-D87C-437E-8C0F-DCFE7CCFC76A}"/>
              </a:ext>
            </a:extLst>
          </p:cNvPr>
          <p:cNvSpPr/>
          <p:nvPr/>
        </p:nvSpPr>
        <p:spPr>
          <a:xfrm>
            <a:off x="4662804" y="336860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E660E908-6BAB-4479-99F2-56964FCDB8C5}"/>
              </a:ext>
            </a:extLst>
          </p:cNvPr>
          <p:cNvSpPr/>
          <p:nvPr/>
        </p:nvSpPr>
        <p:spPr>
          <a:xfrm>
            <a:off x="7167792" y="336860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8440CAAB-6647-4CFA-87A7-128C61B9D4F3}"/>
              </a:ext>
            </a:extLst>
          </p:cNvPr>
          <p:cNvSpPr/>
          <p:nvPr/>
        </p:nvSpPr>
        <p:spPr>
          <a:xfrm>
            <a:off x="7794039" y="336860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F549B573-A831-4CF8-AC7A-5659766014EB}"/>
              </a:ext>
            </a:extLst>
          </p:cNvPr>
          <p:cNvSpPr/>
          <p:nvPr/>
        </p:nvSpPr>
        <p:spPr>
          <a:xfrm>
            <a:off x="8420286" y="336860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543E0C32-A3CC-4628-AE9E-429710987E2F}"/>
              </a:ext>
            </a:extLst>
          </p:cNvPr>
          <p:cNvSpPr/>
          <p:nvPr/>
        </p:nvSpPr>
        <p:spPr>
          <a:xfrm>
            <a:off x="10299027" y="336860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11BBEC23-3228-46C8-883F-1D53D390C9D7}"/>
              </a:ext>
            </a:extLst>
          </p:cNvPr>
          <p:cNvSpPr/>
          <p:nvPr/>
        </p:nvSpPr>
        <p:spPr>
          <a:xfrm>
            <a:off x="10925276" y="336860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DCFCA111-EC06-406B-BA9B-7B0E4FB5DDC7}"/>
              </a:ext>
            </a:extLst>
          </p:cNvPr>
          <p:cNvSpPr/>
          <p:nvPr/>
        </p:nvSpPr>
        <p:spPr>
          <a:xfrm>
            <a:off x="3410310" y="3618875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D4101D59-C24D-460A-95D9-DCA0A265F615}"/>
              </a:ext>
            </a:extLst>
          </p:cNvPr>
          <p:cNvSpPr/>
          <p:nvPr/>
        </p:nvSpPr>
        <p:spPr>
          <a:xfrm>
            <a:off x="5915298" y="3618875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27B2CDF2-D229-4BE0-8E4E-C8708DC307A7}"/>
              </a:ext>
            </a:extLst>
          </p:cNvPr>
          <p:cNvSpPr/>
          <p:nvPr/>
        </p:nvSpPr>
        <p:spPr>
          <a:xfrm>
            <a:off x="6541545" y="3618875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E4A78388-0818-4662-BEA3-1B9BD3A1CE8E}"/>
              </a:ext>
            </a:extLst>
          </p:cNvPr>
          <p:cNvSpPr/>
          <p:nvPr/>
        </p:nvSpPr>
        <p:spPr>
          <a:xfrm>
            <a:off x="7794039" y="3618875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F93E5305-3AB3-4E2C-B76E-2F859D8873D2}"/>
              </a:ext>
            </a:extLst>
          </p:cNvPr>
          <p:cNvSpPr/>
          <p:nvPr/>
        </p:nvSpPr>
        <p:spPr>
          <a:xfrm>
            <a:off x="9046533" y="3618875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5F3547AE-F6DB-4A4F-B3C7-FA56A63DE7D6}"/>
              </a:ext>
            </a:extLst>
          </p:cNvPr>
          <p:cNvSpPr/>
          <p:nvPr/>
        </p:nvSpPr>
        <p:spPr>
          <a:xfrm>
            <a:off x="9672780" y="3618875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40784789-F0D5-4A4F-8963-E848075D19EF}"/>
              </a:ext>
            </a:extLst>
          </p:cNvPr>
          <p:cNvSpPr/>
          <p:nvPr/>
        </p:nvSpPr>
        <p:spPr>
          <a:xfrm>
            <a:off x="10299027" y="3618875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90C916ED-20CF-4C7F-974A-516D3AF48395}"/>
              </a:ext>
            </a:extLst>
          </p:cNvPr>
          <p:cNvSpPr/>
          <p:nvPr/>
        </p:nvSpPr>
        <p:spPr>
          <a:xfrm>
            <a:off x="10925276" y="3618875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E230F8F5-74FE-41ED-BBC2-F2B1E1E0559D}"/>
              </a:ext>
            </a:extLst>
          </p:cNvPr>
          <p:cNvSpPr/>
          <p:nvPr/>
        </p:nvSpPr>
        <p:spPr>
          <a:xfrm>
            <a:off x="3410310" y="3862660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F54DEF9E-3620-4200-97FF-6D9C632ED6FD}"/>
              </a:ext>
            </a:extLst>
          </p:cNvPr>
          <p:cNvSpPr/>
          <p:nvPr/>
        </p:nvSpPr>
        <p:spPr>
          <a:xfrm>
            <a:off x="5915298" y="3862660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718E2C6-BD35-4FD8-A01A-5A2002A51E16}"/>
              </a:ext>
            </a:extLst>
          </p:cNvPr>
          <p:cNvSpPr/>
          <p:nvPr/>
        </p:nvSpPr>
        <p:spPr>
          <a:xfrm>
            <a:off x="7794039" y="3862660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ECD03190-87CD-41EF-A307-6489BC53E5C5}"/>
              </a:ext>
            </a:extLst>
          </p:cNvPr>
          <p:cNvSpPr/>
          <p:nvPr/>
        </p:nvSpPr>
        <p:spPr>
          <a:xfrm>
            <a:off x="9672780" y="3862660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8DC2AFB4-4A2A-4D13-A4E4-6F763302C8F3}"/>
              </a:ext>
            </a:extLst>
          </p:cNvPr>
          <p:cNvSpPr/>
          <p:nvPr/>
        </p:nvSpPr>
        <p:spPr>
          <a:xfrm>
            <a:off x="10299027" y="3862660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C539E91C-334C-4656-B7E7-7D226F469131}"/>
              </a:ext>
            </a:extLst>
          </p:cNvPr>
          <p:cNvSpPr/>
          <p:nvPr/>
        </p:nvSpPr>
        <p:spPr>
          <a:xfrm>
            <a:off x="10925276" y="3862660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56B17ACC-C19A-4C98-9D63-06088C57C3CF}"/>
              </a:ext>
            </a:extLst>
          </p:cNvPr>
          <p:cNvSpPr/>
          <p:nvPr/>
        </p:nvSpPr>
        <p:spPr>
          <a:xfrm>
            <a:off x="3410310" y="4115685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C7520B53-15A8-4176-8D73-CB507C71AC2D}"/>
              </a:ext>
            </a:extLst>
          </p:cNvPr>
          <p:cNvSpPr/>
          <p:nvPr/>
        </p:nvSpPr>
        <p:spPr>
          <a:xfrm>
            <a:off x="5915298" y="4115685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3B317E1D-334C-4D6E-8ADE-8FCB872E31C3}"/>
              </a:ext>
            </a:extLst>
          </p:cNvPr>
          <p:cNvSpPr/>
          <p:nvPr/>
        </p:nvSpPr>
        <p:spPr>
          <a:xfrm>
            <a:off x="7794039" y="4115685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8172AAEB-7284-46BC-99BC-8496AB000870}"/>
              </a:ext>
            </a:extLst>
          </p:cNvPr>
          <p:cNvSpPr/>
          <p:nvPr/>
        </p:nvSpPr>
        <p:spPr>
          <a:xfrm>
            <a:off x="9672780" y="4115685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75F73516-8AD3-42F2-9633-56CC68B7648C}"/>
              </a:ext>
            </a:extLst>
          </p:cNvPr>
          <p:cNvSpPr/>
          <p:nvPr/>
        </p:nvSpPr>
        <p:spPr>
          <a:xfrm>
            <a:off x="10299027" y="4115685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A0D1DD44-AF4F-4565-8F80-50661A82F8C7}"/>
              </a:ext>
            </a:extLst>
          </p:cNvPr>
          <p:cNvSpPr/>
          <p:nvPr/>
        </p:nvSpPr>
        <p:spPr>
          <a:xfrm>
            <a:off x="10925276" y="4115685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3BEBB872-7D47-469A-980E-9B6CAA9F06C8}"/>
              </a:ext>
            </a:extLst>
          </p:cNvPr>
          <p:cNvSpPr/>
          <p:nvPr/>
        </p:nvSpPr>
        <p:spPr>
          <a:xfrm>
            <a:off x="3410310" y="435844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641E84C6-0E2C-44C5-980E-3B314F30B91F}"/>
              </a:ext>
            </a:extLst>
          </p:cNvPr>
          <p:cNvSpPr/>
          <p:nvPr/>
        </p:nvSpPr>
        <p:spPr>
          <a:xfrm>
            <a:off x="5915298" y="435844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796BA8D7-6B3C-4EBA-A9E0-4EA6F96ADAD1}"/>
              </a:ext>
            </a:extLst>
          </p:cNvPr>
          <p:cNvSpPr/>
          <p:nvPr/>
        </p:nvSpPr>
        <p:spPr>
          <a:xfrm>
            <a:off x="7794039" y="435844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0E0FD4F1-1C87-4D93-9CB9-5C3DA5B7268E}"/>
              </a:ext>
            </a:extLst>
          </p:cNvPr>
          <p:cNvSpPr/>
          <p:nvPr/>
        </p:nvSpPr>
        <p:spPr>
          <a:xfrm>
            <a:off x="10299027" y="435844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18071F73-A02B-40D9-A11B-DE8BD851F949}"/>
              </a:ext>
            </a:extLst>
          </p:cNvPr>
          <p:cNvSpPr/>
          <p:nvPr/>
        </p:nvSpPr>
        <p:spPr>
          <a:xfrm>
            <a:off x="10925276" y="435844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FEA2A41A-7B4E-4BBD-9685-8D6FEB2F6F06}"/>
              </a:ext>
            </a:extLst>
          </p:cNvPr>
          <p:cNvSpPr/>
          <p:nvPr/>
        </p:nvSpPr>
        <p:spPr>
          <a:xfrm>
            <a:off x="3410310" y="4607074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6E4FA462-9880-4534-B73F-32D33D70EC28}"/>
              </a:ext>
            </a:extLst>
          </p:cNvPr>
          <p:cNvSpPr/>
          <p:nvPr/>
        </p:nvSpPr>
        <p:spPr>
          <a:xfrm>
            <a:off x="5915298" y="4607074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EB16A831-99F0-4325-AE14-5B0CD88BB6FC}"/>
              </a:ext>
            </a:extLst>
          </p:cNvPr>
          <p:cNvSpPr/>
          <p:nvPr/>
        </p:nvSpPr>
        <p:spPr>
          <a:xfrm>
            <a:off x="7794039" y="4607074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7DA24772-E73E-4C4D-B222-E8D22D9366C0}"/>
              </a:ext>
            </a:extLst>
          </p:cNvPr>
          <p:cNvSpPr/>
          <p:nvPr/>
        </p:nvSpPr>
        <p:spPr>
          <a:xfrm>
            <a:off x="10299027" y="4607074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623AB844-2236-4BB7-B258-D58C67E09D50}"/>
              </a:ext>
            </a:extLst>
          </p:cNvPr>
          <p:cNvSpPr/>
          <p:nvPr/>
        </p:nvSpPr>
        <p:spPr>
          <a:xfrm>
            <a:off x="10925276" y="4607074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0246211F-DC19-4B55-BED7-2C18897B497B}"/>
              </a:ext>
            </a:extLst>
          </p:cNvPr>
          <p:cNvSpPr/>
          <p:nvPr/>
        </p:nvSpPr>
        <p:spPr>
          <a:xfrm>
            <a:off x="3410310" y="485365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CB35798E-2BBD-4D09-A67C-17CBAB30FC22}"/>
              </a:ext>
            </a:extLst>
          </p:cNvPr>
          <p:cNvSpPr/>
          <p:nvPr/>
        </p:nvSpPr>
        <p:spPr>
          <a:xfrm>
            <a:off x="4662804" y="485365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F0D468F3-BD52-4C94-A95D-92865D43C7A2}"/>
              </a:ext>
            </a:extLst>
          </p:cNvPr>
          <p:cNvSpPr/>
          <p:nvPr/>
        </p:nvSpPr>
        <p:spPr>
          <a:xfrm>
            <a:off x="5915298" y="485365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35C09F76-8E7A-4899-AA94-99BB018CFD41}"/>
              </a:ext>
            </a:extLst>
          </p:cNvPr>
          <p:cNvSpPr/>
          <p:nvPr/>
        </p:nvSpPr>
        <p:spPr>
          <a:xfrm>
            <a:off x="7794039" y="485365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A5697C01-6144-43CE-BDF5-CF002780FE6A}"/>
              </a:ext>
            </a:extLst>
          </p:cNvPr>
          <p:cNvSpPr/>
          <p:nvPr/>
        </p:nvSpPr>
        <p:spPr>
          <a:xfrm>
            <a:off x="9672780" y="485365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0CC3AA95-1E49-4899-BD87-DAC4DC9C0ABD}"/>
              </a:ext>
            </a:extLst>
          </p:cNvPr>
          <p:cNvSpPr/>
          <p:nvPr/>
        </p:nvSpPr>
        <p:spPr>
          <a:xfrm>
            <a:off x="10299027" y="485365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4" name="Rectangle 693">
            <a:extLst>
              <a:ext uri="{FF2B5EF4-FFF2-40B4-BE49-F238E27FC236}">
                <a16:creationId xmlns:a16="http://schemas.microsoft.com/office/drawing/2014/main" id="{85756650-B8B0-48A2-9BF1-A638CF1F46D2}"/>
              </a:ext>
            </a:extLst>
          </p:cNvPr>
          <p:cNvSpPr/>
          <p:nvPr/>
        </p:nvSpPr>
        <p:spPr>
          <a:xfrm>
            <a:off x="10925276" y="4853657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2DD62F9D-41B6-4078-92F2-FF12909CB487}"/>
              </a:ext>
            </a:extLst>
          </p:cNvPr>
          <p:cNvSpPr/>
          <p:nvPr/>
        </p:nvSpPr>
        <p:spPr>
          <a:xfrm>
            <a:off x="3410310" y="509077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AF430B4F-736D-47EC-A572-6927DB1D7451}"/>
              </a:ext>
            </a:extLst>
          </p:cNvPr>
          <p:cNvSpPr/>
          <p:nvPr/>
        </p:nvSpPr>
        <p:spPr>
          <a:xfrm>
            <a:off x="4662804" y="509077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B9ED2347-9FF0-4836-9171-607C5346BB2D}"/>
              </a:ext>
            </a:extLst>
          </p:cNvPr>
          <p:cNvSpPr/>
          <p:nvPr/>
        </p:nvSpPr>
        <p:spPr>
          <a:xfrm>
            <a:off x="5915298" y="509077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2E75A8DB-B5BF-4261-AEEB-0B4AC92B6925}"/>
              </a:ext>
            </a:extLst>
          </p:cNvPr>
          <p:cNvSpPr/>
          <p:nvPr/>
        </p:nvSpPr>
        <p:spPr>
          <a:xfrm>
            <a:off x="7794039" y="509077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5" name="Rectangle 704">
            <a:extLst>
              <a:ext uri="{FF2B5EF4-FFF2-40B4-BE49-F238E27FC236}">
                <a16:creationId xmlns:a16="http://schemas.microsoft.com/office/drawing/2014/main" id="{8E489B2D-62C8-497A-9740-51EEB1A5EF24}"/>
              </a:ext>
            </a:extLst>
          </p:cNvPr>
          <p:cNvSpPr/>
          <p:nvPr/>
        </p:nvSpPr>
        <p:spPr>
          <a:xfrm>
            <a:off x="9672780" y="509077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" name="Rectangle 705">
            <a:extLst>
              <a:ext uri="{FF2B5EF4-FFF2-40B4-BE49-F238E27FC236}">
                <a16:creationId xmlns:a16="http://schemas.microsoft.com/office/drawing/2014/main" id="{F5C9B445-0536-466F-B7F7-159E09688DA9}"/>
              </a:ext>
            </a:extLst>
          </p:cNvPr>
          <p:cNvSpPr/>
          <p:nvPr/>
        </p:nvSpPr>
        <p:spPr>
          <a:xfrm>
            <a:off x="10299027" y="509077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7" name="Rectangle 706">
            <a:extLst>
              <a:ext uri="{FF2B5EF4-FFF2-40B4-BE49-F238E27FC236}">
                <a16:creationId xmlns:a16="http://schemas.microsoft.com/office/drawing/2014/main" id="{A790DAD9-8506-4C14-8A27-DAE5D1C35215}"/>
              </a:ext>
            </a:extLst>
          </p:cNvPr>
          <p:cNvSpPr/>
          <p:nvPr/>
        </p:nvSpPr>
        <p:spPr>
          <a:xfrm>
            <a:off x="10925276" y="5090772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8" name="Rectangle 707">
            <a:extLst>
              <a:ext uri="{FF2B5EF4-FFF2-40B4-BE49-F238E27FC236}">
                <a16:creationId xmlns:a16="http://schemas.microsoft.com/office/drawing/2014/main" id="{394D514F-ABE2-478E-814B-9147EE90E13A}"/>
              </a:ext>
            </a:extLst>
          </p:cNvPr>
          <p:cNvSpPr/>
          <p:nvPr/>
        </p:nvSpPr>
        <p:spPr>
          <a:xfrm>
            <a:off x="3410310" y="5346824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8EEB29F6-93D6-4B47-995B-642D06D2DD2B}"/>
              </a:ext>
            </a:extLst>
          </p:cNvPr>
          <p:cNvSpPr/>
          <p:nvPr/>
        </p:nvSpPr>
        <p:spPr>
          <a:xfrm>
            <a:off x="4662804" y="5346824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64B0D300-391B-40AE-8A43-492E5B73EFF3}"/>
              </a:ext>
            </a:extLst>
          </p:cNvPr>
          <p:cNvSpPr/>
          <p:nvPr/>
        </p:nvSpPr>
        <p:spPr>
          <a:xfrm>
            <a:off x="5915298" y="5346824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5" name="Rectangle 714">
            <a:extLst>
              <a:ext uri="{FF2B5EF4-FFF2-40B4-BE49-F238E27FC236}">
                <a16:creationId xmlns:a16="http://schemas.microsoft.com/office/drawing/2014/main" id="{599BAD51-358D-4BB2-B975-5DE61DADAB27}"/>
              </a:ext>
            </a:extLst>
          </p:cNvPr>
          <p:cNvSpPr/>
          <p:nvPr/>
        </p:nvSpPr>
        <p:spPr>
          <a:xfrm>
            <a:off x="7794039" y="5346824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998D904F-D9B4-4289-830B-8CF87B97BD07}"/>
              </a:ext>
            </a:extLst>
          </p:cNvPr>
          <p:cNvSpPr/>
          <p:nvPr/>
        </p:nvSpPr>
        <p:spPr>
          <a:xfrm>
            <a:off x="9672780" y="5346824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8482BDBE-6200-4037-A1A3-57E89A2A94D0}"/>
              </a:ext>
            </a:extLst>
          </p:cNvPr>
          <p:cNvSpPr/>
          <p:nvPr/>
        </p:nvSpPr>
        <p:spPr>
          <a:xfrm>
            <a:off x="10299027" y="5346824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0" name="Rectangle 719">
            <a:extLst>
              <a:ext uri="{FF2B5EF4-FFF2-40B4-BE49-F238E27FC236}">
                <a16:creationId xmlns:a16="http://schemas.microsoft.com/office/drawing/2014/main" id="{4E1F6E4A-E442-4A7A-90FC-5D7B88C0CB8C}"/>
              </a:ext>
            </a:extLst>
          </p:cNvPr>
          <p:cNvSpPr/>
          <p:nvPr/>
        </p:nvSpPr>
        <p:spPr>
          <a:xfrm>
            <a:off x="10925276" y="5346824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1" name="Rectangle 720">
            <a:extLst>
              <a:ext uri="{FF2B5EF4-FFF2-40B4-BE49-F238E27FC236}">
                <a16:creationId xmlns:a16="http://schemas.microsoft.com/office/drawing/2014/main" id="{53C0D642-97CC-470D-BD04-335BF1F4A6D5}"/>
              </a:ext>
            </a:extLst>
          </p:cNvPr>
          <p:cNvSpPr/>
          <p:nvPr/>
        </p:nvSpPr>
        <p:spPr>
          <a:xfrm>
            <a:off x="3410310" y="5593406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3" name="Rectangle 722">
            <a:extLst>
              <a:ext uri="{FF2B5EF4-FFF2-40B4-BE49-F238E27FC236}">
                <a16:creationId xmlns:a16="http://schemas.microsoft.com/office/drawing/2014/main" id="{B4C4C9EF-818F-4B89-97C3-1AD89E922629}"/>
              </a:ext>
            </a:extLst>
          </p:cNvPr>
          <p:cNvSpPr/>
          <p:nvPr/>
        </p:nvSpPr>
        <p:spPr>
          <a:xfrm>
            <a:off x="4662804" y="5593406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5" name="Rectangle 724">
            <a:extLst>
              <a:ext uri="{FF2B5EF4-FFF2-40B4-BE49-F238E27FC236}">
                <a16:creationId xmlns:a16="http://schemas.microsoft.com/office/drawing/2014/main" id="{BEE837E1-0243-4CDA-8022-325F6E15B382}"/>
              </a:ext>
            </a:extLst>
          </p:cNvPr>
          <p:cNvSpPr/>
          <p:nvPr/>
        </p:nvSpPr>
        <p:spPr>
          <a:xfrm>
            <a:off x="5915298" y="5593406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8" name="Rectangle 727">
            <a:extLst>
              <a:ext uri="{FF2B5EF4-FFF2-40B4-BE49-F238E27FC236}">
                <a16:creationId xmlns:a16="http://schemas.microsoft.com/office/drawing/2014/main" id="{D10B5B3D-FDBB-4401-86CE-6C45E10322A5}"/>
              </a:ext>
            </a:extLst>
          </p:cNvPr>
          <p:cNvSpPr/>
          <p:nvPr/>
        </p:nvSpPr>
        <p:spPr>
          <a:xfrm>
            <a:off x="7794039" y="5593406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510F6D40-E17C-4F61-B86A-9FF27767684C}"/>
              </a:ext>
            </a:extLst>
          </p:cNvPr>
          <p:cNvSpPr/>
          <p:nvPr/>
        </p:nvSpPr>
        <p:spPr>
          <a:xfrm>
            <a:off x="9672780" y="5593406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DF843F97-45C6-426E-A0CC-91A5676B2E1E}"/>
              </a:ext>
            </a:extLst>
          </p:cNvPr>
          <p:cNvSpPr/>
          <p:nvPr/>
        </p:nvSpPr>
        <p:spPr>
          <a:xfrm>
            <a:off x="10299027" y="5593406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2903FDC9-3DB2-4BBA-B42D-0BEFB2AC8DFD}"/>
              </a:ext>
            </a:extLst>
          </p:cNvPr>
          <p:cNvSpPr/>
          <p:nvPr/>
        </p:nvSpPr>
        <p:spPr>
          <a:xfrm>
            <a:off x="10925276" y="5593406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4" name="Rectangle 733">
            <a:extLst>
              <a:ext uri="{FF2B5EF4-FFF2-40B4-BE49-F238E27FC236}">
                <a16:creationId xmlns:a16="http://schemas.microsoft.com/office/drawing/2014/main" id="{BEBE3D78-CE32-4C5A-9569-F25D7CCE84EB}"/>
              </a:ext>
            </a:extLst>
          </p:cNvPr>
          <p:cNvSpPr/>
          <p:nvPr/>
        </p:nvSpPr>
        <p:spPr>
          <a:xfrm>
            <a:off x="3410310" y="583998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1C2BF5BA-608D-4995-A032-51BA4BF49DA1}"/>
              </a:ext>
            </a:extLst>
          </p:cNvPr>
          <p:cNvSpPr/>
          <p:nvPr/>
        </p:nvSpPr>
        <p:spPr>
          <a:xfrm>
            <a:off x="4662804" y="583998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6684FC22-A219-4899-8689-1ADAD156E9AE}"/>
              </a:ext>
            </a:extLst>
          </p:cNvPr>
          <p:cNvSpPr/>
          <p:nvPr/>
        </p:nvSpPr>
        <p:spPr>
          <a:xfrm>
            <a:off x="5915298" y="583998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1" name="Rectangle 740">
            <a:extLst>
              <a:ext uri="{FF2B5EF4-FFF2-40B4-BE49-F238E27FC236}">
                <a16:creationId xmlns:a16="http://schemas.microsoft.com/office/drawing/2014/main" id="{B24FCC88-E44C-4111-B07B-9C35C67B0C21}"/>
              </a:ext>
            </a:extLst>
          </p:cNvPr>
          <p:cNvSpPr/>
          <p:nvPr/>
        </p:nvSpPr>
        <p:spPr>
          <a:xfrm>
            <a:off x="7794039" y="583998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4" name="Rectangle 743">
            <a:extLst>
              <a:ext uri="{FF2B5EF4-FFF2-40B4-BE49-F238E27FC236}">
                <a16:creationId xmlns:a16="http://schemas.microsoft.com/office/drawing/2014/main" id="{A3ED7812-DEB7-4D9B-B1CC-73DFFF0A3733}"/>
              </a:ext>
            </a:extLst>
          </p:cNvPr>
          <p:cNvSpPr/>
          <p:nvPr/>
        </p:nvSpPr>
        <p:spPr>
          <a:xfrm>
            <a:off x="9672780" y="583998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5" name="Rectangle 744">
            <a:extLst>
              <a:ext uri="{FF2B5EF4-FFF2-40B4-BE49-F238E27FC236}">
                <a16:creationId xmlns:a16="http://schemas.microsoft.com/office/drawing/2014/main" id="{EED52538-AE18-4048-B06A-672707E57404}"/>
              </a:ext>
            </a:extLst>
          </p:cNvPr>
          <p:cNvSpPr/>
          <p:nvPr/>
        </p:nvSpPr>
        <p:spPr>
          <a:xfrm>
            <a:off x="10299027" y="583998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B9299EC3-77EC-4A5B-B6AF-7FB4BD36BC36}"/>
              </a:ext>
            </a:extLst>
          </p:cNvPr>
          <p:cNvSpPr/>
          <p:nvPr/>
        </p:nvSpPr>
        <p:spPr>
          <a:xfrm>
            <a:off x="10925276" y="583998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13A6EA1C-9417-4638-9506-64E29EDC436A}"/>
              </a:ext>
            </a:extLst>
          </p:cNvPr>
          <p:cNvSpPr/>
          <p:nvPr/>
        </p:nvSpPr>
        <p:spPr>
          <a:xfrm>
            <a:off x="3410310" y="6086570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9" name="Rectangle 748">
            <a:extLst>
              <a:ext uri="{FF2B5EF4-FFF2-40B4-BE49-F238E27FC236}">
                <a16:creationId xmlns:a16="http://schemas.microsoft.com/office/drawing/2014/main" id="{ACC7C9D0-E25C-4872-A310-D5EA454FAC0B}"/>
              </a:ext>
            </a:extLst>
          </p:cNvPr>
          <p:cNvSpPr/>
          <p:nvPr/>
        </p:nvSpPr>
        <p:spPr>
          <a:xfrm>
            <a:off x="4662804" y="6086570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14753B62-A313-4435-A622-2167669DC904}"/>
              </a:ext>
            </a:extLst>
          </p:cNvPr>
          <p:cNvSpPr/>
          <p:nvPr/>
        </p:nvSpPr>
        <p:spPr>
          <a:xfrm>
            <a:off x="5915298" y="6086570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Rectangle 753">
            <a:extLst>
              <a:ext uri="{FF2B5EF4-FFF2-40B4-BE49-F238E27FC236}">
                <a16:creationId xmlns:a16="http://schemas.microsoft.com/office/drawing/2014/main" id="{E71295BF-38F8-4E4D-93EF-B70662C09279}"/>
              </a:ext>
            </a:extLst>
          </p:cNvPr>
          <p:cNvSpPr/>
          <p:nvPr/>
        </p:nvSpPr>
        <p:spPr>
          <a:xfrm>
            <a:off x="7794039" y="6086570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C08796AB-4A06-4CAF-B7E2-751FAA8E6EEC}"/>
              </a:ext>
            </a:extLst>
          </p:cNvPr>
          <p:cNvSpPr/>
          <p:nvPr/>
        </p:nvSpPr>
        <p:spPr>
          <a:xfrm>
            <a:off x="9672780" y="6086570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6A125EC3-ADF4-4870-BC89-0A28780AC163}"/>
              </a:ext>
            </a:extLst>
          </p:cNvPr>
          <p:cNvSpPr/>
          <p:nvPr/>
        </p:nvSpPr>
        <p:spPr>
          <a:xfrm>
            <a:off x="10299027" y="6086570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2C1BB840-FE97-429D-95CF-E00710A4B6C4}"/>
              </a:ext>
            </a:extLst>
          </p:cNvPr>
          <p:cNvSpPr/>
          <p:nvPr/>
        </p:nvSpPr>
        <p:spPr>
          <a:xfrm>
            <a:off x="10925276" y="6086570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FB31C8-0F78-479F-8F72-400F1C1F76D9}"/>
              </a:ext>
            </a:extLst>
          </p:cNvPr>
          <p:cNvCxnSpPr>
            <a:stCxn id="747" idx="2"/>
            <a:endCxn id="118" idx="2"/>
          </p:cNvCxnSpPr>
          <p:nvPr/>
        </p:nvCxnSpPr>
        <p:spPr>
          <a:xfrm flipV="1">
            <a:off x="3673326" y="913869"/>
            <a:ext cx="0" cy="538034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traight Arrow Connector 759">
            <a:extLst>
              <a:ext uri="{FF2B5EF4-FFF2-40B4-BE49-F238E27FC236}">
                <a16:creationId xmlns:a16="http://schemas.microsoft.com/office/drawing/2014/main" id="{036B21EF-9862-4ADB-9AAD-16380AEF45CC}"/>
              </a:ext>
            </a:extLst>
          </p:cNvPr>
          <p:cNvCxnSpPr>
            <a:cxnSpLocks/>
            <a:stCxn id="592" idx="2"/>
            <a:endCxn id="120" idx="2"/>
          </p:cNvCxnSpPr>
          <p:nvPr/>
        </p:nvCxnSpPr>
        <p:spPr>
          <a:xfrm flipH="1" flipV="1">
            <a:off x="4298697" y="913869"/>
            <a:ext cx="876" cy="266237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Straight Arrow Connector 760">
            <a:extLst>
              <a:ext uri="{FF2B5EF4-FFF2-40B4-BE49-F238E27FC236}">
                <a16:creationId xmlns:a16="http://schemas.microsoft.com/office/drawing/2014/main" id="{079E2653-2C4C-4D66-932A-F707BA62F18F}"/>
              </a:ext>
            </a:extLst>
          </p:cNvPr>
          <p:cNvCxnSpPr>
            <a:cxnSpLocks/>
            <a:stCxn id="749" idx="2"/>
          </p:cNvCxnSpPr>
          <p:nvPr/>
        </p:nvCxnSpPr>
        <p:spPr>
          <a:xfrm flipH="1" flipV="1">
            <a:off x="4923192" y="913871"/>
            <a:ext cx="2628" cy="538033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Arrow Connector 761">
            <a:extLst>
              <a:ext uri="{FF2B5EF4-FFF2-40B4-BE49-F238E27FC236}">
                <a16:creationId xmlns:a16="http://schemas.microsoft.com/office/drawing/2014/main" id="{D368DE54-3005-4C36-B015-B7DD865E4DFA}"/>
              </a:ext>
            </a:extLst>
          </p:cNvPr>
          <p:cNvCxnSpPr>
            <a:cxnSpLocks/>
            <a:stCxn id="529" idx="2"/>
          </p:cNvCxnSpPr>
          <p:nvPr/>
        </p:nvCxnSpPr>
        <p:spPr>
          <a:xfrm flipV="1">
            <a:off x="5552067" y="913872"/>
            <a:ext cx="259" cy="143500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Arrow Connector 762">
            <a:extLst>
              <a:ext uri="{FF2B5EF4-FFF2-40B4-BE49-F238E27FC236}">
                <a16:creationId xmlns:a16="http://schemas.microsoft.com/office/drawing/2014/main" id="{80F79431-3F8C-4526-9771-609C9B4DEB53}"/>
              </a:ext>
            </a:extLst>
          </p:cNvPr>
          <p:cNvCxnSpPr>
            <a:cxnSpLocks/>
            <a:stCxn id="751" idx="2"/>
            <a:endCxn id="121" idx="2"/>
          </p:cNvCxnSpPr>
          <p:nvPr/>
        </p:nvCxnSpPr>
        <p:spPr>
          <a:xfrm flipV="1">
            <a:off x="6178314" y="913869"/>
            <a:ext cx="0" cy="538034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Arrow Connector 763">
            <a:extLst>
              <a:ext uri="{FF2B5EF4-FFF2-40B4-BE49-F238E27FC236}">
                <a16:creationId xmlns:a16="http://schemas.microsoft.com/office/drawing/2014/main" id="{E3876098-C5E7-4E23-90C6-E226477BE992}"/>
              </a:ext>
            </a:extLst>
          </p:cNvPr>
          <p:cNvCxnSpPr>
            <a:cxnSpLocks/>
            <a:stCxn id="609" idx="2"/>
            <a:endCxn id="125" idx="2"/>
          </p:cNvCxnSpPr>
          <p:nvPr/>
        </p:nvCxnSpPr>
        <p:spPr>
          <a:xfrm flipV="1">
            <a:off x="6804561" y="913869"/>
            <a:ext cx="0" cy="291264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traight Arrow Connector 764">
            <a:extLst>
              <a:ext uri="{FF2B5EF4-FFF2-40B4-BE49-F238E27FC236}">
                <a16:creationId xmlns:a16="http://schemas.microsoft.com/office/drawing/2014/main" id="{9A48D497-160D-43AD-8EE9-1A359378B7A5}"/>
              </a:ext>
            </a:extLst>
          </p:cNvPr>
          <p:cNvCxnSpPr>
            <a:cxnSpLocks/>
            <a:stCxn id="597" idx="2"/>
            <a:endCxn id="126" idx="2"/>
          </p:cNvCxnSpPr>
          <p:nvPr/>
        </p:nvCxnSpPr>
        <p:spPr>
          <a:xfrm flipV="1">
            <a:off x="7430808" y="913869"/>
            <a:ext cx="0" cy="266237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6" name="Straight Arrow Connector 765">
            <a:extLst>
              <a:ext uri="{FF2B5EF4-FFF2-40B4-BE49-F238E27FC236}">
                <a16:creationId xmlns:a16="http://schemas.microsoft.com/office/drawing/2014/main" id="{DEF84DFC-6FC8-4B31-AB77-1BD1F707DB4D}"/>
              </a:ext>
            </a:extLst>
          </p:cNvPr>
          <p:cNvCxnSpPr>
            <a:cxnSpLocks/>
            <a:stCxn id="754" idx="2"/>
            <a:endCxn id="127" idx="2"/>
          </p:cNvCxnSpPr>
          <p:nvPr/>
        </p:nvCxnSpPr>
        <p:spPr>
          <a:xfrm flipV="1">
            <a:off x="8057055" y="913869"/>
            <a:ext cx="0" cy="538034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Arrow Connector 766">
            <a:extLst>
              <a:ext uri="{FF2B5EF4-FFF2-40B4-BE49-F238E27FC236}">
                <a16:creationId xmlns:a16="http://schemas.microsoft.com/office/drawing/2014/main" id="{55AF9FC6-6804-492B-A52D-D41E37188EBA}"/>
              </a:ext>
            </a:extLst>
          </p:cNvPr>
          <p:cNvCxnSpPr>
            <a:cxnSpLocks/>
          </p:cNvCxnSpPr>
          <p:nvPr/>
        </p:nvCxnSpPr>
        <p:spPr>
          <a:xfrm flipV="1">
            <a:off x="10562043" y="913869"/>
            <a:ext cx="0" cy="538034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>
            <a:extLst>
              <a:ext uri="{FF2B5EF4-FFF2-40B4-BE49-F238E27FC236}">
                <a16:creationId xmlns:a16="http://schemas.microsoft.com/office/drawing/2014/main" id="{7A4D98A6-83D5-43A3-923B-DAAC8C03DC32}"/>
              </a:ext>
            </a:extLst>
          </p:cNvPr>
          <p:cNvCxnSpPr>
            <a:cxnSpLocks/>
          </p:cNvCxnSpPr>
          <p:nvPr/>
        </p:nvCxnSpPr>
        <p:spPr>
          <a:xfrm flipV="1">
            <a:off x="11188292" y="913869"/>
            <a:ext cx="0" cy="538034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Arrow Connector 768">
            <a:extLst>
              <a:ext uri="{FF2B5EF4-FFF2-40B4-BE49-F238E27FC236}">
                <a16:creationId xmlns:a16="http://schemas.microsoft.com/office/drawing/2014/main" id="{14D17ECB-C227-4458-9771-A0F81E1C0821}"/>
              </a:ext>
            </a:extLst>
          </p:cNvPr>
          <p:cNvCxnSpPr>
            <a:cxnSpLocks/>
            <a:stCxn id="250" idx="2"/>
            <a:endCxn id="129" idx="2"/>
          </p:cNvCxnSpPr>
          <p:nvPr/>
        </p:nvCxnSpPr>
        <p:spPr>
          <a:xfrm flipV="1">
            <a:off x="9309549" y="913869"/>
            <a:ext cx="0" cy="365932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Arrow Connector 769">
            <a:extLst>
              <a:ext uri="{FF2B5EF4-FFF2-40B4-BE49-F238E27FC236}">
                <a16:creationId xmlns:a16="http://schemas.microsoft.com/office/drawing/2014/main" id="{6DE26823-49B2-487E-90F7-967F9A6D99F0}"/>
              </a:ext>
            </a:extLst>
          </p:cNvPr>
          <p:cNvCxnSpPr>
            <a:cxnSpLocks/>
          </p:cNvCxnSpPr>
          <p:nvPr/>
        </p:nvCxnSpPr>
        <p:spPr>
          <a:xfrm flipV="1">
            <a:off x="9935796" y="913869"/>
            <a:ext cx="0" cy="538034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Arrow Connector 770">
            <a:extLst>
              <a:ext uri="{FF2B5EF4-FFF2-40B4-BE49-F238E27FC236}">
                <a16:creationId xmlns:a16="http://schemas.microsoft.com/office/drawing/2014/main" id="{16BEA621-5633-4354-9B3F-3BB11CE4C09F}"/>
              </a:ext>
            </a:extLst>
          </p:cNvPr>
          <p:cNvCxnSpPr>
            <a:cxnSpLocks/>
            <a:stCxn id="599" idx="2"/>
            <a:endCxn id="128" idx="2"/>
          </p:cNvCxnSpPr>
          <p:nvPr/>
        </p:nvCxnSpPr>
        <p:spPr>
          <a:xfrm flipV="1">
            <a:off x="8683302" y="913869"/>
            <a:ext cx="0" cy="266237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Arrow Connector 771">
            <a:extLst>
              <a:ext uri="{FF2B5EF4-FFF2-40B4-BE49-F238E27FC236}">
                <a16:creationId xmlns:a16="http://schemas.microsoft.com/office/drawing/2014/main" id="{82B76F0A-703A-4EC1-93CE-297C82646B2A}"/>
              </a:ext>
            </a:extLst>
          </p:cNvPr>
          <p:cNvCxnSpPr>
            <a:cxnSpLocks/>
            <a:stCxn id="466" idx="3"/>
            <a:endCxn id="67" idx="3"/>
          </p:cNvCxnSpPr>
          <p:nvPr/>
        </p:nvCxnSpPr>
        <p:spPr>
          <a:xfrm flipH="1">
            <a:off x="3214254" y="1258732"/>
            <a:ext cx="8237054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5AE98871-CDC9-4EAA-986F-8452D90CD42C}"/>
              </a:ext>
            </a:extLst>
          </p:cNvPr>
          <p:cNvCxnSpPr>
            <a:cxnSpLocks/>
          </p:cNvCxnSpPr>
          <p:nvPr/>
        </p:nvCxnSpPr>
        <p:spPr>
          <a:xfrm flipH="1">
            <a:off x="3214254" y="1505315"/>
            <a:ext cx="8237054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>
            <a:extLst>
              <a:ext uri="{FF2B5EF4-FFF2-40B4-BE49-F238E27FC236}">
                <a16:creationId xmlns:a16="http://schemas.microsoft.com/office/drawing/2014/main" id="{0FD5FFF3-2388-4E90-A010-66DAEFA14E0D}"/>
              </a:ext>
            </a:extLst>
          </p:cNvPr>
          <p:cNvCxnSpPr>
            <a:cxnSpLocks/>
          </p:cNvCxnSpPr>
          <p:nvPr/>
        </p:nvCxnSpPr>
        <p:spPr>
          <a:xfrm flipH="1">
            <a:off x="3214254" y="1751897"/>
            <a:ext cx="8237054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Arrow Connector 774">
            <a:extLst>
              <a:ext uri="{FF2B5EF4-FFF2-40B4-BE49-F238E27FC236}">
                <a16:creationId xmlns:a16="http://schemas.microsoft.com/office/drawing/2014/main" id="{BD66CA5A-2A65-4096-8F37-13B74C5E8A8F}"/>
              </a:ext>
            </a:extLst>
          </p:cNvPr>
          <p:cNvCxnSpPr>
            <a:cxnSpLocks/>
          </p:cNvCxnSpPr>
          <p:nvPr/>
        </p:nvCxnSpPr>
        <p:spPr>
          <a:xfrm flipH="1">
            <a:off x="3214254" y="1998479"/>
            <a:ext cx="8237054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Arrow Connector 780">
            <a:extLst>
              <a:ext uri="{FF2B5EF4-FFF2-40B4-BE49-F238E27FC236}">
                <a16:creationId xmlns:a16="http://schemas.microsoft.com/office/drawing/2014/main" id="{596475EA-AC8D-4F5E-99EB-10418BE0A4E5}"/>
              </a:ext>
            </a:extLst>
          </p:cNvPr>
          <p:cNvCxnSpPr>
            <a:cxnSpLocks/>
          </p:cNvCxnSpPr>
          <p:nvPr/>
        </p:nvCxnSpPr>
        <p:spPr>
          <a:xfrm flipH="1">
            <a:off x="3214254" y="2224770"/>
            <a:ext cx="8237054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>
            <a:extLst>
              <a:ext uri="{FF2B5EF4-FFF2-40B4-BE49-F238E27FC236}">
                <a16:creationId xmlns:a16="http://schemas.microsoft.com/office/drawing/2014/main" id="{10EF8E56-057F-42E3-A72F-1CD9CCCD3A44}"/>
              </a:ext>
            </a:extLst>
          </p:cNvPr>
          <p:cNvCxnSpPr>
            <a:cxnSpLocks/>
          </p:cNvCxnSpPr>
          <p:nvPr/>
        </p:nvCxnSpPr>
        <p:spPr>
          <a:xfrm flipH="1">
            <a:off x="3214254" y="2483388"/>
            <a:ext cx="8237054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Arrow Connector 782">
            <a:extLst>
              <a:ext uri="{FF2B5EF4-FFF2-40B4-BE49-F238E27FC236}">
                <a16:creationId xmlns:a16="http://schemas.microsoft.com/office/drawing/2014/main" id="{2B5DA4CA-DD2E-45DA-AC7A-14ACE7C805BF}"/>
              </a:ext>
            </a:extLst>
          </p:cNvPr>
          <p:cNvCxnSpPr>
            <a:cxnSpLocks/>
          </p:cNvCxnSpPr>
          <p:nvPr/>
        </p:nvCxnSpPr>
        <p:spPr>
          <a:xfrm flipH="1">
            <a:off x="3214254" y="2742006"/>
            <a:ext cx="8237054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>
            <a:extLst>
              <a:ext uri="{FF2B5EF4-FFF2-40B4-BE49-F238E27FC236}">
                <a16:creationId xmlns:a16="http://schemas.microsoft.com/office/drawing/2014/main" id="{683ADD36-3020-4B5B-999F-CE4664BC760B}"/>
              </a:ext>
            </a:extLst>
          </p:cNvPr>
          <p:cNvCxnSpPr>
            <a:cxnSpLocks/>
          </p:cNvCxnSpPr>
          <p:nvPr/>
        </p:nvCxnSpPr>
        <p:spPr>
          <a:xfrm flipH="1">
            <a:off x="3214254" y="2982152"/>
            <a:ext cx="8237054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Arrow Connector 784">
            <a:extLst>
              <a:ext uri="{FF2B5EF4-FFF2-40B4-BE49-F238E27FC236}">
                <a16:creationId xmlns:a16="http://schemas.microsoft.com/office/drawing/2014/main" id="{3DEDE881-826F-45F5-9928-69B9E67FDB7D}"/>
              </a:ext>
            </a:extLst>
          </p:cNvPr>
          <p:cNvCxnSpPr>
            <a:cxnSpLocks/>
            <a:stCxn id="590" idx="3"/>
            <a:endCxn id="77" idx="3"/>
          </p:cNvCxnSpPr>
          <p:nvPr/>
        </p:nvCxnSpPr>
        <p:spPr>
          <a:xfrm flipH="1">
            <a:off x="3214256" y="3231396"/>
            <a:ext cx="823705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Arrow Connector 785">
            <a:extLst>
              <a:ext uri="{FF2B5EF4-FFF2-40B4-BE49-F238E27FC236}">
                <a16:creationId xmlns:a16="http://schemas.microsoft.com/office/drawing/2014/main" id="{3251E2F7-3E78-4600-B209-9BD6DC0FB4E8}"/>
              </a:ext>
            </a:extLst>
          </p:cNvPr>
          <p:cNvCxnSpPr>
            <a:cxnSpLocks/>
            <a:stCxn id="603" idx="3"/>
            <a:endCxn id="79" idx="3"/>
          </p:cNvCxnSpPr>
          <p:nvPr/>
        </p:nvCxnSpPr>
        <p:spPr>
          <a:xfrm flipH="1">
            <a:off x="3214256" y="3472427"/>
            <a:ext cx="8237052" cy="555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Arrow Connector 786">
            <a:extLst>
              <a:ext uri="{FF2B5EF4-FFF2-40B4-BE49-F238E27FC236}">
                <a16:creationId xmlns:a16="http://schemas.microsoft.com/office/drawing/2014/main" id="{F95672E5-366C-49DB-970D-FBF34D7CBAE4}"/>
              </a:ext>
            </a:extLst>
          </p:cNvPr>
          <p:cNvCxnSpPr>
            <a:cxnSpLocks/>
          </p:cNvCxnSpPr>
          <p:nvPr/>
        </p:nvCxnSpPr>
        <p:spPr>
          <a:xfrm flipH="1">
            <a:off x="3214256" y="3711687"/>
            <a:ext cx="823705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Arrow Connector 787">
            <a:extLst>
              <a:ext uri="{FF2B5EF4-FFF2-40B4-BE49-F238E27FC236}">
                <a16:creationId xmlns:a16="http://schemas.microsoft.com/office/drawing/2014/main" id="{D1CECA81-147C-4C1C-A9EB-790C50D280A2}"/>
              </a:ext>
            </a:extLst>
          </p:cNvPr>
          <p:cNvCxnSpPr>
            <a:cxnSpLocks/>
          </p:cNvCxnSpPr>
          <p:nvPr/>
        </p:nvCxnSpPr>
        <p:spPr>
          <a:xfrm flipH="1">
            <a:off x="3214256" y="4219687"/>
            <a:ext cx="823705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Arrow Connector 788">
            <a:extLst>
              <a:ext uri="{FF2B5EF4-FFF2-40B4-BE49-F238E27FC236}">
                <a16:creationId xmlns:a16="http://schemas.microsoft.com/office/drawing/2014/main" id="{36F0563B-E34F-4D1A-A7AF-E1F009348C37}"/>
              </a:ext>
            </a:extLst>
          </p:cNvPr>
          <p:cNvCxnSpPr>
            <a:cxnSpLocks/>
          </p:cNvCxnSpPr>
          <p:nvPr/>
        </p:nvCxnSpPr>
        <p:spPr>
          <a:xfrm flipH="1">
            <a:off x="3214256" y="3979542"/>
            <a:ext cx="823705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Arrow Connector 789">
            <a:extLst>
              <a:ext uri="{FF2B5EF4-FFF2-40B4-BE49-F238E27FC236}">
                <a16:creationId xmlns:a16="http://schemas.microsoft.com/office/drawing/2014/main" id="{5E599E59-2940-4726-B08F-C1CDF9CFF929}"/>
              </a:ext>
            </a:extLst>
          </p:cNvPr>
          <p:cNvCxnSpPr>
            <a:cxnSpLocks/>
          </p:cNvCxnSpPr>
          <p:nvPr/>
        </p:nvCxnSpPr>
        <p:spPr>
          <a:xfrm flipH="1">
            <a:off x="3214256" y="4459833"/>
            <a:ext cx="823705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2C53E7FB-DFF0-4611-9C8E-CEA5E08D41CD}"/>
              </a:ext>
            </a:extLst>
          </p:cNvPr>
          <p:cNvCxnSpPr>
            <a:cxnSpLocks/>
          </p:cNvCxnSpPr>
          <p:nvPr/>
        </p:nvCxnSpPr>
        <p:spPr>
          <a:xfrm flipH="1">
            <a:off x="3214256" y="4699978"/>
            <a:ext cx="823705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Arrow Connector 791">
            <a:extLst>
              <a:ext uri="{FF2B5EF4-FFF2-40B4-BE49-F238E27FC236}">
                <a16:creationId xmlns:a16="http://schemas.microsoft.com/office/drawing/2014/main" id="{E3B7B710-7EE5-459B-9D9A-A0BA6758EAF9}"/>
              </a:ext>
            </a:extLst>
          </p:cNvPr>
          <p:cNvCxnSpPr>
            <a:cxnSpLocks/>
          </p:cNvCxnSpPr>
          <p:nvPr/>
        </p:nvCxnSpPr>
        <p:spPr>
          <a:xfrm flipH="1">
            <a:off x="3214256" y="4958596"/>
            <a:ext cx="823705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Arrow Connector 792">
            <a:extLst>
              <a:ext uri="{FF2B5EF4-FFF2-40B4-BE49-F238E27FC236}">
                <a16:creationId xmlns:a16="http://schemas.microsoft.com/office/drawing/2014/main" id="{ADC1C0BF-9215-4630-82D6-D6CD68590E46}"/>
              </a:ext>
            </a:extLst>
          </p:cNvPr>
          <p:cNvCxnSpPr>
            <a:cxnSpLocks/>
            <a:stCxn id="707" idx="3"/>
            <a:endCxn id="95" idx="3"/>
          </p:cNvCxnSpPr>
          <p:nvPr/>
        </p:nvCxnSpPr>
        <p:spPr>
          <a:xfrm flipH="1">
            <a:off x="3214256" y="5194592"/>
            <a:ext cx="8237052" cy="946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Arrow Connector 794">
            <a:extLst>
              <a:ext uri="{FF2B5EF4-FFF2-40B4-BE49-F238E27FC236}">
                <a16:creationId xmlns:a16="http://schemas.microsoft.com/office/drawing/2014/main" id="{0FD16462-B2CB-4B23-A10D-4B9BB9A88ED9}"/>
              </a:ext>
            </a:extLst>
          </p:cNvPr>
          <p:cNvCxnSpPr>
            <a:cxnSpLocks/>
          </p:cNvCxnSpPr>
          <p:nvPr/>
        </p:nvCxnSpPr>
        <p:spPr>
          <a:xfrm flipH="1">
            <a:off x="3214256" y="5448152"/>
            <a:ext cx="823705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>
            <a:extLst>
              <a:ext uri="{FF2B5EF4-FFF2-40B4-BE49-F238E27FC236}">
                <a16:creationId xmlns:a16="http://schemas.microsoft.com/office/drawing/2014/main" id="{7D05B4C8-28DE-4C86-8023-F42D39B193EE}"/>
              </a:ext>
            </a:extLst>
          </p:cNvPr>
          <p:cNvCxnSpPr>
            <a:cxnSpLocks/>
          </p:cNvCxnSpPr>
          <p:nvPr/>
        </p:nvCxnSpPr>
        <p:spPr>
          <a:xfrm flipH="1">
            <a:off x="3214256" y="5688297"/>
            <a:ext cx="823705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Straight Arrow Connector 796">
            <a:extLst>
              <a:ext uri="{FF2B5EF4-FFF2-40B4-BE49-F238E27FC236}">
                <a16:creationId xmlns:a16="http://schemas.microsoft.com/office/drawing/2014/main" id="{28C154FA-629E-4B53-91E7-EA1D313CBE94}"/>
              </a:ext>
            </a:extLst>
          </p:cNvPr>
          <p:cNvCxnSpPr>
            <a:cxnSpLocks/>
          </p:cNvCxnSpPr>
          <p:nvPr/>
        </p:nvCxnSpPr>
        <p:spPr>
          <a:xfrm flipH="1">
            <a:off x="3214256" y="5946915"/>
            <a:ext cx="823705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Straight Arrow Connector 797">
            <a:extLst>
              <a:ext uri="{FF2B5EF4-FFF2-40B4-BE49-F238E27FC236}">
                <a16:creationId xmlns:a16="http://schemas.microsoft.com/office/drawing/2014/main" id="{0D9D54F1-38A1-4885-9196-83939832C2D1}"/>
              </a:ext>
            </a:extLst>
          </p:cNvPr>
          <p:cNvCxnSpPr>
            <a:cxnSpLocks/>
          </p:cNvCxnSpPr>
          <p:nvPr/>
        </p:nvCxnSpPr>
        <p:spPr>
          <a:xfrm flipH="1">
            <a:off x="3214256" y="6182911"/>
            <a:ext cx="8237052" cy="946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9" name="Rectangle 798">
            <a:extLst>
              <a:ext uri="{FF2B5EF4-FFF2-40B4-BE49-F238E27FC236}">
                <a16:creationId xmlns:a16="http://schemas.microsoft.com/office/drawing/2014/main" id="{1237EE70-8003-4FE7-8E50-7EB1D779CB6F}"/>
              </a:ext>
            </a:extLst>
          </p:cNvPr>
          <p:cNvSpPr/>
          <p:nvPr/>
        </p:nvSpPr>
        <p:spPr>
          <a:xfrm>
            <a:off x="709271" y="661216"/>
            <a:ext cx="2504983" cy="252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s-ES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Rectangle 547">
            <a:extLst>
              <a:ext uri="{FF2B5EF4-FFF2-40B4-BE49-F238E27FC236}">
                <a16:creationId xmlns:a16="http://schemas.microsoft.com/office/drawing/2014/main" id="{001C6289-FC60-44C7-9B6E-33B7F549DE8B}"/>
              </a:ext>
            </a:extLst>
          </p:cNvPr>
          <p:cNvSpPr/>
          <p:nvPr/>
        </p:nvSpPr>
        <p:spPr>
          <a:xfrm>
            <a:off x="9046533" y="3126736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Rectangle 612">
            <a:extLst>
              <a:ext uri="{FF2B5EF4-FFF2-40B4-BE49-F238E27FC236}">
                <a16:creationId xmlns:a16="http://schemas.microsoft.com/office/drawing/2014/main" id="{F93E5305-3AB3-4E2C-B76E-2F859D8873D2}"/>
              </a:ext>
            </a:extLst>
          </p:cNvPr>
          <p:cNvSpPr/>
          <p:nvPr/>
        </p:nvSpPr>
        <p:spPr>
          <a:xfrm>
            <a:off x="9046533" y="4365558"/>
            <a:ext cx="526032" cy="20763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87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63</Words>
  <Application>Microsoft Office PowerPoint</Application>
  <PresentationFormat>Panorámica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Banco de España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SERRANO PUENTE, DARIO</dc:creator>
  <cp:lastModifiedBy>SERRANO PUENTE, DARIO</cp:lastModifiedBy>
  <cp:revision>13</cp:revision>
  <cp:lastPrinted>2020-02-10T14:10:39Z</cp:lastPrinted>
  <dcterms:created xsi:type="dcterms:W3CDTF">2020-02-10T13:34:51Z</dcterms:created>
  <dcterms:modified xsi:type="dcterms:W3CDTF">2020-12-02T22:58:32Z</dcterms:modified>
</cp:coreProperties>
</file>