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CFF"/>
    <a:srgbClr val="DA6C7A"/>
    <a:srgbClr val="FFB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>
        <p:scale>
          <a:sx n="125" d="100"/>
          <a:sy n="125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C20F-AA03-4EA0-B7C0-644B8E4CC06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/>
          <p:cNvSpPr txBox="1"/>
          <p:nvPr/>
        </p:nvSpPr>
        <p:spPr>
          <a:xfrm>
            <a:off x="4835612" y="-809279"/>
            <a:ext cx="2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2251733" y="629971"/>
            <a:ext cx="1184241" cy="4093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Apparent energy efficiency</a:t>
            </a:r>
          </a:p>
        </p:txBody>
      </p:sp>
      <p:sp>
        <p:nvSpPr>
          <p:cNvPr id="247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3554691" y="4398222"/>
            <a:ext cx="4436577" cy="325138"/>
          </a:xfrm>
          <a:prstGeom prst="rect">
            <a:avLst/>
          </a:prstGeom>
          <a:solidFill>
            <a:srgbClr val="FFBE5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 factors (infra-utilization of equipment)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3554691" y="629971"/>
            <a:ext cx="1016664" cy="3683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energy savings form increased technical energy efficiency (PES)</a:t>
            </a:r>
          </a:p>
        </p:txBody>
      </p:sp>
      <p:sp>
        <p:nvSpPr>
          <p:cNvPr id="253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4696958" y="629971"/>
            <a:ext cx="3294310" cy="466037"/>
          </a:xfrm>
          <a:prstGeom prst="rect">
            <a:avLst/>
          </a:prstGeom>
          <a:solidFill>
            <a:srgbClr val="1A8CFF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energy savings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increased technical energy 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(AES)</a:t>
            </a:r>
          </a:p>
        </p:txBody>
      </p:sp>
      <p:sp>
        <p:nvSpPr>
          <p:cNvPr id="254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4696958" y="1177099"/>
            <a:ext cx="1016664" cy="3136275"/>
          </a:xfrm>
          <a:prstGeom prst="rect">
            <a:avLst/>
          </a:prstGeom>
          <a:solidFill>
            <a:srgbClr val="DA6C7A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Economy-wide rebound effect</a:t>
            </a:r>
          </a:p>
        </p:txBody>
      </p:sp>
      <p:sp>
        <p:nvSpPr>
          <p:cNvPr id="255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5839225" y="1177099"/>
            <a:ext cx="1016663" cy="628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rebound effect</a:t>
            </a:r>
          </a:p>
        </p:txBody>
      </p:sp>
      <p:sp>
        <p:nvSpPr>
          <p:cNvPr id="256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5839225" y="1886445"/>
            <a:ext cx="1016663" cy="2051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 rebound effect</a:t>
            </a:r>
          </a:p>
        </p:txBody>
      </p:sp>
      <p:sp>
        <p:nvSpPr>
          <p:cNvPr id="257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5839225" y="4014484"/>
            <a:ext cx="2152043" cy="298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equilibrium rebound effects</a:t>
            </a:r>
          </a:p>
        </p:txBody>
      </p:sp>
      <p:sp>
        <p:nvSpPr>
          <p:cNvPr id="265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1177099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endParaRPr lang="en-U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1531772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</p:txBody>
      </p:sp>
      <p:sp>
        <p:nvSpPr>
          <p:cNvPr id="270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1886445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</p:txBody>
      </p:sp>
      <p:sp>
        <p:nvSpPr>
          <p:cNvPr id="271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2950464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Compositional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</p:txBody>
      </p:sp>
      <p:sp>
        <p:nvSpPr>
          <p:cNvPr id="272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3305137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Competitiveness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</p:txBody>
      </p:sp>
      <p:sp>
        <p:nvSpPr>
          <p:cNvPr id="276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3659811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Embodied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nergy effects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2241118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endParaRPr lang="en-U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6974605" y="2595791"/>
            <a:ext cx="1016663" cy="27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1520587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SERRANO PUENTE, DARIO</dc:creator>
  <cp:lastModifiedBy>SERRANO PUENTE, DARIO</cp:lastModifiedBy>
  <cp:revision>18</cp:revision>
  <cp:lastPrinted>2020-02-10T14:10:39Z</cp:lastPrinted>
  <dcterms:created xsi:type="dcterms:W3CDTF">2020-02-10T13:34:51Z</dcterms:created>
  <dcterms:modified xsi:type="dcterms:W3CDTF">2020-11-30T23:20:31Z</dcterms:modified>
</cp:coreProperties>
</file>