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08" r:id="rId2"/>
    <p:sldId id="360" r:id="rId3"/>
    <p:sldId id="368" r:id="rId4"/>
    <p:sldId id="369" r:id="rId5"/>
    <p:sldId id="373" r:id="rId6"/>
    <p:sldId id="372" r:id="rId7"/>
    <p:sldId id="375" r:id="rId8"/>
    <p:sldId id="376" r:id="rId9"/>
    <p:sldId id="374" r:id="rId10"/>
    <p:sldId id="363" r:id="rId11"/>
    <p:sldId id="361" r:id="rId12"/>
    <p:sldId id="378" r:id="rId13"/>
    <p:sldId id="379" r:id="rId14"/>
    <p:sldId id="365" r:id="rId15"/>
    <p:sldId id="377" r:id="rId16"/>
    <p:sldId id="366" r:id="rId17"/>
    <p:sldId id="367" r:id="rId18"/>
    <p:sldId id="359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8000"/>
    <a:srgbClr val="95C13D"/>
    <a:srgbClr val="85C555"/>
    <a:srgbClr val="414143"/>
    <a:srgbClr val="FFFFFF"/>
    <a:srgbClr val="1E2E3E"/>
    <a:srgbClr val="0082BC"/>
    <a:srgbClr val="4B5884"/>
    <a:srgbClr val="1035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88326" autoAdjust="0"/>
  </p:normalViewPr>
  <p:slideViewPr>
    <p:cSldViewPr>
      <p:cViewPr>
        <p:scale>
          <a:sx n="60" d="100"/>
          <a:sy n="60" d="100"/>
        </p:scale>
        <p:origin x="-1123" y="-82"/>
      </p:cViewPr>
      <p:guideLst>
        <p:guide orient="horz" pos="3938"/>
        <p:guide orient="horz" pos="164"/>
        <p:guide orient="horz" pos="2659"/>
        <p:guide pos="5477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34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49956B-78EF-4E23-A0BC-CFF8D8C1B45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41E1002-A766-4E39-A504-6C88774AAC02}">
      <dgm:prSet phldrT="[Texto]" custT="1"/>
      <dgm:spPr/>
      <dgm:t>
        <a:bodyPr/>
        <a:lstStyle/>
        <a:p>
          <a:r>
            <a:rPr lang="es-ES" sz="3400" b="1" dirty="0" smtClean="0"/>
            <a:t>TypeScript</a:t>
          </a:r>
          <a:endParaRPr lang="es-ES" sz="3400" b="1" dirty="0"/>
        </a:p>
      </dgm:t>
    </dgm:pt>
    <dgm:pt modelId="{4ECF3796-A218-4441-A82D-421EC7A9BBD9}" type="parTrans" cxnId="{F2589A72-BEC1-4F59-822A-86B14DE8CE0C}">
      <dgm:prSet/>
      <dgm:spPr/>
      <dgm:t>
        <a:bodyPr/>
        <a:lstStyle/>
        <a:p>
          <a:endParaRPr lang="es-ES"/>
        </a:p>
      </dgm:t>
    </dgm:pt>
    <dgm:pt modelId="{6E420FC8-4D6D-421A-8FE9-7FC26CBE9FBD}" type="sibTrans" cxnId="{F2589A72-BEC1-4F59-822A-86B14DE8CE0C}">
      <dgm:prSet/>
      <dgm:spPr/>
      <dgm:t>
        <a:bodyPr/>
        <a:lstStyle/>
        <a:p>
          <a:endParaRPr lang="es-ES"/>
        </a:p>
      </dgm:t>
    </dgm:pt>
    <dgm:pt modelId="{5DADDC67-14C6-44E6-A361-7C05E4FE8570}">
      <dgm:prSet phldrT="[Texto]"/>
      <dgm:spPr/>
      <dgm:t>
        <a:bodyPr/>
        <a:lstStyle/>
        <a:p>
          <a:r>
            <a:rPr lang="es-ES" dirty="0" smtClean="0"/>
            <a:t>Mejora la escalabilidad del código</a:t>
          </a:r>
          <a:endParaRPr lang="es-ES" dirty="0"/>
        </a:p>
      </dgm:t>
    </dgm:pt>
    <dgm:pt modelId="{92E14DAD-B11F-421F-9497-4614117AB2E6}" type="parTrans" cxnId="{E2CB5F79-40E5-44CF-B5D9-A96BA0E8014E}">
      <dgm:prSet/>
      <dgm:spPr/>
      <dgm:t>
        <a:bodyPr/>
        <a:lstStyle/>
        <a:p>
          <a:endParaRPr lang="es-ES"/>
        </a:p>
      </dgm:t>
    </dgm:pt>
    <dgm:pt modelId="{D8259AAA-286C-4720-A045-83B66FA5AF51}" type="sibTrans" cxnId="{E2CB5F79-40E5-44CF-B5D9-A96BA0E8014E}">
      <dgm:prSet/>
      <dgm:spPr/>
      <dgm:t>
        <a:bodyPr/>
        <a:lstStyle/>
        <a:p>
          <a:endParaRPr lang="es-ES"/>
        </a:p>
      </dgm:t>
    </dgm:pt>
    <dgm:pt modelId="{62FAA451-4444-4DB1-9109-D6AEA210A40D}">
      <dgm:prSet phldrT="[Texto]"/>
      <dgm:spPr/>
      <dgm:t>
        <a:bodyPr/>
        <a:lstStyle/>
        <a:p>
          <a:r>
            <a:rPr lang="es-ES" dirty="0" smtClean="0"/>
            <a:t>Favorece la detección de errores</a:t>
          </a:r>
          <a:endParaRPr lang="es-ES" dirty="0"/>
        </a:p>
      </dgm:t>
    </dgm:pt>
    <dgm:pt modelId="{E8402654-C933-43F5-B13C-D41CFA086D99}" type="parTrans" cxnId="{8ABA38D2-0790-455A-8B1A-5BF9B5F385D2}">
      <dgm:prSet/>
      <dgm:spPr/>
      <dgm:t>
        <a:bodyPr/>
        <a:lstStyle/>
        <a:p>
          <a:endParaRPr lang="es-ES"/>
        </a:p>
      </dgm:t>
    </dgm:pt>
    <dgm:pt modelId="{E2AA4D1F-948B-4870-9DB8-8F1CDC7830F7}" type="sibTrans" cxnId="{8ABA38D2-0790-455A-8B1A-5BF9B5F385D2}">
      <dgm:prSet/>
      <dgm:spPr/>
      <dgm:t>
        <a:bodyPr/>
        <a:lstStyle/>
        <a:p>
          <a:endParaRPr lang="es-ES"/>
        </a:p>
      </dgm:t>
    </dgm:pt>
    <dgm:pt modelId="{D39371F1-DA24-4181-A286-7B5CC41CB42A}">
      <dgm:prSet phldrT="[Texto]"/>
      <dgm:spPr/>
      <dgm:t>
        <a:bodyPr/>
        <a:lstStyle/>
        <a:p>
          <a:r>
            <a:rPr lang="es-ES" b="1" dirty="0" smtClean="0"/>
            <a:t>Componentes</a:t>
          </a:r>
          <a:endParaRPr lang="es-ES" b="1" dirty="0"/>
        </a:p>
      </dgm:t>
    </dgm:pt>
    <dgm:pt modelId="{9B361D71-FC53-46E3-ACF9-9A6EA4080E8F}" type="parTrans" cxnId="{08C3CC33-5F63-4D8E-823A-87474FE8E801}">
      <dgm:prSet/>
      <dgm:spPr/>
      <dgm:t>
        <a:bodyPr/>
        <a:lstStyle/>
        <a:p>
          <a:endParaRPr lang="es-ES"/>
        </a:p>
      </dgm:t>
    </dgm:pt>
    <dgm:pt modelId="{72142897-32F8-4AD1-B3C5-E4F16E971A55}" type="sibTrans" cxnId="{08C3CC33-5F63-4D8E-823A-87474FE8E801}">
      <dgm:prSet/>
      <dgm:spPr/>
      <dgm:t>
        <a:bodyPr/>
        <a:lstStyle/>
        <a:p>
          <a:endParaRPr lang="es-ES"/>
        </a:p>
      </dgm:t>
    </dgm:pt>
    <dgm:pt modelId="{1834EA83-A6D8-410F-8A1C-EE2DD9404BB7}">
      <dgm:prSet phldrT="[Texto]"/>
      <dgm:spPr/>
      <dgm:t>
        <a:bodyPr/>
        <a:lstStyle/>
        <a:p>
          <a:r>
            <a:rPr lang="es-ES" dirty="0" smtClean="0"/>
            <a:t>Toda la arquitectura basada en componentes</a:t>
          </a:r>
          <a:endParaRPr lang="es-ES" dirty="0"/>
        </a:p>
      </dgm:t>
    </dgm:pt>
    <dgm:pt modelId="{D60ECCF9-032D-4A67-85BB-C44183B272AC}" type="parTrans" cxnId="{75A10CA4-3FB7-48AD-A634-7C2FF247D6E7}">
      <dgm:prSet/>
      <dgm:spPr/>
      <dgm:t>
        <a:bodyPr/>
        <a:lstStyle/>
        <a:p>
          <a:endParaRPr lang="es-ES"/>
        </a:p>
      </dgm:t>
    </dgm:pt>
    <dgm:pt modelId="{274FCEFC-D8AB-4256-B272-DB37AED311F5}" type="sibTrans" cxnId="{75A10CA4-3FB7-48AD-A634-7C2FF247D6E7}">
      <dgm:prSet/>
      <dgm:spPr/>
      <dgm:t>
        <a:bodyPr/>
        <a:lstStyle/>
        <a:p>
          <a:endParaRPr lang="es-ES"/>
        </a:p>
      </dgm:t>
    </dgm:pt>
    <dgm:pt modelId="{1E76475F-BB93-4AB0-AAB1-70E58BA408F1}">
      <dgm:prSet phldrT="[Texto]"/>
      <dgm:spPr/>
      <dgm:t>
        <a:bodyPr/>
        <a:lstStyle/>
        <a:p>
          <a:r>
            <a:rPr lang="es-ES" dirty="0" smtClean="0"/>
            <a:t>Funcionalidad más encapsulada</a:t>
          </a:r>
          <a:endParaRPr lang="es-ES" dirty="0"/>
        </a:p>
      </dgm:t>
    </dgm:pt>
    <dgm:pt modelId="{6A0D4CAA-EBF6-4581-B6C7-48CE5B6A28E2}" type="parTrans" cxnId="{F15CEC75-44B2-406B-8E27-BE45FB776DBC}">
      <dgm:prSet/>
      <dgm:spPr/>
      <dgm:t>
        <a:bodyPr/>
        <a:lstStyle/>
        <a:p>
          <a:endParaRPr lang="es-ES"/>
        </a:p>
      </dgm:t>
    </dgm:pt>
    <dgm:pt modelId="{8E9104B9-41EE-431A-ABED-B50805816CF6}" type="sibTrans" cxnId="{F15CEC75-44B2-406B-8E27-BE45FB776DBC}">
      <dgm:prSet/>
      <dgm:spPr/>
      <dgm:t>
        <a:bodyPr/>
        <a:lstStyle/>
        <a:p>
          <a:endParaRPr lang="es-ES"/>
        </a:p>
      </dgm:t>
    </dgm:pt>
    <dgm:pt modelId="{80FCDFE7-CD9B-4E59-8963-B13C72CB05F8}">
      <dgm:prSet phldrT="[Texto]"/>
      <dgm:spPr/>
      <dgm:t>
        <a:bodyPr/>
        <a:lstStyle/>
        <a:p>
          <a:r>
            <a:rPr lang="es-ES" dirty="0" smtClean="0"/>
            <a:t>Código más mantenible y reutilizable</a:t>
          </a:r>
          <a:endParaRPr lang="es-ES" dirty="0"/>
        </a:p>
      </dgm:t>
    </dgm:pt>
    <dgm:pt modelId="{0447882E-7634-41E8-9CC1-E9FF52E91C07}" type="parTrans" cxnId="{795F1810-FC15-42AB-948C-1408DAD0A18C}">
      <dgm:prSet/>
      <dgm:spPr/>
      <dgm:t>
        <a:bodyPr/>
        <a:lstStyle/>
        <a:p>
          <a:endParaRPr lang="es-ES"/>
        </a:p>
      </dgm:t>
    </dgm:pt>
    <dgm:pt modelId="{4BFF63BB-C303-4FB3-B7A2-E90910EEA2AD}" type="sibTrans" cxnId="{795F1810-FC15-42AB-948C-1408DAD0A18C}">
      <dgm:prSet/>
      <dgm:spPr/>
      <dgm:t>
        <a:bodyPr/>
        <a:lstStyle/>
        <a:p>
          <a:endParaRPr lang="es-ES"/>
        </a:p>
      </dgm:t>
    </dgm:pt>
    <dgm:pt modelId="{4D535197-61B8-4367-847B-1E0478EC7534}">
      <dgm:prSet phldrT="[Texto]"/>
      <dgm:spPr/>
      <dgm:t>
        <a:bodyPr/>
        <a:lstStyle/>
        <a:p>
          <a:r>
            <a:rPr lang="es-ES" dirty="0" smtClean="0"/>
            <a:t>Necesita un “</a:t>
          </a:r>
          <a:r>
            <a:rPr lang="es-ES" dirty="0" err="1" smtClean="0"/>
            <a:t>transpiler</a:t>
          </a:r>
          <a:r>
            <a:rPr lang="es-ES" dirty="0" smtClean="0"/>
            <a:t>” para generar código ECMA 5/6</a:t>
          </a:r>
          <a:endParaRPr lang="es-ES" dirty="0"/>
        </a:p>
      </dgm:t>
    </dgm:pt>
    <dgm:pt modelId="{5CCD301A-EFB0-402A-8407-8FDD1D60AFA6}" type="parTrans" cxnId="{C14A48FA-6E06-4481-B2E2-4EA3D454132D}">
      <dgm:prSet/>
      <dgm:spPr/>
      <dgm:t>
        <a:bodyPr/>
        <a:lstStyle/>
        <a:p>
          <a:endParaRPr lang="es-ES"/>
        </a:p>
      </dgm:t>
    </dgm:pt>
    <dgm:pt modelId="{E6141C16-A5A0-4CD5-8914-A222A043BCE2}" type="sibTrans" cxnId="{C14A48FA-6E06-4481-B2E2-4EA3D454132D}">
      <dgm:prSet/>
      <dgm:spPr/>
      <dgm:t>
        <a:bodyPr/>
        <a:lstStyle/>
        <a:p>
          <a:endParaRPr lang="es-ES"/>
        </a:p>
      </dgm:t>
    </dgm:pt>
    <dgm:pt modelId="{739C68B3-9F18-4130-81E3-4E34B3498CEC}">
      <dgm:prSet phldrT="[Texto]"/>
      <dgm:spPr/>
      <dgm:t>
        <a:bodyPr/>
        <a:lstStyle/>
        <a:p>
          <a:r>
            <a:rPr lang="es-ES" dirty="0" smtClean="0"/>
            <a:t>Permite usar: Interfaces, Herencia, datos </a:t>
          </a:r>
          <a:r>
            <a:rPr lang="es-ES" dirty="0" err="1" smtClean="0"/>
            <a:t>tipados</a:t>
          </a:r>
          <a:endParaRPr lang="es-ES" dirty="0"/>
        </a:p>
      </dgm:t>
    </dgm:pt>
    <dgm:pt modelId="{4EE71E6F-C652-456D-A415-49B601E5A6CA}" type="parTrans" cxnId="{92E08A93-613D-4988-91DB-7700811FD224}">
      <dgm:prSet/>
      <dgm:spPr/>
      <dgm:t>
        <a:bodyPr/>
        <a:lstStyle/>
        <a:p>
          <a:endParaRPr lang="es-ES"/>
        </a:p>
      </dgm:t>
    </dgm:pt>
    <dgm:pt modelId="{95838BEA-7858-4A61-A5D6-B608AE7DE762}" type="sibTrans" cxnId="{92E08A93-613D-4988-91DB-7700811FD224}">
      <dgm:prSet/>
      <dgm:spPr/>
      <dgm:t>
        <a:bodyPr/>
        <a:lstStyle/>
        <a:p>
          <a:endParaRPr lang="es-ES"/>
        </a:p>
      </dgm:t>
    </dgm:pt>
    <dgm:pt modelId="{4612D743-DB94-4F82-800B-7291EE5564C3}">
      <dgm:prSet phldrT="[Texto]"/>
      <dgm:spPr/>
      <dgm:t>
        <a:bodyPr/>
        <a:lstStyle/>
        <a:p>
          <a:r>
            <a:rPr lang="es-ES" dirty="0" smtClean="0"/>
            <a:t>Concepto de caja negra que implementa una funcionalidad</a:t>
          </a:r>
          <a:endParaRPr lang="es-ES" dirty="0"/>
        </a:p>
      </dgm:t>
    </dgm:pt>
    <dgm:pt modelId="{F6E132B6-DB67-40CD-BCF9-80B749A06A81}" type="parTrans" cxnId="{D6798BDF-0693-415F-89CB-D7F206D7101F}">
      <dgm:prSet/>
      <dgm:spPr/>
      <dgm:t>
        <a:bodyPr/>
        <a:lstStyle/>
        <a:p>
          <a:endParaRPr lang="es-ES"/>
        </a:p>
      </dgm:t>
    </dgm:pt>
    <dgm:pt modelId="{D3660EF2-0711-42AE-8B90-72CA6ADFC57F}" type="sibTrans" cxnId="{D6798BDF-0693-415F-89CB-D7F206D7101F}">
      <dgm:prSet/>
      <dgm:spPr/>
      <dgm:t>
        <a:bodyPr/>
        <a:lstStyle/>
        <a:p>
          <a:endParaRPr lang="es-ES"/>
        </a:p>
      </dgm:t>
    </dgm:pt>
    <dgm:pt modelId="{32921BC3-B7F7-4F84-9603-235BB5539B93}" type="pres">
      <dgm:prSet presAssocID="{7349956B-78EF-4E23-A0BC-CFF8D8C1B4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09C38FF-1044-43C6-889B-4EC33FA7881E}" type="pres">
      <dgm:prSet presAssocID="{741E1002-A766-4E39-A504-6C88774AAC02}" presName="linNode" presStyleCnt="0"/>
      <dgm:spPr/>
    </dgm:pt>
    <dgm:pt modelId="{53D8ECFE-3BC8-4172-B436-DEC179288749}" type="pres">
      <dgm:prSet presAssocID="{741E1002-A766-4E39-A504-6C88774AAC02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71992BF-4EFE-4248-806E-AA714003ABA1}" type="pres">
      <dgm:prSet presAssocID="{741E1002-A766-4E39-A504-6C88774AAC02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9F1A263-9570-48BE-866F-7B8EF3C85D09}" type="pres">
      <dgm:prSet presAssocID="{6E420FC8-4D6D-421A-8FE9-7FC26CBE9FBD}" presName="sp" presStyleCnt="0"/>
      <dgm:spPr/>
    </dgm:pt>
    <dgm:pt modelId="{9959F7C6-D592-43FC-BFCA-103CC8371543}" type="pres">
      <dgm:prSet presAssocID="{D39371F1-DA24-4181-A286-7B5CC41CB42A}" presName="linNode" presStyleCnt="0"/>
      <dgm:spPr/>
    </dgm:pt>
    <dgm:pt modelId="{DFBEF487-7DB2-4718-8F8C-D6D47FF76BD9}" type="pres">
      <dgm:prSet presAssocID="{D39371F1-DA24-4181-A286-7B5CC41CB42A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FA69E9A-D4C2-4762-AFC5-570BFCD43C01}" type="pres">
      <dgm:prSet presAssocID="{D39371F1-DA24-4181-A286-7B5CC41CB42A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7C7CE5E-B296-4F54-800E-CFBF192A5FB3}" type="presOf" srcId="{1E76475F-BB93-4AB0-AAB1-70E58BA408F1}" destId="{FFA69E9A-D4C2-4762-AFC5-570BFCD43C01}" srcOrd="0" destOrd="1" presId="urn:microsoft.com/office/officeart/2005/8/layout/vList5"/>
    <dgm:cxn modelId="{D6798BDF-0693-415F-89CB-D7F206D7101F}" srcId="{D39371F1-DA24-4181-A286-7B5CC41CB42A}" destId="{4612D743-DB94-4F82-800B-7291EE5564C3}" srcOrd="3" destOrd="0" parTransId="{F6E132B6-DB67-40CD-BCF9-80B749A06A81}" sibTransId="{D3660EF2-0711-42AE-8B90-72CA6ADFC57F}"/>
    <dgm:cxn modelId="{E2CB5F79-40E5-44CF-B5D9-A96BA0E8014E}" srcId="{741E1002-A766-4E39-A504-6C88774AAC02}" destId="{5DADDC67-14C6-44E6-A361-7C05E4FE8570}" srcOrd="0" destOrd="0" parTransId="{92E14DAD-B11F-421F-9497-4614117AB2E6}" sibTransId="{D8259AAA-286C-4720-A045-83B66FA5AF51}"/>
    <dgm:cxn modelId="{08C3CC33-5F63-4D8E-823A-87474FE8E801}" srcId="{7349956B-78EF-4E23-A0BC-CFF8D8C1B45F}" destId="{D39371F1-DA24-4181-A286-7B5CC41CB42A}" srcOrd="1" destOrd="0" parTransId="{9B361D71-FC53-46E3-ACF9-9A6EA4080E8F}" sibTransId="{72142897-32F8-4AD1-B3C5-E4F16E971A55}"/>
    <dgm:cxn modelId="{E6157FDD-BBDA-4843-A5C1-E5BDED5E229C}" type="presOf" srcId="{4612D743-DB94-4F82-800B-7291EE5564C3}" destId="{FFA69E9A-D4C2-4762-AFC5-570BFCD43C01}" srcOrd="0" destOrd="3" presId="urn:microsoft.com/office/officeart/2005/8/layout/vList5"/>
    <dgm:cxn modelId="{8080B928-CC8F-4EAB-98A9-65E9425EDF30}" type="presOf" srcId="{D39371F1-DA24-4181-A286-7B5CC41CB42A}" destId="{DFBEF487-7DB2-4718-8F8C-D6D47FF76BD9}" srcOrd="0" destOrd="0" presId="urn:microsoft.com/office/officeart/2005/8/layout/vList5"/>
    <dgm:cxn modelId="{89486D0C-672B-4318-BA4F-EF9699A8A3CE}" type="presOf" srcId="{7349956B-78EF-4E23-A0BC-CFF8D8C1B45F}" destId="{32921BC3-B7F7-4F84-9603-235BB5539B93}" srcOrd="0" destOrd="0" presId="urn:microsoft.com/office/officeart/2005/8/layout/vList5"/>
    <dgm:cxn modelId="{C14A48FA-6E06-4481-B2E2-4EA3D454132D}" srcId="{741E1002-A766-4E39-A504-6C88774AAC02}" destId="{4D535197-61B8-4367-847B-1E0478EC7534}" srcOrd="2" destOrd="0" parTransId="{5CCD301A-EFB0-402A-8407-8FDD1D60AFA6}" sibTransId="{E6141C16-A5A0-4CD5-8914-A222A043BCE2}"/>
    <dgm:cxn modelId="{75A10CA4-3FB7-48AD-A634-7C2FF247D6E7}" srcId="{D39371F1-DA24-4181-A286-7B5CC41CB42A}" destId="{1834EA83-A6D8-410F-8A1C-EE2DD9404BB7}" srcOrd="0" destOrd="0" parTransId="{D60ECCF9-032D-4A67-85BB-C44183B272AC}" sibTransId="{274FCEFC-D8AB-4256-B272-DB37AED311F5}"/>
    <dgm:cxn modelId="{F15CEC75-44B2-406B-8E27-BE45FB776DBC}" srcId="{D39371F1-DA24-4181-A286-7B5CC41CB42A}" destId="{1E76475F-BB93-4AB0-AAB1-70E58BA408F1}" srcOrd="1" destOrd="0" parTransId="{6A0D4CAA-EBF6-4581-B6C7-48CE5B6A28E2}" sibTransId="{8E9104B9-41EE-431A-ABED-B50805816CF6}"/>
    <dgm:cxn modelId="{FC072009-C8B2-4F3A-AC7B-5DB049B62C82}" type="presOf" srcId="{739C68B3-9F18-4130-81E3-4E34B3498CEC}" destId="{E71992BF-4EFE-4248-806E-AA714003ABA1}" srcOrd="0" destOrd="3" presId="urn:microsoft.com/office/officeart/2005/8/layout/vList5"/>
    <dgm:cxn modelId="{795F1810-FC15-42AB-948C-1408DAD0A18C}" srcId="{D39371F1-DA24-4181-A286-7B5CC41CB42A}" destId="{80FCDFE7-CD9B-4E59-8963-B13C72CB05F8}" srcOrd="2" destOrd="0" parTransId="{0447882E-7634-41E8-9CC1-E9FF52E91C07}" sibTransId="{4BFF63BB-C303-4FB3-B7A2-E90910EEA2AD}"/>
    <dgm:cxn modelId="{446DA67A-A7FF-44A4-9552-5B24427C58E4}" type="presOf" srcId="{4D535197-61B8-4367-847B-1E0478EC7534}" destId="{E71992BF-4EFE-4248-806E-AA714003ABA1}" srcOrd="0" destOrd="2" presId="urn:microsoft.com/office/officeart/2005/8/layout/vList5"/>
    <dgm:cxn modelId="{F2589A72-BEC1-4F59-822A-86B14DE8CE0C}" srcId="{7349956B-78EF-4E23-A0BC-CFF8D8C1B45F}" destId="{741E1002-A766-4E39-A504-6C88774AAC02}" srcOrd="0" destOrd="0" parTransId="{4ECF3796-A218-4441-A82D-421EC7A9BBD9}" sibTransId="{6E420FC8-4D6D-421A-8FE9-7FC26CBE9FBD}"/>
    <dgm:cxn modelId="{92E08A93-613D-4988-91DB-7700811FD224}" srcId="{741E1002-A766-4E39-A504-6C88774AAC02}" destId="{739C68B3-9F18-4130-81E3-4E34B3498CEC}" srcOrd="3" destOrd="0" parTransId="{4EE71E6F-C652-456D-A415-49B601E5A6CA}" sibTransId="{95838BEA-7858-4A61-A5D6-B608AE7DE762}"/>
    <dgm:cxn modelId="{ADE51314-B48F-4441-81D5-6567155F7648}" type="presOf" srcId="{1834EA83-A6D8-410F-8A1C-EE2DD9404BB7}" destId="{FFA69E9A-D4C2-4762-AFC5-570BFCD43C01}" srcOrd="0" destOrd="0" presId="urn:microsoft.com/office/officeart/2005/8/layout/vList5"/>
    <dgm:cxn modelId="{E649C85A-9E90-4CCD-956A-C0A4571AD305}" type="presOf" srcId="{741E1002-A766-4E39-A504-6C88774AAC02}" destId="{53D8ECFE-3BC8-4172-B436-DEC179288749}" srcOrd="0" destOrd="0" presId="urn:microsoft.com/office/officeart/2005/8/layout/vList5"/>
    <dgm:cxn modelId="{45E39E51-5D2F-4F44-ADE8-0B327526835F}" type="presOf" srcId="{80FCDFE7-CD9B-4E59-8963-B13C72CB05F8}" destId="{FFA69E9A-D4C2-4762-AFC5-570BFCD43C01}" srcOrd="0" destOrd="2" presId="urn:microsoft.com/office/officeart/2005/8/layout/vList5"/>
    <dgm:cxn modelId="{16AAE67C-2FF8-4999-93D6-5473CF10963D}" type="presOf" srcId="{5DADDC67-14C6-44E6-A361-7C05E4FE8570}" destId="{E71992BF-4EFE-4248-806E-AA714003ABA1}" srcOrd="0" destOrd="0" presId="urn:microsoft.com/office/officeart/2005/8/layout/vList5"/>
    <dgm:cxn modelId="{8ABA38D2-0790-455A-8B1A-5BF9B5F385D2}" srcId="{741E1002-A766-4E39-A504-6C88774AAC02}" destId="{62FAA451-4444-4DB1-9109-D6AEA210A40D}" srcOrd="1" destOrd="0" parTransId="{E8402654-C933-43F5-B13C-D41CFA086D99}" sibTransId="{E2AA4D1F-948B-4870-9DB8-8F1CDC7830F7}"/>
    <dgm:cxn modelId="{243BEA83-2485-4A0D-8088-FC2E3FD5D18D}" type="presOf" srcId="{62FAA451-4444-4DB1-9109-D6AEA210A40D}" destId="{E71992BF-4EFE-4248-806E-AA714003ABA1}" srcOrd="0" destOrd="1" presId="urn:microsoft.com/office/officeart/2005/8/layout/vList5"/>
    <dgm:cxn modelId="{2A23B852-2D8C-4E4B-9A26-4AB71D9A122F}" type="presParOf" srcId="{32921BC3-B7F7-4F84-9603-235BB5539B93}" destId="{F09C38FF-1044-43C6-889B-4EC33FA7881E}" srcOrd="0" destOrd="0" presId="urn:microsoft.com/office/officeart/2005/8/layout/vList5"/>
    <dgm:cxn modelId="{1B89731F-573B-4F01-9D8A-946522940C67}" type="presParOf" srcId="{F09C38FF-1044-43C6-889B-4EC33FA7881E}" destId="{53D8ECFE-3BC8-4172-B436-DEC179288749}" srcOrd="0" destOrd="0" presId="urn:microsoft.com/office/officeart/2005/8/layout/vList5"/>
    <dgm:cxn modelId="{1FEFCC5D-9232-4504-A342-688B1965E7F8}" type="presParOf" srcId="{F09C38FF-1044-43C6-889B-4EC33FA7881E}" destId="{E71992BF-4EFE-4248-806E-AA714003ABA1}" srcOrd="1" destOrd="0" presId="urn:microsoft.com/office/officeart/2005/8/layout/vList5"/>
    <dgm:cxn modelId="{05BBAAAD-E4A7-4D87-8A31-248A5E45093F}" type="presParOf" srcId="{32921BC3-B7F7-4F84-9603-235BB5539B93}" destId="{B9F1A263-9570-48BE-866F-7B8EF3C85D09}" srcOrd="1" destOrd="0" presId="urn:microsoft.com/office/officeart/2005/8/layout/vList5"/>
    <dgm:cxn modelId="{8F6D53AA-7351-4286-BA91-1EE95B710304}" type="presParOf" srcId="{32921BC3-B7F7-4F84-9603-235BB5539B93}" destId="{9959F7C6-D592-43FC-BFCA-103CC8371543}" srcOrd="2" destOrd="0" presId="urn:microsoft.com/office/officeart/2005/8/layout/vList5"/>
    <dgm:cxn modelId="{3C71CA49-F082-4C63-8283-EFA60E9D6B7A}" type="presParOf" srcId="{9959F7C6-D592-43FC-BFCA-103CC8371543}" destId="{DFBEF487-7DB2-4718-8F8C-D6D47FF76BD9}" srcOrd="0" destOrd="0" presId="urn:microsoft.com/office/officeart/2005/8/layout/vList5"/>
    <dgm:cxn modelId="{0A040B59-A2FB-48C4-B59C-0C5E9FE4C7AF}" type="presParOf" srcId="{9959F7C6-D592-43FC-BFCA-103CC8371543}" destId="{FFA69E9A-D4C2-4762-AFC5-570BFCD43C0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49956B-78EF-4E23-A0BC-CFF8D8C1B45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CD0DF5E-5AB1-4EC4-A7B7-F342DB0506FC}">
      <dgm:prSet phldrT="[Texto]"/>
      <dgm:spPr/>
      <dgm:t>
        <a:bodyPr/>
        <a:lstStyle/>
        <a:p>
          <a:r>
            <a:rPr lang="es-ES" dirty="0" smtClean="0"/>
            <a:t>Carga solo de los componentes requeridos en cada vista</a:t>
          </a:r>
          <a:endParaRPr lang="es-ES" dirty="0"/>
        </a:p>
      </dgm:t>
    </dgm:pt>
    <dgm:pt modelId="{AD535C86-7898-4410-AB80-31B11FEB1745}" type="parTrans" cxnId="{DEF9E899-474E-49EB-8708-A57B3CA49F78}">
      <dgm:prSet/>
      <dgm:spPr/>
      <dgm:t>
        <a:bodyPr/>
        <a:lstStyle/>
        <a:p>
          <a:endParaRPr lang="es-ES"/>
        </a:p>
      </dgm:t>
    </dgm:pt>
    <dgm:pt modelId="{3942ACED-1B84-4C83-A0D8-39C4E8AA3B51}" type="sibTrans" cxnId="{DEF9E899-474E-49EB-8708-A57B3CA49F78}">
      <dgm:prSet/>
      <dgm:spPr/>
      <dgm:t>
        <a:bodyPr/>
        <a:lstStyle/>
        <a:p>
          <a:endParaRPr lang="es-ES"/>
        </a:p>
      </dgm:t>
    </dgm:pt>
    <dgm:pt modelId="{77F1226A-E770-4FD0-8DE2-3DECA8244747}">
      <dgm:prSet phldrT="[Texto]"/>
      <dgm:spPr/>
      <dgm:t>
        <a:bodyPr/>
        <a:lstStyle/>
        <a:p>
          <a:r>
            <a:rPr lang="es-ES" dirty="0" smtClean="0"/>
            <a:t>Mejora el rendimiento en la primera carga</a:t>
          </a:r>
          <a:endParaRPr lang="es-ES" dirty="0"/>
        </a:p>
      </dgm:t>
    </dgm:pt>
    <dgm:pt modelId="{5C093895-A7C3-46A5-B46B-DF96345BE1F3}" type="parTrans" cxnId="{DDAF0BC2-900F-41A5-A559-49B9E1798798}">
      <dgm:prSet/>
      <dgm:spPr/>
      <dgm:t>
        <a:bodyPr/>
        <a:lstStyle/>
        <a:p>
          <a:endParaRPr lang="es-ES"/>
        </a:p>
      </dgm:t>
    </dgm:pt>
    <dgm:pt modelId="{31BCE9AE-016A-4E2A-88A6-CEED27E74476}" type="sibTrans" cxnId="{DDAF0BC2-900F-41A5-A559-49B9E1798798}">
      <dgm:prSet/>
      <dgm:spPr/>
      <dgm:t>
        <a:bodyPr/>
        <a:lstStyle/>
        <a:p>
          <a:endParaRPr lang="es-ES"/>
        </a:p>
      </dgm:t>
    </dgm:pt>
    <dgm:pt modelId="{80FCDFE7-CD9B-4E59-8963-B13C72CB05F8}">
      <dgm:prSet phldrT="[Texto]"/>
      <dgm:spPr/>
      <dgm:t>
        <a:bodyPr/>
        <a:lstStyle/>
        <a:p>
          <a:r>
            <a:rPr lang="es-ES" dirty="0" smtClean="0"/>
            <a:t>Lazy SPA</a:t>
          </a:r>
          <a:endParaRPr lang="es-ES" dirty="0"/>
        </a:p>
      </dgm:t>
    </dgm:pt>
    <dgm:pt modelId="{0447882E-7634-41E8-9CC1-E9FF52E91C07}" type="parTrans" cxnId="{795F1810-FC15-42AB-948C-1408DAD0A18C}">
      <dgm:prSet/>
      <dgm:spPr/>
      <dgm:t>
        <a:bodyPr/>
        <a:lstStyle/>
        <a:p>
          <a:endParaRPr lang="es-ES"/>
        </a:p>
      </dgm:t>
    </dgm:pt>
    <dgm:pt modelId="{4BFF63BB-C303-4FB3-B7A2-E90910EEA2AD}" type="sibTrans" cxnId="{795F1810-FC15-42AB-948C-1408DAD0A18C}">
      <dgm:prSet/>
      <dgm:spPr/>
      <dgm:t>
        <a:bodyPr/>
        <a:lstStyle/>
        <a:p>
          <a:endParaRPr lang="es-ES"/>
        </a:p>
      </dgm:t>
    </dgm:pt>
    <dgm:pt modelId="{4E5C9619-61F4-4D01-A44E-EA5AC662CD62}">
      <dgm:prSet phldrT="[Texto]"/>
      <dgm:spPr/>
      <dgm:t>
        <a:bodyPr/>
        <a:lstStyle/>
        <a:p>
          <a:r>
            <a:rPr lang="es-ES" dirty="0" smtClean="0"/>
            <a:t>Renderizado Universal</a:t>
          </a:r>
        </a:p>
      </dgm:t>
    </dgm:pt>
    <dgm:pt modelId="{F027EAA0-5721-4085-A0CF-A959AF2F4A58}" type="parTrans" cxnId="{92EC68A5-ECC8-41D7-A6D3-E6630648144E}">
      <dgm:prSet/>
      <dgm:spPr/>
      <dgm:t>
        <a:bodyPr/>
        <a:lstStyle/>
        <a:p>
          <a:endParaRPr lang="es-ES"/>
        </a:p>
      </dgm:t>
    </dgm:pt>
    <dgm:pt modelId="{E36785CF-730A-42B6-9B48-FF1C28684C85}" type="sibTrans" cxnId="{92EC68A5-ECC8-41D7-A6D3-E6630648144E}">
      <dgm:prSet/>
      <dgm:spPr/>
      <dgm:t>
        <a:bodyPr/>
        <a:lstStyle/>
        <a:p>
          <a:endParaRPr lang="es-ES"/>
        </a:p>
      </dgm:t>
    </dgm:pt>
    <dgm:pt modelId="{7D95553E-91F3-48E9-A642-7CE45B73FAE6}">
      <dgm:prSet phldrT="[Texto]"/>
      <dgm:spPr/>
      <dgm:t>
        <a:bodyPr/>
        <a:lstStyle/>
        <a:p>
          <a:r>
            <a:rPr lang="es-ES" dirty="0" smtClean="0"/>
            <a:t>Aplicaciones Web, móviles o de escritorio</a:t>
          </a:r>
        </a:p>
      </dgm:t>
    </dgm:pt>
    <dgm:pt modelId="{1C7C941F-6DC3-4AD8-A9F2-3189FEB4117B}" type="parTrans" cxnId="{313B1184-BE37-49DE-BD2B-98B6325DBD63}">
      <dgm:prSet/>
      <dgm:spPr/>
      <dgm:t>
        <a:bodyPr/>
        <a:lstStyle/>
        <a:p>
          <a:endParaRPr lang="es-ES"/>
        </a:p>
      </dgm:t>
    </dgm:pt>
    <dgm:pt modelId="{F9289B3E-E073-4014-B8AC-843DACDA2B5C}" type="sibTrans" cxnId="{313B1184-BE37-49DE-BD2B-98B6325DBD63}">
      <dgm:prSet/>
      <dgm:spPr/>
      <dgm:t>
        <a:bodyPr/>
        <a:lstStyle/>
        <a:p>
          <a:endParaRPr lang="es-ES"/>
        </a:p>
      </dgm:t>
    </dgm:pt>
    <dgm:pt modelId="{67DC6686-2E20-44D7-9B68-2272EC3471B1}">
      <dgm:prSet phldrT="[Texto]"/>
      <dgm:spPr/>
      <dgm:t>
        <a:bodyPr/>
        <a:lstStyle/>
        <a:p>
          <a:r>
            <a:rPr lang="es-ES" dirty="0" smtClean="0"/>
            <a:t>Ahorra trabajo de desarrollo</a:t>
          </a:r>
        </a:p>
      </dgm:t>
    </dgm:pt>
    <dgm:pt modelId="{FD740318-413D-45CE-BBD6-6CD1173F53BD}" type="parTrans" cxnId="{4666AF67-A273-4200-908A-CB2FD367E4E6}">
      <dgm:prSet/>
      <dgm:spPr/>
      <dgm:t>
        <a:bodyPr/>
        <a:lstStyle/>
        <a:p>
          <a:endParaRPr lang="es-ES"/>
        </a:p>
      </dgm:t>
    </dgm:pt>
    <dgm:pt modelId="{82106BCA-F278-45A3-98DE-A947BDCE83C5}" type="sibTrans" cxnId="{4666AF67-A273-4200-908A-CB2FD367E4E6}">
      <dgm:prSet/>
      <dgm:spPr/>
      <dgm:t>
        <a:bodyPr/>
        <a:lstStyle/>
        <a:p>
          <a:endParaRPr lang="es-ES"/>
        </a:p>
      </dgm:t>
    </dgm:pt>
    <dgm:pt modelId="{92A77D89-D9AC-492D-987A-1E8F2F1CB105}">
      <dgm:prSet phldrT="[Texto]"/>
      <dgm:spPr/>
      <dgm:t>
        <a:bodyPr/>
        <a:lstStyle/>
        <a:p>
          <a:r>
            <a:rPr lang="es-ES" dirty="0" smtClean="0"/>
            <a:t>Renderizado en Servidor</a:t>
          </a:r>
        </a:p>
      </dgm:t>
    </dgm:pt>
    <dgm:pt modelId="{41ED5E60-C31E-4535-B84D-470AFA049F9D}" type="parTrans" cxnId="{D7B25D29-66A9-4D00-BB1D-1AAB3D3FC38A}">
      <dgm:prSet/>
      <dgm:spPr/>
      <dgm:t>
        <a:bodyPr/>
        <a:lstStyle/>
        <a:p>
          <a:endParaRPr lang="es-ES"/>
        </a:p>
      </dgm:t>
    </dgm:pt>
    <dgm:pt modelId="{A36F33F7-CD26-4801-9E38-4976E2A6F04E}" type="sibTrans" cxnId="{D7B25D29-66A9-4D00-BB1D-1AAB3D3FC38A}">
      <dgm:prSet/>
      <dgm:spPr/>
      <dgm:t>
        <a:bodyPr/>
        <a:lstStyle/>
        <a:p>
          <a:endParaRPr lang="es-ES"/>
        </a:p>
      </dgm:t>
    </dgm:pt>
    <dgm:pt modelId="{7890E48E-9ED5-40E7-8848-207F59CB00A8}">
      <dgm:prSet phldrT="[Texto]"/>
      <dgm:spPr/>
      <dgm:t>
        <a:bodyPr/>
        <a:lstStyle/>
        <a:p>
          <a:r>
            <a:rPr lang="es-ES" dirty="0" smtClean="0"/>
            <a:t>Permite generar HTML de una vista directamente en el servidor</a:t>
          </a:r>
        </a:p>
      </dgm:t>
    </dgm:pt>
    <dgm:pt modelId="{FEAAF8B7-75B1-4F53-B79A-78D2F20F7BD4}" type="parTrans" cxnId="{3E8BF84C-5823-4870-8427-331EDBD2DEEC}">
      <dgm:prSet/>
      <dgm:spPr/>
      <dgm:t>
        <a:bodyPr/>
        <a:lstStyle/>
        <a:p>
          <a:endParaRPr lang="es-ES"/>
        </a:p>
      </dgm:t>
    </dgm:pt>
    <dgm:pt modelId="{5225A6AD-82F7-4BED-A214-165E506CE0C2}" type="sibTrans" cxnId="{3E8BF84C-5823-4870-8427-331EDBD2DEEC}">
      <dgm:prSet/>
      <dgm:spPr/>
      <dgm:t>
        <a:bodyPr/>
        <a:lstStyle/>
        <a:p>
          <a:endParaRPr lang="es-ES"/>
        </a:p>
      </dgm:t>
    </dgm:pt>
    <dgm:pt modelId="{054474FF-48FA-42BB-909E-C708B48C1367}">
      <dgm:prSet phldrT="[Texto]"/>
      <dgm:spPr/>
      <dgm:t>
        <a:bodyPr/>
        <a:lstStyle/>
        <a:p>
          <a:r>
            <a:rPr lang="es-ES" dirty="0" smtClean="0"/>
            <a:t>Mejora el SEO de nuestras aplicaciones</a:t>
          </a:r>
        </a:p>
      </dgm:t>
    </dgm:pt>
    <dgm:pt modelId="{3AFBDCFD-530D-425E-8E95-CADC4FF68BDE}" type="parTrans" cxnId="{1C5A195F-9DCF-4D67-8E32-D8AD4010DF18}">
      <dgm:prSet/>
      <dgm:spPr/>
      <dgm:t>
        <a:bodyPr/>
        <a:lstStyle/>
        <a:p>
          <a:endParaRPr lang="es-ES"/>
        </a:p>
      </dgm:t>
    </dgm:pt>
    <dgm:pt modelId="{E4374B4B-EF5C-4CEC-B102-600F6E409A17}" type="sibTrans" cxnId="{1C5A195F-9DCF-4D67-8E32-D8AD4010DF18}">
      <dgm:prSet/>
      <dgm:spPr/>
      <dgm:t>
        <a:bodyPr/>
        <a:lstStyle/>
        <a:p>
          <a:endParaRPr lang="es-ES"/>
        </a:p>
      </dgm:t>
    </dgm:pt>
    <dgm:pt modelId="{32921BC3-B7F7-4F84-9603-235BB5539B93}" type="pres">
      <dgm:prSet presAssocID="{7349956B-78EF-4E23-A0BC-CFF8D8C1B4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6E6C9FD-B041-46AD-96B6-E803F1974C92}" type="pres">
      <dgm:prSet presAssocID="{80FCDFE7-CD9B-4E59-8963-B13C72CB05F8}" presName="linNode" presStyleCnt="0"/>
      <dgm:spPr/>
    </dgm:pt>
    <dgm:pt modelId="{30CE9F75-6503-45C7-847B-3E3F410759DF}" type="pres">
      <dgm:prSet presAssocID="{80FCDFE7-CD9B-4E59-8963-B13C72CB05F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35C0F4E-26B0-433D-81CD-00720950EB5A}" type="pres">
      <dgm:prSet presAssocID="{80FCDFE7-CD9B-4E59-8963-B13C72CB05F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FE30737-B95E-45BC-8B8E-86E8AF9FB16C}" type="pres">
      <dgm:prSet presAssocID="{4BFF63BB-C303-4FB3-B7A2-E90910EEA2AD}" presName="sp" presStyleCnt="0"/>
      <dgm:spPr/>
    </dgm:pt>
    <dgm:pt modelId="{71B0C22E-1F9B-4096-8C0D-FA2FD226385D}" type="pres">
      <dgm:prSet presAssocID="{4E5C9619-61F4-4D01-A44E-EA5AC662CD62}" presName="linNode" presStyleCnt="0"/>
      <dgm:spPr/>
    </dgm:pt>
    <dgm:pt modelId="{528C5E02-36F6-4DBF-86B8-3482E4784B1B}" type="pres">
      <dgm:prSet presAssocID="{4E5C9619-61F4-4D01-A44E-EA5AC662CD62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6BDF4AB-5AB1-4B60-8BE0-391D226E082A}" type="pres">
      <dgm:prSet presAssocID="{4E5C9619-61F4-4D01-A44E-EA5AC662CD62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119302C-E0A6-4661-BC8D-F83BFD9C74CC}" type="pres">
      <dgm:prSet presAssocID="{E36785CF-730A-42B6-9B48-FF1C28684C85}" presName="sp" presStyleCnt="0"/>
      <dgm:spPr/>
    </dgm:pt>
    <dgm:pt modelId="{99D99D2B-625A-4E50-A60A-3A2B2287A0C5}" type="pres">
      <dgm:prSet presAssocID="{92A77D89-D9AC-492D-987A-1E8F2F1CB105}" presName="linNode" presStyleCnt="0"/>
      <dgm:spPr/>
    </dgm:pt>
    <dgm:pt modelId="{F7ECD1C9-317D-4423-B2F0-FE3346CE6E73}" type="pres">
      <dgm:prSet presAssocID="{92A77D89-D9AC-492D-987A-1E8F2F1CB105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5D0B707-63D7-4579-910B-E23985B8E525}" type="pres">
      <dgm:prSet presAssocID="{92A77D89-D9AC-492D-987A-1E8F2F1CB105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55795F1-33E6-42EC-AA40-E039DBBEE8BE}" type="presOf" srcId="{4E5C9619-61F4-4D01-A44E-EA5AC662CD62}" destId="{528C5E02-36F6-4DBF-86B8-3482E4784B1B}" srcOrd="0" destOrd="0" presId="urn:microsoft.com/office/officeart/2005/8/layout/vList5"/>
    <dgm:cxn modelId="{DDAF0BC2-900F-41A5-A559-49B9E1798798}" srcId="{80FCDFE7-CD9B-4E59-8963-B13C72CB05F8}" destId="{77F1226A-E770-4FD0-8DE2-3DECA8244747}" srcOrd="1" destOrd="0" parTransId="{5C093895-A7C3-46A5-B46B-DF96345BE1F3}" sibTransId="{31BCE9AE-016A-4E2A-88A6-CEED27E74476}"/>
    <dgm:cxn modelId="{D7B25D29-66A9-4D00-BB1D-1AAB3D3FC38A}" srcId="{7349956B-78EF-4E23-A0BC-CFF8D8C1B45F}" destId="{92A77D89-D9AC-492D-987A-1E8F2F1CB105}" srcOrd="2" destOrd="0" parTransId="{41ED5E60-C31E-4535-B84D-470AFA049F9D}" sibTransId="{A36F33F7-CD26-4801-9E38-4976E2A6F04E}"/>
    <dgm:cxn modelId="{1C5A195F-9DCF-4D67-8E32-D8AD4010DF18}" srcId="{92A77D89-D9AC-492D-987A-1E8F2F1CB105}" destId="{054474FF-48FA-42BB-909E-C708B48C1367}" srcOrd="1" destOrd="0" parTransId="{3AFBDCFD-530D-425E-8E95-CADC4FF68BDE}" sibTransId="{E4374B4B-EF5C-4CEC-B102-600F6E409A17}"/>
    <dgm:cxn modelId="{54ABE7A0-2EF0-46DB-8695-620D20780798}" type="presOf" srcId="{7890E48E-9ED5-40E7-8848-207F59CB00A8}" destId="{05D0B707-63D7-4579-910B-E23985B8E525}" srcOrd="0" destOrd="0" presId="urn:microsoft.com/office/officeart/2005/8/layout/vList5"/>
    <dgm:cxn modelId="{C55A07A6-CD5D-4662-BB71-9164D8C97381}" type="presOf" srcId="{2CD0DF5E-5AB1-4EC4-A7B7-F342DB0506FC}" destId="{735C0F4E-26B0-433D-81CD-00720950EB5A}" srcOrd="0" destOrd="0" presId="urn:microsoft.com/office/officeart/2005/8/layout/vList5"/>
    <dgm:cxn modelId="{1F3BB4D5-5E16-4CC2-904C-97E4D8167C0E}" type="presOf" srcId="{054474FF-48FA-42BB-909E-C708B48C1367}" destId="{05D0B707-63D7-4579-910B-E23985B8E525}" srcOrd="0" destOrd="1" presId="urn:microsoft.com/office/officeart/2005/8/layout/vList5"/>
    <dgm:cxn modelId="{1C3F2669-10F4-460C-B11B-71C72E85D319}" type="presOf" srcId="{92A77D89-D9AC-492D-987A-1E8F2F1CB105}" destId="{F7ECD1C9-317D-4423-B2F0-FE3346CE6E73}" srcOrd="0" destOrd="0" presId="urn:microsoft.com/office/officeart/2005/8/layout/vList5"/>
    <dgm:cxn modelId="{795F1810-FC15-42AB-948C-1408DAD0A18C}" srcId="{7349956B-78EF-4E23-A0BC-CFF8D8C1B45F}" destId="{80FCDFE7-CD9B-4E59-8963-B13C72CB05F8}" srcOrd="0" destOrd="0" parTransId="{0447882E-7634-41E8-9CC1-E9FF52E91C07}" sibTransId="{4BFF63BB-C303-4FB3-B7A2-E90910EEA2AD}"/>
    <dgm:cxn modelId="{DEF9E899-474E-49EB-8708-A57B3CA49F78}" srcId="{80FCDFE7-CD9B-4E59-8963-B13C72CB05F8}" destId="{2CD0DF5E-5AB1-4EC4-A7B7-F342DB0506FC}" srcOrd="0" destOrd="0" parTransId="{AD535C86-7898-4410-AB80-31B11FEB1745}" sibTransId="{3942ACED-1B84-4C83-A0D8-39C4E8AA3B51}"/>
    <dgm:cxn modelId="{3E8BF84C-5823-4870-8427-331EDBD2DEEC}" srcId="{92A77D89-D9AC-492D-987A-1E8F2F1CB105}" destId="{7890E48E-9ED5-40E7-8848-207F59CB00A8}" srcOrd="0" destOrd="0" parTransId="{FEAAF8B7-75B1-4F53-B79A-78D2F20F7BD4}" sibTransId="{5225A6AD-82F7-4BED-A214-165E506CE0C2}"/>
    <dgm:cxn modelId="{313B1184-BE37-49DE-BD2B-98B6325DBD63}" srcId="{4E5C9619-61F4-4D01-A44E-EA5AC662CD62}" destId="{7D95553E-91F3-48E9-A642-7CE45B73FAE6}" srcOrd="0" destOrd="0" parTransId="{1C7C941F-6DC3-4AD8-A9F2-3189FEB4117B}" sibTransId="{F9289B3E-E073-4014-B8AC-843DACDA2B5C}"/>
    <dgm:cxn modelId="{20D7C09A-5656-4644-B345-46A45997EC4E}" type="presOf" srcId="{77F1226A-E770-4FD0-8DE2-3DECA8244747}" destId="{735C0F4E-26B0-433D-81CD-00720950EB5A}" srcOrd="0" destOrd="1" presId="urn:microsoft.com/office/officeart/2005/8/layout/vList5"/>
    <dgm:cxn modelId="{4666AF67-A273-4200-908A-CB2FD367E4E6}" srcId="{4E5C9619-61F4-4D01-A44E-EA5AC662CD62}" destId="{67DC6686-2E20-44D7-9B68-2272EC3471B1}" srcOrd="1" destOrd="0" parTransId="{FD740318-413D-45CE-BBD6-6CD1173F53BD}" sibTransId="{82106BCA-F278-45A3-98DE-A947BDCE83C5}"/>
    <dgm:cxn modelId="{A45C8653-0AD7-4D56-B73E-B0A17D4DAD16}" type="presOf" srcId="{67DC6686-2E20-44D7-9B68-2272EC3471B1}" destId="{86BDF4AB-5AB1-4B60-8BE0-391D226E082A}" srcOrd="0" destOrd="1" presId="urn:microsoft.com/office/officeart/2005/8/layout/vList5"/>
    <dgm:cxn modelId="{99C9C621-C1BE-4CE6-883F-B4A6ED1F18D1}" type="presOf" srcId="{80FCDFE7-CD9B-4E59-8963-B13C72CB05F8}" destId="{30CE9F75-6503-45C7-847B-3E3F410759DF}" srcOrd="0" destOrd="0" presId="urn:microsoft.com/office/officeart/2005/8/layout/vList5"/>
    <dgm:cxn modelId="{92EC68A5-ECC8-41D7-A6D3-E6630648144E}" srcId="{7349956B-78EF-4E23-A0BC-CFF8D8C1B45F}" destId="{4E5C9619-61F4-4D01-A44E-EA5AC662CD62}" srcOrd="1" destOrd="0" parTransId="{F027EAA0-5721-4085-A0CF-A959AF2F4A58}" sibTransId="{E36785CF-730A-42B6-9B48-FF1C28684C85}"/>
    <dgm:cxn modelId="{C6F20264-401B-4486-BE65-2AD34A06A24A}" type="presOf" srcId="{7D95553E-91F3-48E9-A642-7CE45B73FAE6}" destId="{86BDF4AB-5AB1-4B60-8BE0-391D226E082A}" srcOrd="0" destOrd="0" presId="urn:microsoft.com/office/officeart/2005/8/layout/vList5"/>
    <dgm:cxn modelId="{D4B78396-5E29-436A-AC1A-011DF004C259}" type="presOf" srcId="{7349956B-78EF-4E23-A0BC-CFF8D8C1B45F}" destId="{32921BC3-B7F7-4F84-9603-235BB5539B93}" srcOrd="0" destOrd="0" presId="urn:microsoft.com/office/officeart/2005/8/layout/vList5"/>
    <dgm:cxn modelId="{9B5B3A6D-7CDB-439C-859A-9E8C439B12CA}" type="presParOf" srcId="{32921BC3-B7F7-4F84-9603-235BB5539B93}" destId="{A6E6C9FD-B041-46AD-96B6-E803F1974C92}" srcOrd="0" destOrd="0" presId="urn:microsoft.com/office/officeart/2005/8/layout/vList5"/>
    <dgm:cxn modelId="{B8E3DC6F-3332-4272-960E-9BED7D8F6C32}" type="presParOf" srcId="{A6E6C9FD-B041-46AD-96B6-E803F1974C92}" destId="{30CE9F75-6503-45C7-847B-3E3F410759DF}" srcOrd="0" destOrd="0" presId="urn:microsoft.com/office/officeart/2005/8/layout/vList5"/>
    <dgm:cxn modelId="{691863AE-C612-4A55-A410-F62C57992949}" type="presParOf" srcId="{A6E6C9FD-B041-46AD-96B6-E803F1974C92}" destId="{735C0F4E-26B0-433D-81CD-00720950EB5A}" srcOrd="1" destOrd="0" presId="urn:microsoft.com/office/officeart/2005/8/layout/vList5"/>
    <dgm:cxn modelId="{D93EC27C-B510-41CD-990D-E78041343596}" type="presParOf" srcId="{32921BC3-B7F7-4F84-9603-235BB5539B93}" destId="{BFE30737-B95E-45BC-8B8E-86E8AF9FB16C}" srcOrd="1" destOrd="0" presId="urn:microsoft.com/office/officeart/2005/8/layout/vList5"/>
    <dgm:cxn modelId="{6B3F5271-4A0F-43C1-85C7-4E41F92E4021}" type="presParOf" srcId="{32921BC3-B7F7-4F84-9603-235BB5539B93}" destId="{71B0C22E-1F9B-4096-8C0D-FA2FD226385D}" srcOrd="2" destOrd="0" presId="urn:microsoft.com/office/officeart/2005/8/layout/vList5"/>
    <dgm:cxn modelId="{115D28CD-AC7E-4518-A2BF-2FA064531EB6}" type="presParOf" srcId="{71B0C22E-1F9B-4096-8C0D-FA2FD226385D}" destId="{528C5E02-36F6-4DBF-86B8-3482E4784B1B}" srcOrd="0" destOrd="0" presId="urn:microsoft.com/office/officeart/2005/8/layout/vList5"/>
    <dgm:cxn modelId="{70053120-F760-467F-9517-84F34684CEEB}" type="presParOf" srcId="{71B0C22E-1F9B-4096-8C0D-FA2FD226385D}" destId="{86BDF4AB-5AB1-4B60-8BE0-391D226E082A}" srcOrd="1" destOrd="0" presId="urn:microsoft.com/office/officeart/2005/8/layout/vList5"/>
    <dgm:cxn modelId="{C042DF87-DB3C-410E-B691-7EE51B4A4BC7}" type="presParOf" srcId="{32921BC3-B7F7-4F84-9603-235BB5539B93}" destId="{B119302C-E0A6-4661-BC8D-F83BFD9C74CC}" srcOrd="3" destOrd="0" presId="urn:microsoft.com/office/officeart/2005/8/layout/vList5"/>
    <dgm:cxn modelId="{765FF9C5-7451-42DC-817D-D2D0EFACCD05}" type="presParOf" srcId="{32921BC3-B7F7-4F84-9603-235BB5539B93}" destId="{99D99D2B-625A-4E50-A60A-3A2B2287A0C5}" srcOrd="4" destOrd="0" presId="urn:microsoft.com/office/officeart/2005/8/layout/vList5"/>
    <dgm:cxn modelId="{9278B0C8-21EA-43BD-9624-A134CF5B723A}" type="presParOf" srcId="{99D99D2B-625A-4E50-A60A-3A2B2287A0C5}" destId="{F7ECD1C9-317D-4423-B2F0-FE3346CE6E73}" srcOrd="0" destOrd="0" presId="urn:microsoft.com/office/officeart/2005/8/layout/vList5"/>
    <dgm:cxn modelId="{8859580B-EA6B-4AF6-91A6-D2C45BDA5041}" type="presParOf" srcId="{99D99D2B-625A-4E50-A60A-3A2B2287A0C5}" destId="{05D0B707-63D7-4579-910B-E23985B8E52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F3EBD8-5451-4BE0-BC76-7314478EA23B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6FD6849-E11B-406F-8900-1BB32669E787}">
      <dgm:prSet phldrT="[Texto]"/>
      <dgm:spPr/>
      <dgm:t>
        <a:bodyPr/>
        <a:lstStyle/>
        <a:p>
          <a:r>
            <a:rPr lang="es-ES" dirty="0" smtClean="0">
              <a:solidFill>
                <a:schemeClr val="bg1"/>
              </a:solidFill>
            </a:rPr>
            <a:t>Raíz</a:t>
          </a:r>
          <a:endParaRPr lang="es-ES" dirty="0">
            <a:solidFill>
              <a:schemeClr val="bg1"/>
            </a:solidFill>
          </a:endParaRPr>
        </a:p>
      </dgm:t>
    </dgm:pt>
    <dgm:pt modelId="{9F7E4771-2166-48A5-9150-66E879DFFA89}" type="parTrans" cxnId="{50893C54-C7B8-4695-9E8F-99393E055B8D}">
      <dgm:prSet/>
      <dgm:spPr/>
      <dgm:t>
        <a:bodyPr/>
        <a:lstStyle/>
        <a:p>
          <a:endParaRPr lang="es-ES">
            <a:solidFill>
              <a:schemeClr val="bg1"/>
            </a:solidFill>
          </a:endParaRPr>
        </a:p>
      </dgm:t>
    </dgm:pt>
    <dgm:pt modelId="{67F1CFF2-5120-4C28-A7E0-8D01A977245E}" type="sibTrans" cxnId="{50893C54-C7B8-4695-9E8F-99393E055B8D}">
      <dgm:prSet/>
      <dgm:spPr/>
      <dgm:t>
        <a:bodyPr/>
        <a:lstStyle/>
        <a:p>
          <a:endParaRPr lang="es-ES">
            <a:solidFill>
              <a:schemeClr val="bg1"/>
            </a:solidFill>
          </a:endParaRPr>
        </a:p>
      </dgm:t>
    </dgm:pt>
    <dgm:pt modelId="{DAE098F1-036B-4967-9E8F-CFFC92CF9B01}">
      <dgm:prSet phldrT="[Texto]"/>
      <dgm:spPr/>
      <dgm:t>
        <a:bodyPr/>
        <a:lstStyle/>
        <a:p>
          <a:r>
            <a:rPr lang="es-ES" dirty="0" smtClean="0">
              <a:solidFill>
                <a:schemeClr val="bg1"/>
              </a:solidFill>
            </a:rPr>
            <a:t>Menú lateral</a:t>
          </a:r>
          <a:endParaRPr lang="es-ES" dirty="0">
            <a:solidFill>
              <a:schemeClr val="bg1"/>
            </a:solidFill>
          </a:endParaRPr>
        </a:p>
      </dgm:t>
    </dgm:pt>
    <dgm:pt modelId="{34B16843-5BF2-451E-95B6-720CE72071B7}" type="parTrans" cxnId="{5D01ECA8-3091-41AC-A704-35108DDC5D01}">
      <dgm:prSet/>
      <dgm:spPr/>
      <dgm:t>
        <a:bodyPr/>
        <a:lstStyle/>
        <a:p>
          <a:endParaRPr lang="es-ES">
            <a:solidFill>
              <a:schemeClr val="bg1"/>
            </a:solidFill>
          </a:endParaRPr>
        </a:p>
      </dgm:t>
    </dgm:pt>
    <dgm:pt modelId="{12EAD16C-9653-429C-BDDB-A3DD23099F7D}" type="sibTrans" cxnId="{5D01ECA8-3091-41AC-A704-35108DDC5D01}">
      <dgm:prSet/>
      <dgm:spPr/>
      <dgm:t>
        <a:bodyPr/>
        <a:lstStyle/>
        <a:p>
          <a:endParaRPr lang="es-ES">
            <a:solidFill>
              <a:schemeClr val="bg1"/>
            </a:solidFill>
          </a:endParaRPr>
        </a:p>
      </dgm:t>
    </dgm:pt>
    <dgm:pt modelId="{5B940E2B-9824-422D-ABBD-BBB7B23DB4DA}">
      <dgm:prSet phldrT="[Texto]"/>
      <dgm:spPr/>
      <dgm:t>
        <a:bodyPr/>
        <a:lstStyle/>
        <a:p>
          <a:r>
            <a:rPr lang="es-ES" dirty="0" smtClean="0">
              <a:solidFill>
                <a:schemeClr val="bg1"/>
              </a:solidFill>
            </a:rPr>
            <a:t>Listado Tarea</a:t>
          </a:r>
          <a:endParaRPr lang="es-ES" dirty="0">
            <a:solidFill>
              <a:schemeClr val="bg1"/>
            </a:solidFill>
          </a:endParaRPr>
        </a:p>
      </dgm:t>
    </dgm:pt>
    <dgm:pt modelId="{0C78152F-84FD-464A-BFB9-B2B4944B8A7C}" type="parTrans" cxnId="{AB88B912-A3E1-48B2-8ECE-0D5BA41E153C}">
      <dgm:prSet/>
      <dgm:spPr/>
      <dgm:t>
        <a:bodyPr/>
        <a:lstStyle/>
        <a:p>
          <a:endParaRPr lang="es-ES">
            <a:solidFill>
              <a:schemeClr val="bg1"/>
            </a:solidFill>
          </a:endParaRPr>
        </a:p>
      </dgm:t>
    </dgm:pt>
    <dgm:pt modelId="{EFB474F9-073C-4F97-B986-E500EF812F39}" type="sibTrans" cxnId="{AB88B912-A3E1-48B2-8ECE-0D5BA41E153C}">
      <dgm:prSet/>
      <dgm:spPr/>
      <dgm:t>
        <a:bodyPr/>
        <a:lstStyle/>
        <a:p>
          <a:endParaRPr lang="es-ES">
            <a:solidFill>
              <a:schemeClr val="bg1"/>
            </a:solidFill>
          </a:endParaRPr>
        </a:p>
      </dgm:t>
    </dgm:pt>
    <dgm:pt modelId="{0894003B-FF13-40DD-8E37-CDC8FB60B1FD}">
      <dgm:prSet phldrT="[Texto]"/>
      <dgm:spPr/>
      <dgm:t>
        <a:bodyPr/>
        <a:lstStyle/>
        <a:p>
          <a:r>
            <a:rPr lang="es-ES" dirty="0" smtClean="0">
              <a:solidFill>
                <a:schemeClr val="bg1"/>
              </a:solidFill>
            </a:rPr>
            <a:t>Nueva tarea</a:t>
          </a:r>
          <a:endParaRPr lang="es-ES" dirty="0">
            <a:solidFill>
              <a:schemeClr val="bg1"/>
            </a:solidFill>
          </a:endParaRPr>
        </a:p>
      </dgm:t>
    </dgm:pt>
    <dgm:pt modelId="{C868C58A-6204-4AAD-A891-B02D82D3AEDA}" type="parTrans" cxnId="{B3C11938-99FA-4FE7-A931-735790B69A0A}">
      <dgm:prSet/>
      <dgm:spPr/>
      <dgm:t>
        <a:bodyPr/>
        <a:lstStyle/>
        <a:p>
          <a:endParaRPr lang="es-ES">
            <a:solidFill>
              <a:schemeClr val="bg1"/>
            </a:solidFill>
          </a:endParaRPr>
        </a:p>
      </dgm:t>
    </dgm:pt>
    <dgm:pt modelId="{E4FC176F-A526-473D-916C-D19FFB3CC0F9}" type="sibTrans" cxnId="{B3C11938-99FA-4FE7-A931-735790B69A0A}">
      <dgm:prSet/>
      <dgm:spPr/>
      <dgm:t>
        <a:bodyPr/>
        <a:lstStyle/>
        <a:p>
          <a:endParaRPr lang="es-ES">
            <a:solidFill>
              <a:schemeClr val="bg1"/>
            </a:solidFill>
          </a:endParaRPr>
        </a:p>
      </dgm:t>
    </dgm:pt>
    <dgm:pt modelId="{83076439-8CF0-4B40-95A8-58C6D7FF9755}">
      <dgm:prSet phldrT="[Texto]"/>
      <dgm:spPr/>
      <dgm:t>
        <a:bodyPr/>
        <a:lstStyle/>
        <a:p>
          <a:r>
            <a:rPr lang="es-ES" dirty="0" smtClean="0">
              <a:solidFill>
                <a:schemeClr val="bg1"/>
              </a:solidFill>
            </a:rPr>
            <a:t>Menú superior</a:t>
          </a:r>
          <a:endParaRPr lang="es-ES" dirty="0">
            <a:solidFill>
              <a:schemeClr val="bg1"/>
            </a:solidFill>
          </a:endParaRPr>
        </a:p>
      </dgm:t>
    </dgm:pt>
    <dgm:pt modelId="{0A7FE505-16CB-4BE8-A49C-663A5F540824}" type="parTrans" cxnId="{ECC7CBE8-2C50-4A82-A345-4C16AC9C79A5}">
      <dgm:prSet/>
      <dgm:spPr/>
      <dgm:t>
        <a:bodyPr/>
        <a:lstStyle/>
        <a:p>
          <a:endParaRPr lang="es-ES">
            <a:solidFill>
              <a:schemeClr val="bg1"/>
            </a:solidFill>
          </a:endParaRPr>
        </a:p>
      </dgm:t>
    </dgm:pt>
    <dgm:pt modelId="{7F7AE670-157B-4CD2-8FB2-EB243BA7C99E}" type="sibTrans" cxnId="{ECC7CBE8-2C50-4A82-A345-4C16AC9C79A5}">
      <dgm:prSet/>
      <dgm:spPr/>
      <dgm:t>
        <a:bodyPr/>
        <a:lstStyle/>
        <a:p>
          <a:endParaRPr lang="es-ES">
            <a:solidFill>
              <a:schemeClr val="bg1"/>
            </a:solidFill>
          </a:endParaRPr>
        </a:p>
      </dgm:t>
    </dgm:pt>
    <dgm:pt modelId="{1B4C59EA-2021-470B-AC61-F53016820CBC}">
      <dgm:prSet phldrT="[Texto]"/>
      <dgm:spPr/>
      <dgm:t>
        <a:bodyPr/>
        <a:lstStyle/>
        <a:p>
          <a:r>
            <a:rPr lang="es-ES" dirty="0" smtClean="0">
              <a:solidFill>
                <a:schemeClr val="bg1"/>
              </a:solidFill>
            </a:rPr>
            <a:t>Tareas</a:t>
          </a:r>
          <a:endParaRPr lang="es-ES" dirty="0">
            <a:solidFill>
              <a:schemeClr val="bg1"/>
            </a:solidFill>
          </a:endParaRPr>
        </a:p>
      </dgm:t>
    </dgm:pt>
    <dgm:pt modelId="{8CF4D30E-2FDE-49EC-8A41-B906B6F0E3E6}" type="parTrans" cxnId="{F74C23D3-1FC9-42E0-8A09-EDDE0F104A15}">
      <dgm:prSet/>
      <dgm:spPr/>
      <dgm:t>
        <a:bodyPr/>
        <a:lstStyle/>
        <a:p>
          <a:endParaRPr lang="es-ES">
            <a:solidFill>
              <a:schemeClr val="bg1"/>
            </a:solidFill>
          </a:endParaRPr>
        </a:p>
      </dgm:t>
    </dgm:pt>
    <dgm:pt modelId="{3516161E-169B-48E1-A4DB-D4CC9F94EA1C}" type="sibTrans" cxnId="{F74C23D3-1FC9-42E0-8A09-EDDE0F104A15}">
      <dgm:prSet/>
      <dgm:spPr/>
      <dgm:t>
        <a:bodyPr/>
        <a:lstStyle/>
        <a:p>
          <a:endParaRPr lang="es-ES">
            <a:solidFill>
              <a:schemeClr val="bg1"/>
            </a:solidFill>
          </a:endParaRPr>
        </a:p>
      </dgm:t>
    </dgm:pt>
    <dgm:pt modelId="{F6D61D61-2B40-4A50-9BFF-F25F9F5FB78A}">
      <dgm:prSet phldrT="[Texto]"/>
      <dgm:spPr/>
      <dgm:t>
        <a:bodyPr/>
        <a:lstStyle/>
        <a:p>
          <a:r>
            <a:rPr lang="es-ES" dirty="0" smtClean="0">
              <a:solidFill>
                <a:schemeClr val="bg1"/>
              </a:solidFill>
            </a:rPr>
            <a:t>Detalle Tarea</a:t>
          </a:r>
          <a:endParaRPr lang="es-ES" dirty="0">
            <a:solidFill>
              <a:schemeClr val="bg1"/>
            </a:solidFill>
          </a:endParaRPr>
        </a:p>
      </dgm:t>
    </dgm:pt>
    <dgm:pt modelId="{97D794E8-E376-4463-8975-4EA141E552BE}" type="parTrans" cxnId="{B5B6AB48-C0D9-4AEC-BEAA-65AB7345C150}">
      <dgm:prSet/>
      <dgm:spPr/>
      <dgm:t>
        <a:bodyPr/>
        <a:lstStyle/>
        <a:p>
          <a:endParaRPr lang="es-ES">
            <a:solidFill>
              <a:schemeClr val="bg1"/>
            </a:solidFill>
          </a:endParaRPr>
        </a:p>
      </dgm:t>
    </dgm:pt>
    <dgm:pt modelId="{D0887032-7390-49AE-841C-B76E44499006}" type="sibTrans" cxnId="{B5B6AB48-C0D9-4AEC-BEAA-65AB7345C150}">
      <dgm:prSet/>
      <dgm:spPr/>
      <dgm:t>
        <a:bodyPr/>
        <a:lstStyle/>
        <a:p>
          <a:endParaRPr lang="es-ES">
            <a:solidFill>
              <a:schemeClr val="bg1"/>
            </a:solidFill>
          </a:endParaRPr>
        </a:p>
      </dgm:t>
    </dgm:pt>
    <dgm:pt modelId="{E1180AB9-A1E9-4E3D-95D0-659EC4D95B28}">
      <dgm:prSet phldrT="[Texto]"/>
      <dgm:spPr/>
      <dgm:t>
        <a:bodyPr/>
        <a:lstStyle/>
        <a:p>
          <a:r>
            <a:rPr lang="es-ES" dirty="0" smtClean="0">
              <a:solidFill>
                <a:schemeClr val="bg1"/>
              </a:solidFill>
            </a:rPr>
            <a:t>Datos usuario</a:t>
          </a:r>
          <a:endParaRPr lang="es-ES" dirty="0">
            <a:solidFill>
              <a:schemeClr val="bg1"/>
            </a:solidFill>
          </a:endParaRPr>
        </a:p>
      </dgm:t>
    </dgm:pt>
    <dgm:pt modelId="{043B6F9B-C66D-44C2-BC47-888D13ABA363}" type="parTrans" cxnId="{1CE37C1A-D6E8-4CC9-BA10-81DF32144DC6}">
      <dgm:prSet/>
      <dgm:spPr/>
      <dgm:t>
        <a:bodyPr/>
        <a:lstStyle/>
        <a:p>
          <a:endParaRPr lang="es-ES"/>
        </a:p>
      </dgm:t>
    </dgm:pt>
    <dgm:pt modelId="{F1A14AD8-7D4A-4856-92E8-CF93D14F6586}" type="sibTrans" cxnId="{1CE37C1A-D6E8-4CC9-BA10-81DF32144DC6}">
      <dgm:prSet/>
      <dgm:spPr/>
      <dgm:t>
        <a:bodyPr/>
        <a:lstStyle/>
        <a:p>
          <a:endParaRPr lang="es-ES"/>
        </a:p>
      </dgm:t>
    </dgm:pt>
    <dgm:pt modelId="{2C7ADC22-2AB3-4DBC-84AB-83DED503EBEE}" type="pres">
      <dgm:prSet presAssocID="{2AF3EBD8-5451-4BE0-BC76-7314478EA23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9CA021D9-BF47-46BB-A180-DE9474F91444}" type="pres">
      <dgm:prSet presAssocID="{C6FD6849-E11B-406F-8900-1BB32669E787}" presName="hierRoot1" presStyleCnt="0"/>
      <dgm:spPr/>
    </dgm:pt>
    <dgm:pt modelId="{C54997C5-1D2D-44A8-9ADF-795CA01DD4A8}" type="pres">
      <dgm:prSet presAssocID="{C6FD6849-E11B-406F-8900-1BB32669E787}" presName="composite" presStyleCnt="0"/>
      <dgm:spPr/>
    </dgm:pt>
    <dgm:pt modelId="{66316934-F31A-4F78-B90D-F8963218611F}" type="pres">
      <dgm:prSet presAssocID="{C6FD6849-E11B-406F-8900-1BB32669E787}" presName="image" presStyleLbl="node0" presStyleIdx="0" presStyleCnt="1"/>
      <dgm:spPr/>
    </dgm:pt>
    <dgm:pt modelId="{5F898853-F018-458A-8B00-4BCD67529155}" type="pres">
      <dgm:prSet presAssocID="{C6FD6849-E11B-406F-8900-1BB32669E787}" presName="text" presStyleLbl="revTx" presStyleIdx="0" presStyleCnt="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9912944-1E95-475D-B669-A8C1DF039CF8}" type="pres">
      <dgm:prSet presAssocID="{C6FD6849-E11B-406F-8900-1BB32669E787}" presName="hierChild2" presStyleCnt="0"/>
      <dgm:spPr/>
    </dgm:pt>
    <dgm:pt modelId="{3BB859D3-1950-49EE-AB98-9307FA616A82}" type="pres">
      <dgm:prSet presAssocID="{0A7FE505-16CB-4BE8-A49C-663A5F540824}" presName="Name10" presStyleLbl="parChTrans1D2" presStyleIdx="0" presStyleCnt="3"/>
      <dgm:spPr/>
      <dgm:t>
        <a:bodyPr/>
        <a:lstStyle/>
        <a:p>
          <a:endParaRPr lang="es-ES"/>
        </a:p>
      </dgm:t>
    </dgm:pt>
    <dgm:pt modelId="{7B708F4B-6954-4CD9-B3A7-85629483EA69}" type="pres">
      <dgm:prSet presAssocID="{83076439-8CF0-4B40-95A8-58C6D7FF9755}" presName="hierRoot2" presStyleCnt="0"/>
      <dgm:spPr/>
    </dgm:pt>
    <dgm:pt modelId="{8DEA8EFD-92F5-4C99-BBE2-BBA6B087E9F8}" type="pres">
      <dgm:prSet presAssocID="{83076439-8CF0-4B40-95A8-58C6D7FF9755}" presName="composite2" presStyleCnt="0"/>
      <dgm:spPr/>
    </dgm:pt>
    <dgm:pt modelId="{20DE8009-A53A-4C46-84ED-A7FD937CF401}" type="pres">
      <dgm:prSet presAssocID="{83076439-8CF0-4B40-95A8-58C6D7FF9755}" presName="image2" presStyleLbl="node2" presStyleIdx="0" presStyleCnt="3"/>
      <dgm:spPr/>
    </dgm:pt>
    <dgm:pt modelId="{A32DDC11-A7D8-41A2-8F94-F1D9BC950B05}" type="pres">
      <dgm:prSet presAssocID="{83076439-8CF0-4B40-95A8-58C6D7FF9755}" presName="text2" presStyleLbl="revTx" presStyleIdx="1" presStyleCnt="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9DEE86A-34FB-49F7-A64E-590DB8EF66E1}" type="pres">
      <dgm:prSet presAssocID="{83076439-8CF0-4B40-95A8-58C6D7FF9755}" presName="hierChild3" presStyleCnt="0"/>
      <dgm:spPr/>
    </dgm:pt>
    <dgm:pt modelId="{C35F6F70-A1CE-4DDC-B6C4-CBE0C2D504A8}" type="pres">
      <dgm:prSet presAssocID="{043B6F9B-C66D-44C2-BC47-888D13ABA363}" presName="Name17" presStyleLbl="parChTrans1D3" presStyleIdx="0" presStyleCnt="3"/>
      <dgm:spPr/>
      <dgm:t>
        <a:bodyPr/>
        <a:lstStyle/>
        <a:p>
          <a:endParaRPr lang="es-ES"/>
        </a:p>
      </dgm:t>
    </dgm:pt>
    <dgm:pt modelId="{67133185-B122-4131-83F9-CD9E0A6F79FA}" type="pres">
      <dgm:prSet presAssocID="{E1180AB9-A1E9-4E3D-95D0-659EC4D95B28}" presName="hierRoot3" presStyleCnt="0"/>
      <dgm:spPr/>
    </dgm:pt>
    <dgm:pt modelId="{BFBBD107-510D-4C95-B8C1-7E6A6D006CB0}" type="pres">
      <dgm:prSet presAssocID="{E1180AB9-A1E9-4E3D-95D0-659EC4D95B28}" presName="composite3" presStyleCnt="0"/>
      <dgm:spPr/>
    </dgm:pt>
    <dgm:pt modelId="{878592E6-C88C-4CFE-A31A-91B03F6FF531}" type="pres">
      <dgm:prSet presAssocID="{E1180AB9-A1E9-4E3D-95D0-659EC4D95B28}" presName="image3" presStyleLbl="node3" presStyleIdx="0" presStyleCnt="3"/>
      <dgm:spPr/>
    </dgm:pt>
    <dgm:pt modelId="{78B8C7C0-3E18-4A11-A281-23691F3520D0}" type="pres">
      <dgm:prSet presAssocID="{E1180AB9-A1E9-4E3D-95D0-659EC4D95B28}" presName="text3" presStyleLbl="revTx" presStyleIdx="2" presStyleCnt="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2518414-506F-4CF0-83B9-8244CB3FF82C}" type="pres">
      <dgm:prSet presAssocID="{E1180AB9-A1E9-4E3D-95D0-659EC4D95B28}" presName="hierChild4" presStyleCnt="0"/>
      <dgm:spPr/>
    </dgm:pt>
    <dgm:pt modelId="{08655965-4059-4ADF-84C8-FB62A66A0F2D}" type="pres">
      <dgm:prSet presAssocID="{34B16843-5BF2-451E-95B6-720CE72071B7}" presName="Name10" presStyleLbl="parChTrans1D2" presStyleIdx="1" presStyleCnt="3"/>
      <dgm:spPr/>
      <dgm:t>
        <a:bodyPr/>
        <a:lstStyle/>
        <a:p>
          <a:endParaRPr lang="es-ES"/>
        </a:p>
      </dgm:t>
    </dgm:pt>
    <dgm:pt modelId="{419AA4FE-8ED8-42D5-8E5C-A7A9EC92BD2F}" type="pres">
      <dgm:prSet presAssocID="{DAE098F1-036B-4967-9E8F-CFFC92CF9B01}" presName="hierRoot2" presStyleCnt="0"/>
      <dgm:spPr/>
    </dgm:pt>
    <dgm:pt modelId="{39B47FD9-C680-4961-896B-8DED5EF67271}" type="pres">
      <dgm:prSet presAssocID="{DAE098F1-036B-4967-9E8F-CFFC92CF9B01}" presName="composite2" presStyleCnt="0"/>
      <dgm:spPr/>
    </dgm:pt>
    <dgm:pt modelId="{0E147F16-6AA1-4D95-B65D-CF8A75577B2C}" type="pres">
      <dgm:prSet presAssocID="{DAE098F1-036B-4967-9E8F-CFFC92CF9B01}" presName="image2" presStyleLbl="node2" presStyleIdx="1" presStyleCnt="3"/>
      <dgm:spPr/>
    </dgm:pt>
    <dgm:pt modelId="{4D752A8D-41FD-494B-B0C4-56D8FF056EA0}" type="pres">
      <dgm:prSet presAssocID="{DAE098F1-036B-4967-9E8F-CFFC92CF9B01}" presName="text2" presStyleLbl="revTx" presStyleIdx="3" presStyleCnt="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B161975-90B9-4BBA-BD98-8A0C29606EB7}" type="pres">
      <dgm:prSet presAssocID="{DAE098F1-036B-4967-9E8F-CFFC92CF9B01}" presName="hierChild3" presStyleCnt="0"/>
      <dgm:spPr/>
    </dgm:pt>
    <dgm:pt modelId="{EE747DFF-7E50-4161-88DE-37628F6D4DE6}" type="pres">
      <dgm:prSet presAssocID="{8CF4D30E-2FDE-49EC-8A41-B906B6F0E3E6}" presName="Name10" presStyleLbl="parChTrans1D2" presStyleIdx="2" presStyleCnt="3"/>
      <dgm:spPr/>
      <dgm:t>
        <a:bodyPr/>
        <a:lstStyle/>
        <a:p>
          <a:endParaRPr lang="es-ES"/>
        </a:p>
      </dgm:t>
    </dgm:pt>
    <dgm:pt modelId="{0E406987-BB18-4720-B6D9-60F3761AC10A}" type="pres">
      <dgm:prSet presAssocID="{1B4C59EA-2021-470B-AC61-F53016820CBC}" presName="hierRoot2" presStyleCnt="0"/>
      <dgm:spPr/>
    </dgm:pt>
    <dgm:pt modelId="{E185BE32-CE83-40DE-BDD7-B04D0430AFE0}" type="pres">
      <dgm:prSet presAssocID="{1B4C59EA-2021-470B-AC61-F53016820CBC}" presName="composite2" presStyleCnt="0"/>
      <dgm:spPr/>
    </dgm:pt>
    <dgm:pt modelId="{281BB97A-326A-4367-A64E-E3D1D09712C9}" type="pres">
      <dgm:prSet presAssocID="{1B4C59EA-2021-470B-AC61-F53016820CBC}" presName="image2" presStyleLbl="node2" presStyleIdx="2" presStyleCnt="3"/>
      <dgm:spPr/>
    </dgm:pt>
    <dgm:pt modelId="{E0E653FD-4E40-48C8-9812-BC6C5E5D9658}" type="pres">
      <dgm:prSet presAssocID="{1B4C59EA-2021-470B-AC61-F53016820CBC}" presName="text2" presStyleLbl="revTx" presStyleIdx="4" presStyleCnt="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B226919-5EBD-4C4B-8E70-BDA93A83D69D}" type="pres">
      <dgm:prSet presAssocID="{1B4C59EA-2021-470B-AC61-F53016820CBC}" presName="hierChild3" presStyleCnt="0"/>
      <dgm:spPr/>
    </dgm:pt>
    <dgm:pt modelId="{DAD644F6-FAC7-4E92-906E-1EF99EC0AE4E}" type="pres">
      <dgm:prSet presAssocID="{0C78152F-84FD-464A-BFB9-B2B4944B8A7C}" presName="Name17" presStyleLbl="parChTrans1D3" presStyleIdx="1" presStyleCnt="3"/>
      <dgm:spPr/>
      <dgm:t>
        <a:bodyPr/>
        <a:lstStyle/>
        <a:p>
          <a:endParaRPr lang="es-ES"/>
        </a:p>
      </dgm:t>
    </dgm:pt>
    <dgm:pt modelId="{99239E94-7D7C-4927-AA82-E0F36CC7B595}" type="pres">
      <dgm:prSet presAssocID="{5B940E2B-9824-422D-ABBD-BBB7B23DB4DA}" presName="hierRoot3" presStyleCnt="0"/>
      <dgm:spPr/>
    </dgm:pt>
    <dgm:pt modelId="{8D3E1DFE-D04E-458F-AEDE-4BF2175F2894}" type="pres">
      <dgm:prSet presAssocID="{5B940E2B-9824-422D-ABBD-BBB7B23DB4DA}" presName="composite3" presStyleCnt="0"/>
      <dgm:spPr/>
    </dgm:pt>
    <dgm:pt modelId="{B2B38CE2-466F-4912-BFAA-26EC656FAFCF}" type="pres">
      <dgm:prSet presAssocID="{5B940E2B-9824-422D-ABBD-BBB7B23DB4DA}" presName="image3" presStyleLbl="node3" presStyleIdx="1" presStyleCnt="3"/>
      <dgm:spPr/>
    </dgm:pt>
    <dgm:pt modelId="{341A5073-231A-4B24-8F7E-4C8D658128C7}" type="pres">
      <dgm:prSet presAssocID="{5B940E2B-9824-422D-ABBD-BBB7B23DB4DA}" presName="text3" presStyleLbl="revTx" presStyleIdx="5" presStyleCnt="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218315C-F1C6-4C31-B166-EDFC23A04262}" type="pres">
      <dgm:prSet presAssocID="{5B940E2B-9824-422D-ABBD-BBB7B23DB4DA}" presName="hierChild4" presStyleCnt="0"/>
      <dgm:spPr/>
    </dgm:pt>
    <dgm:pt modelId="{F9AFCE18-A32E-455A-9D8D-61A5E18597FC}" type="pres">
      <dgm:prSet presAssocID="{97D794E8-E376-4463-8975-4EA141E552BE}" presName="Name23" presStyleLbl="parChTrans1D4" presStyleIdx="0" presStyleCnt="1"/>
      <dgm:spPr/>
      <dgm:t>
        <a:bodyPr/>
        <a:lstStyle/>
        <a:p>
          <a:endParaRPr lang="es-ES"/>
        </a:p>
      </dgm:t>
    </dgm:pt>
    <dgm:pt modelId="{2C10E995-542C-44F1-A3EA-138ACA5E6561}" type="pres">
      <dgm:prSet presAssocID="{F6D61D61-2B40-4A50-9BFF-F25F9F5FB78A}" presName="hierRoot4" presStyleCnt="0"/>
      <dgm:spPr/>
    </dgm:pt>
    <dgm:pt modelId="{F8731BEE-8BE9-419B-BAA5-2BEA07445AC7}" type="pres">
      <dgm:prSet presAssocID="{F6D61D61-2B40-4A50-9BFF-F25F9F5FB78A}" presName="composite4" presStyleCnt="0"/>
      <dgm:spPr/>
    </dgm:pt>
    <dgm:pt modelId="{3A8ABFB5-7CD9-420E-8A0E-A46E43B01C77}" type="pres">
      <dgm:prSet presAssocID="{F6D61D61-2B40-4A50-9BFF-F25F9F5FB78A}" presName="image4" presStyleLbl="node4" presStyleIdx="0" presStyleCnt="1"/>
      <dgm:spPr/>
    </dgm:pt>
    <dgm:pt modelId="{40BEB489-2DD4-46AF-B511-611CC7F6A436}" type="pres">
      <dgm:prSet presAssocID="{F6D61D61-2B40-4A50-9BFF-F25F9F5FB78A}" presName="text4" presStyleLbl="revTx" presStyleIdx="6" presStyleCnt="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282CF8A-1D6D-4DDA-8B82-B6956BFC31BE}" type="pres">
      <dgm:prSet presAssocID="{F6D61D61-2B40-4A50-9BFF-F25F9F5FB78A}" presName="hierChild5" presStyleCnt="0"/>
      <dgm:spPr/>
    </dgm:pt>
    <dgm:pt modelId="{BAE6DE58-5A18-4210-A0E3-640E17BCCEA6}" type="pres">
      <dgm:prSet presAssocID="{C868C58A-6204-4AAD-A891-B02D82D3AEDA}" presName="Name17" presStyleLbl="parChTrans1D3" presStyleIdx="2" presStyleCnt="3"/>
      <dgm:spPr/>
      <dgm:t>
        <a:bodyPr/>
        <a:lstStyle/>
        <a:p>
          <a:endParaRPr lang="es-ES"/>
        </a:p>
      </dgm:t>
    </dgm:pt>
    <dgm:pt modelId="{307AD7E3-6E94-4919-B808-717541700F68}" type="pres">
      <dgm:prSet presAssocID="{0894003B-FF13-40DD-8E37-CDC8FB60B1FD}" presName="hierRoot3" presStyleCnt="0"/>
      <dgm:spPr/>
    </dgm:pt>
    <dgm:pt modelId="{F33416E6-D4EF-4ACE-9F84-5B3AF58EB7D1}" type="pres">
      <dgm:prSet presAssocID="{0894003B-FF13-40DD-8E37-CDC8FB60B1FD}" presName="composite3" presStyleCnt="0"/>
      <dgm:spPr/>
    </dgm:pt>
    <dgm:pt modelId="{E3A7E68A-58A8-425E-BBA8-D71F8907FA0C}" type="pres">
      <dgm:prSet presAssocID="{0894003B-FF13-40DD-8E37-CDC8FB60B1FD}" presName="image3" presStyleLbl="node3" presStyleIdx="2" presStyleCnt="3"/>
      <dgm:spPr/>
    </dgm:pt>
    <dgm:pt modelId="{6925BFBF-3D7D-4552-8EA9-F882265FED2E}" type="pres">
      <dgm:prSet presAssocID="{0894003B-FF13-40DD-8E37-CDC8FB60B1FD}" presName="text3" presStyleLbl="revTx" presStyleIdx="7" presStyleCnt="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F0ACCF7-CB9F-4B89-A508-6E380C0BB71F}" type="pres">
      <dgm:prSet presAssocID="{0894003B-FF13-40DD-8E37-CDC8FB60B1FD}" presName="hierChild4" presStyleCnt="0"/>
      <dgm:spPr/>
    </dgm:pt>
  </dgm:ptLst>
  <dgm:cxnLst>
    <dgm:cxn modelId="{3B89DC2D-897D-4267-B9B9-D0BF43A1050B}" type="presOf" srcId="{043B6F9B-C66D-44C2-BC47-888D13ABA363}" destId="{C35F6F70-A1CE-4DDC-B6C4-CBE0C2D504A8}" srcOrd="0" destOrd="0" presId="urn:microsoft.com/office/officeart/2009/layout/CirclePictureHierarchy"/>
    <dgm:cxn modelId="{AF1618DD-93BA-4230-AC5A-4B902116F774}" type="presOf" srcId="{8CF4D30E-2FDE-49EC-8A41-B906B6F0E3E6}" destId="{EE747DFF-7E50-4161-88DE-37628F6D4DE6}" srcOrd="0" destOrd="0" presId="urn:microsoft.com/office/officeart/2009/layout/CirclePictureHierarchy"/>
    <dgm:cxn modelId="{F9DB848C-7E2E-4A7A-AF5A-82BDBDD46D89}" type="presOf" srcId="{34B16843-5BF2-451E-95B6-720CE72071B7}" destId="{08655965-4059-4ADF-84C8-FB62A66A0F2D}" srcOrd="0" destOrd="0" presId="urn:microsoft.com/office/officeart/2009/layout/CirclePictureHierarchy"/>
    <dgm:cxn modelId="{C378816A-242A-4634-8853-240320496F31}" type="presOf" srcId="{F6D61D61-2B40-4A50-9BFF-F25F9F5FB78A}" destId="{40BEB489-2DD4-46AF-B511-611CC7F6A436}" srcOrd="0" destOrd="0" presId="urn:microsoft.com/office/officeart/2009/layout/CirclePictureHierarchy"/>
    <dgm:cxn modelId="{B6B10BEF-8153-4219-9EAE-568A8138E60D}" type="presOf" srcId="{E1180AB9-A1E9-4E3D-95D0-659EC4D95B28}" destId="{78B8C7C0-3E18-4A11-A281-23691F3520D0}" srcOrd="0" destOrd="0" presId="urn:microsoft.com/office/officeart/2009/layout/CirclePictureHierarchy"/>
    <dgm:cxn modelId="{ECC7CBE8-2C50-4A82-A345-4C16AC9C79A5}" srcId="{C6FD6849-E11B-406F-8900-1BB32669E787}" destId="{83076439-8CF0-4B40-95A8-58C6D7FF9755}" srcOrd="0" destOrd="0" parTransId="{0A7FE505-16CB-4BE8-A49C-663A5F540824}" sibTransId="{7F7AE670-157B-4CD2-8FB2-EB243BA7C99E}"/>
    <dgm:cxn modelId="{2538369D-9F44-46BE-AA8B-DBB456A73F87}" type="presOf" srcId="{97D794E8-E376-4463-8975-4EA141E552BE}" destId="{F9AFCE18-A32E-455A-9D8D-61A5E18597FC}" srcOrd="0" destOrd="0" presId="urn:microsoft.com/office/officeart/2009/layout/CirclePictureHierarchy"/>
    <dgm:cxn modelId="{50893C54-C7B8-4695-9E8F-99393E055B8D}" srcId="{2AF3EBD8-5451-4BE0-BC76-7314478EA23B}" destId="{C6FD6849-E11B-406F-8900-1BB32669E787}" srcOrd="0" destOrd="0" parTransId="{9F7E4771-2166-48A5-9150-66E879DFFA89}" sibTransId="{67F1CFF2-5120-4C28-A7E0-8D01A977245E}"/>
    <dgm:cxn modelId="{76EEFF28-F383-403B-8F81-F2C80BDE6255}" type="presOf" srcId="{0C78152F-84FD-464A-BFB9-B2B4944B8A7C}" destId="{DAD644F6-FAC7-4E92-906E-1EF99EC0AE4E}" srcOrd="0" destOrd="0" presId="urn:microsoft.com/office/officeart/2009/layout/CirclePictureHierarchy"/>
    <dgm:cxn modelId="{1CE37C1A-D6E8-4CC9-BA10-81DF32144DC6}" srcId="{83076439-8CF0-4B40-95A8-58C6D7FF9755}" destId="{E1180AB9-A1E9-4E3D-95D0-659EC4D95B28}" srcOrd="0" destOrd="0" parTransId="{043B6F9B-C66D-44C2-BC47-888D13ABA363}" sibTransId="{F1A14AD8-7D4A-4856-92E8-CF93D14F6586}"/>
    <dgm:cxn modelId="{F74C23D3-1FC9-42E0-8A09-EDDE0F104A15}" srcId="{C6FD6849-E11B-406F-8900-1BB32669E787}" destId="{1B4C59EA-2021-470B-AC61-F53016820CBC}" srcOrd="2" destOrd="0" parTransId="{8CF4D30E-2FDE-49EC-8A41-B906B6F0E3E6}" sibTransId="{3516161E-169B-48E1-A4DB-D4CC9F94EA1C}"/>
    <dgm:cxn modelId="{BD4DFDBE-3E17-46D3-8818-E15E2F6CA936}" type="presOf" srcId="{C6FD6849-E11B-406F-8900-1BB32669E787}" destId="{5F898853-F018-458A-8B00-4BCD67529155}" srcOrd="0" destOrd="0" presId="urn:microsoft.com/office/officeart/2009/layout/CirclePictureHierarchy"/>
    <dgm:cxn modelId="{B5B6AB48-C0D9-4AEC-BEAA-65AB7345C150}" srcId="{5B940E2B-9824-422D-ABBD-BBB7B23DB4DA}" destId="{F6D61D61-2B40-4A50-9BFF-F25F9F5FB78A}" srcOrd="0" destOrd="0" parTransId="{97D794E8-E376-4463-8975-4EA141E552BE}" sibTransId="{D0887032-7390-49AE-841C-B76E44499006}"/>
    <dgm:cxn modelId="{F36B0E1F-4555-4DCD-9069-9040A662C990}" type="presOf" srcId="{1B4C59EA-2021-470B-AC61-F53016820CBC}" destId="{E0E653FD-4E40-48C8-9812-BC6C5E5D9658}" srcOrd="0" destOrd="0" presId="urn:microsoft.com/office/officeart/2009/layout/CirclePictureHierarchy"/>
    <dgm:cxn modelId="{D3245E4A-49F1-416B-8BBA-36B9B7C228DC}" type="presOf" srcId="{2AF3EBD8-5451-4BE0-BC76-7314478EA23B}" destId="{2C7ADC22-2AB3-4DBC-84AB-83DED503EBEE}" srcOrd="0" destOrd="0" presId="urn:microsoft.com/office/officeart/2009/layout/CirclePictureHierarchy"/>
    <dgm:cxn modelId="{53778A20-8BB2-4BD1-9143-69F135AA3230}" type="presOf" srcId="{5B940E2B-9824-422D-ABBD-BBB7B23DB4DA}" destId="{341A5073-231A-4B24-8F7E-4C8D658128C7}" srcOrd="0" destOrd="0" presId="urn:microsoft.com/office/officeart/2009/layout/CirclePictureHierarchy"/>
    <dgm:cxn modelId="{79BE4655-56B4-486A-886D-C8C32BF4CFCA}" type="presOf" srcId="{C868C58A-6204-4AAD-A891-B02D82D3AEDA}" destId="{BAE6DE58-5A18-4210-A0E3-640E17BCCEA6}" srcOrd="0" destOrd="0" presId="urn:microsoft.com/office/officeart/2009/layout/CirclePictureHierarchy"/>
    <dgm:cxn modelId="{8DEF9B18-5136-4597-A0D6-4A06A7AC703D}" type="presOf" srcId="{DAE098F1-036B-4967-9E8F-CFFC92CF9B01}" destId="{4D752A8D-41FD-494B-B0C4-56D8FF056EA0}" srcOrd="0" destOrd="0" presId="urn:microsoft.com/office/officeart/2009/layout/CirclePictureHierarchy"/>
    <dgm:cxn modelId="{28CB1FD9-3AD6-4F1F-806C-4BF2BC07FBD1}" type="presOf" srcId="{0A7FE505-16CB-4BE8-A49C-663A5F540824}" destId="{3BB859D3-1950-49EE-AB98-9307FA616A82}" srcOrd="0" destOrd="0" presId="urn:microsoft.com/office/officeart/2009/layout/CirclePictureHierarchy"/>
    <dgm:cxn modelId="{F68BE9FF-B668-4C32-A311-162B928D4260}" type="presOf" srcId="{83076439-8CF0-4B40-95A8-58C6D7FF9755}" destId="{A32DDC11-A7D8-41A2-8F94-F1D9BC950B05}" srcOrd="0" destOrd="0" presId="urn:microsoft.com/office/officeart/2009/layout/CirclePictureHierarchy"/>
    <dgm:cxn modelId="{AB88B912-A3E1-48B2-8ECE-0D5BA41E153C}" srcId="{1B4C59EA-2021-470B-AC61-F53016820CBC}" destId="{5B940E2B-9824-422D-ABBD-BBB7B23DB4DA}" srcOrd="0" destOrd="0" parTransId="{0C78152F-84FD-464A-BFB9-B2B4944B8A7C}" sibTransId="{EFB474F9-073C-4F97-B986-E500EF812F39}"/>
    <dgm:cxn modelId="{CD90D2D7-BAE2-487D-8E52-271FC5817725}" type="presOf" srcId="{0894003B-FF13-40DD-8E37-CDC8FB60B1FD}" destId="{6925BFBF-3D7D-4552-8EA9-F882265FED2E}" srcOrd="0" destOrd="0" presId="urn:microsoft.com/office/officeart/2009/layout/CirclePictureHierarchy"/>
    <dgm:cxn modelId="{B3C11938-99FA-4FE7-A931-735790B69A0A}" srcId="{1B4C59EA-2021-470B-AC61-F53016820CBC}" destId="{0894003B-FF13-40DD-8E37-CDC8FB60B1FD}" srcOrd="1" destOrd="0" parTransId="{C868C58A-6204-4AAD-A891-B02D82D3AEDA}" sibTransId="{E4FC176F-A526-473D-916C-D19FFB3CC0F9}"/>
    <dgm:cxn modelId="{5D01ECA8-3091-41AC-A704-35108DDC5D01}" srcId="{C6FD6849-E11B-406F-8900-1BB32669E787}" destId="{DAE098F1-036B-4967-9E8F-CFFC92CF9B01}" srcOrd="1" destOrd="0" parTransId="{34B16843-5BF2-451E-95B6-720CE72071B7}" sibTransId="{12EAD16C-9653-429C-BDDB-A3DD23099F7D}"/>
    <dgm:cxn modelId="{6F519AB8-64EE-4C6F-AEC0-0F9C7038FA11}" type="presParOf" srcId="{2C7ADC22-2AB3-4DBC-84AB-83DED503EBEE}" destId="{9CA021D9-BF47-46BB-A180-DE9474F91444}" srcOrd="0" destOrd="0" presId="urn:microsoft.com/office/officeart/2009/layout/CirclePictureHierarchy"/>
    <dgm:cxn modelId="{C20A6771-AF33-44D3-91BB-108EEFD0F7DA}" type="presParOf" srcId="{9CA021D9-BF47-46BB-A180-DE9474F91444}" destId="{C54997C5-1D2D-44A8-9ADF-795CA01DD4A8}" srcOrd="0" destOrd="0" presId="urn:microsoft.com/office/officeart/2009/layout/CirclePictureHierarchy"/>
    <dgm:cxn modelId="{19611BF5-E13B-42C4-BC50-F22C488C04A4}" type="presParOf" srcId="{C54997C5-1D2D-44A8-9ADF-795CA01DD4A8}" destId="{66316934-F31A-4F78-B90D-F8963218611F}" srcOrd="0" destOrd="0" presId="urn:microsoft.com/office/officeart/2009/layout/CirclePictureHierarchy"/>
    <dgm:cxn modelId="{93FBB6B0-747B-4812-A7A9-AB823F4A1CBB}" type="presParOf" srcId="{C54997C5-1D2D-44A8-9ADF-795CA01DD4A8}" destId="{5F898853-F018-458A-8B00-4BCD67529155}" srcOrd="1" destOrd="0" presId="urn:microsoft.com/office/officeart/2009/layout/CirclePictureHierarchy"/>
    <dgm:cxn modelId="{86585746-0FBD-4823-9A67-2D771314B03A}" type="presParOf" srcId="{9CA021D9-BF47-46BB-A180-DE9474F91444}" destId="{E9912944-1E95-475D-B669-A8C1DF039CF8}" srcOrd="1" destOrd="0" presId="urn:microsoft.com/office/officeart/2009/layout/CirclePictureHierarchy"/>
    <dgm:cxn modelId="{4C65AF9F-8373-4F25-A54A-C58277296687}" type="presParOf" srcId="{E9912944-1E95-475D-B669-A8C1DF039CF8}" destId="{3BB859D3-1950-49EE-AB98-9307FA616A82}" srcOrd="0" destOrd="0" presId="urn:microsoft.com/office/officeart/2009/layout/CirclePictureHierarchy"/>
    <dgm:cxn modelId="{DD3A295A-B948-4640-A1C7-B99EE0E03BC3}" type="presParOf" srcId="{E9912944-1E95-475D-B669-A8C1DF039CF8}" destId="{7B708F4B-6954-4CD9-B3A7-85629483EA69}" srcOrd="1" destOrd="0" presId="urn:microsoft.com/office/officeart/2009/layout/CirclePictureHierarchy"/>
    <dgm:cxn modelId="{83786B07-F572-4A58-A7FA-D28326398312}" type="presParOf" srcId="{7B708F4B-6954-4CD9-B3A7-85629483EA69}" destId="{8DEA8EFD-92F5-4C99-BBE2-BBA6B087E9F8}" srcOrd="0" destOrd="0" presId="urn:microsoft.com/office/officeart/2009/layout/CirclePictureHierarchy"/>
    <dgm:cxn modelId="{BC2F6D2A-294A-49FB-8F2D-C46C9AC6E3C3}" type="presParOf" srcId="{8DEA8EFD-92F5-4C99-BBE2-BBA6B087E9F8}" destId="{20DE8009-A53A-4C46-84ED-A7FD937CF401}" srcOrd="0" destOrd="0" presId="urn:microsoft.com/office/officeart/2009/layout/CirclePictureHierarchy"/>
    <dgm:cxn modelId="{2CDE9948-0ACE-4DD8-8CB3-96458D403A83}" type="presParOf" srcId="{8DEA8EFD-92F5-4C99-BBE2-BBA6B087E9F8}" destId="{A32DDC11-A7D8-41A2-8F94-F1D9BC950B05}" srcOrd="1" destOrd="0" presId="urn:microsoft.com/office/officeart/2009/layout/CirclePictureHierarchy"/>
    <dgm:cxn modelId="{1F76A903-4CE8-4755-8A54-10B6DE932932}" type="presParOf" srcId="{7B708F4B-6954-4CD9-B3A7-85629483EA69}" destId="{49DEE86A-34FB-49F7-A64E-590DB8EF66E1}" srcOrd="1" destOrd="0" presId="urn:microsoft.com/office/officeart/2009/layout/CirclePictureHierarchy"/>
    <dgm:cxn modelId="{1593CAB7-511E-4ABC-9841-8B6F23B0819A}" type="presParOf" srcId="{49DEE86A-34FB-49F7-A64E-590DB8EF66E1}" destId="{C35F6F70-A1CE-4DDC-B6C4-CBE0C2D504A8}" srcOrd="0" destOrd="0" presId="urn:microsoft.com/office/officeart/2009/layout/CirclePictureHierarchy"/>
    <dgm:cxn modelId="{36A92A7B-E520-477D-8BA0-0CBF1037B2A5}" type="presParOf" srcId="{49DEE86A-34FB-49F7-A64E-590DB8EF66E1}" destId="{67133185-B122-4131-83F9-CD9E0A6F79FA}" srcOrd="1" destOrd="0" presId="urn:microsoft.com/office/officeart/2009/layout/CirclePictureHierarchy"/>
    <dgm:cxn modelId="{B3EE65F5-1A7B-4270-AA1A-6DB051C27DD4}" type="presParOf" srcId="{67133185-B122-4131-83F9-CD9E0A6F79FA}" destId="{BFBBD107-510D-4C95-B8C1-7E6A6D006CB0}" srcOrd="0" destOrd="0" presId="urn:microsoft.com/office/officeart/2009/layout/CirclePictureHierarchy"/>
    <dgm:cxn modelId="{0A70DC05-0919-444D-AC8F-C08F4D43BAA3}" type="presParOf" srcId="{BFBBD107-510D-4C95-B8C1-7E6A6D006CB0}" destId="{878592E6-C88C-4CFE-A31A-91B03F6FF531}" srcOrd="0" destOrd="0" presId="urn:microsoft.com/office/officeart/2009/layout/CirclePictureHierarchy"/>
    <dgm:cxn modelId="{C063612E-C320-4585-BF58-0B86A2BA23F5}" type="presParOf" srcId="{BFBBD107-510D-4C95-B8C1-7E6A6D006CB0}" destId="{78B8C7C0-3E18-4A11-A281-23691F3520D0}" srcOrd="1" destOrd="0" presId="urn:microsoft.com/office/officeart/2009/layout/CirclePictureHierarchy"/>
    <dgm:cxn modelId="{C1E80A48-BA2F-4091-B52B-F96DBC2546B9}" type="presParOf" srcId="{67133185-B122-4131-83F9-CD9E0A6F79FA}" destId="{F2518414-506F-4CF0-83B9-8244CB3FF82C}" srcOrd="1" destOrd="0" presId="urn:microsoft.com/office/officeart/2009/layout/CirclePictureHierarchy"/>
    <dgm:cxn modelId="{C6FB8215-8EC6-4D49-AF4E-435B87B8BF5C}" type="presParOf" srcId="{E9912944-1E95-475D-B669-A8C1DF039CF8}" destId="{08655965-4059-4ADF-84C8-FB62A66A0F2D}" srcOrd="2" destOrd="0" presId="urn:microsoft.com/office/officeart/2009/layout/CirclePictureHierarchy"/>
    <dgm:cxn modelId="{6516D5B4-9B29-476C-A6F4-BB4829C6D119}" type="presParOf" srcId="{E9912944-1E95-475D-B669-A8C1DF039CF8}" destId="{419AA4FE-8ED8-42D5-8E5C-A7A9EC92BD2F}" srcOrd="3" destOrd="0" presId="urn:microsoft.com/office/officeart/2009/layout/CirclePictureHierarchy"/>
    <dgm:cxn modelId="{AF3EC5E2-6584-432D-B18B-FEF3FF971BA6}" type="presParOf" srcId="{419AA4FE-8ED8-42D5-8E5C-A7A9EC92BD2F}" destId="{39B47FD9-C680-4961-896B-8DED5EF67271}" srcOrd="0" destOrd="0" presId="urn:microsoft.com/office/officeart/2009/layout/CirclePictureHierarchy"/>
    <dgm:cxn modelId="{2A9FF57F-61AD-4662-9E01-24A913917D3B}" type="presParOf" srcId="{39B47FD9-C680-4961-896B-8DED5EF67271}" destId="{0E147F16-6AA1-4D95-B65D-CF8A75577B2C}" srcOrd="0" destOrd="0" presId="urn:microsoft.com/office/officeart/2009/layout/CirclePictureHierarchy"/>
    <dgm:cxn modelId="{2A6C5451-C965-4EE3-9397-826F7DDBFBC7}" type="presParOf" srcId="{39B47FD9-C680-4961-896B-8DED5EF67271}" destId="{4D752A8D-41FD-494B-B0C4-56D8FF056EA0}" srcOrd="1" destOrd="0" presId="urn:microsoft.com/office/officeart/2009/layout/CirclePictureHierarchy"/>
    <dgm:cxn modelId="{682F8231-94B1-460B-B76D-E540DF0F2158}" type="presParOf" srcId="{419AA4FE-8ED8-42D5-8E5C-A7A9EC92BD2F}" destId="{7B161975-90B9-4BBA-BD98-8A0C29606EB7}" srcOrd="1" destOrd="0" presId="urn:microsoft.com/office/officeart/2009/layout/CirclePictureHierarchy"/>
    <dgm:cxn modelId="{97680178-D4FB-4F19-AD2B-994AF303BA64}" type="presParOf" srcId="{E9912944-1E95-475D-B669-A8C1DF039CF8}" destId="{EE747DFF-7E50-4161-88DE-37628F6D4DE6}" srcOrd="4" destOrd="0" presId="urn:microsoft.com/office/officeart/2009/layout/CirclePictureHierarchy"/>
    <dgm:cxn modelId="{158316C8-E0FA-482A-AD6C-15F221A15A65}" type="presParOf" srcId="{E9912944-1E95-475D-B669-A8C1DF039CF8}" destId="{0E406987-BB18-4720-B6D9-60F3761AC10A}" srcOrd="5" destOrd="0" presId="urn:microsoft.com/office/officeart/2009/layout/CirclePictureHierarchy"/>
    <dgm:cxn modelId="{62EB10BD-A7B0-4327-9C34-DEACBAF6E061}" type="presParOf" srcId="{0E406987-BB18-4720-B6D9-60F3761AC10A}" destId="{E185BE32-CE83-40DE-BDD7-B04D0430AFE0}" srcOrd="0" destOrd="0" presId="urn:microsoft.com/office/officeart/2009/layout/CirclePictureHierarchy"/>
    <dgm:cxn modelId="{0BC93A22-DCC3-4E17-9D12-4C784C7FA3A1}" type="presParOf" srcId="{E185BE32-CE83-40DE-BDD7-B04D0430AFE0}" destId="{281BB97A-326A-4367-A64E-E3D1D09712C9}" srcOrd="0" destOrd="0" presId="urn:microsoft.com/office/officeart/2009/layout/CirclePictureHierarchy"/>
    <dgm:cxn modelId="{A4674CFE-0B29-4052-A518-C7A3AB67D9C7}" type="presParOf" srcId="{E185BE32-CE83-40DE-BDD7-B04D0430AFE0}" destId="{E0E653FD-4E40-48C8-9812-BC6C5E5D9658}" srcOrd="1" destOrd="0" presId="urn:microsoft.com/office/officeart/2009/layout/CirclePictureHierarchy"/>
    <dgm:cxn modelId="{929AF38A-A021-4CA0-B528-8A692FBE4074}" type="presParOf" srcId="{0E406987-BB18-4720-B6D9-60F3761AC10A}" destId="{9B226919-5EBD-4C4B-8E70-BDA93A83D69D}" srcOrd="1" destOrd="0" presId="urn:microsoft.com/office/officeart/2009/layout/CirclePictureHierarchy"/>
    <dgm:cxn modelId="{FACDAE0F-377E-449A-AE2B-9ECCD53CFECF}" type="presParOf" srcId="{9B226919-5EBD-4C4B-8E70-BDA93A83D69D}" destId="{DAD644F6-FAC7-4E92-906E-1EF99EC0AE4E}" srcOrd="0" destOrd="0" presId="urn:microsoft.com/office/officeart/2009/layout/CirclePictureHierarchy"/>
    <dgm:cxn modelId="{ABBC7FC8-9773-4158-8977-EFE49C01EB11}" type="presParOf" srcId="{9B226919-5EBD-4C4B-8E70-BDA93A83D69D}" destId="{99239E94-7D7C-4927-AA82-E0F36CC7B595}" srcOrd="1" destOrd="0" presId="urn:microsoft.com/office/officeart/2009/layout/CirclePictureHierarchy"/>
    <dgm:cxn modelId="{05D4364C-C066-46B9-ADBF-33096DBF6814}" type="presParOf" srcId="{99239E94-7D7C-4927-AA82-E0F36CC7B595}" destId="{8D3E1DFE-D04E-458F-AEDE-4BF2175F2894}" srcOrd="0" destOrd="0" presId="urn:microsoft.com/office/officeart/2009/layout/CirclePictureHierarchy"/>
    <dgm:cxn modelId="{FF5CE7ED-2829-4E6C-BDD5-37D5E9262F39}" type="presParOf" srcId="{8D3E1DFE-D04E-458F-AEDE-4BF2175F2894}" destId="{B2B38CE2-466F-4912-BFAA-26EC656FAFCF}" srcOrd="0" destOrd="0" presId="urn:microsoft.com/office/officeart/2009/layout/CirclePictureHierarchy"/>
    <dgm:cxn modelId="{1BC42277-193A-4434-9084-AA999FA7C3F7}" type="presParOf" srcId="{8D3E1DFE-D04E-458F-AEDE-4BF2175F2894}" destId="{341A5073-231A-4B24-8F7E-4C8D658128C7}" srcOrd="1" destOrd="0" presId="urn:microsoft.com/office/officeart/2009/layout/CirclePictureHierarchy"/>
    <dgm:cxn modelId="{93A32C10-997E-4980-8D42-6D6C978CE9C8}" type="presParOf" srcId="{99239E94-7D7C-4927-AA82-E0F36CC7B595}" destId="{5218315C-F1C6-4C31-B166-EDFC23A04262}" srcOrd="1" destOrd="0" presId="urn:microsoft.com/office/officeart/2009/layout/CirclePictureHierarchy"/>
    <dgm:cxn modelId="{72D334B9-3B30-4958-A0BC-4F2DD316D9E8}" type="presParOf" srcId="{5218315C-F1C6-4C31-B166-EDFC23A04262}" destId="{F9AFCE18-A32E-455A-9D8D-61A5E18597FC}" srcOrd="0" destOrd="0" presId="urn:microsoft.com/office/officeart/2009/layout/CirclePictureHierarchy"/>
    <dgm:cxn modelId="{D9628167-23FC-437E-BE8E-028901BC81E0}" type="presParOf" srcId="{5218315C-F1C6-4C31-B166-EDFC23A04262}" destId="{2C10E995-542C-44F1-A3EA-138ACA5E6561}" srcOrd="1" destOrd="0" presId="urn:microsoft.com/office/officeart/2009/layout/CirclePictureHierarchy"/>
    <dgm:cxn modelId="{70C01C7D-D960-4E55-911D-EE93BDCB715B}" type="presParOf" srcId="{2C10E995-542C-44F1-A3EA-138ACA5E6561}" destId="{F8731BEE-8BE9-419B-BAA5-2BEA07445AC7}" srcOrd="0" destOrd="0" presId="urn:microsoft.com/office/officeart/2009/layout/CirclePictureHierarchy"/>
    <dgm:cxn modelId="{BCC38B8E-3DEA-4121-8D75-89D1CADDDFC9}" type="presParOf" srcId="{F8731BEE-8BE9-419B-BAA5-2BEA07445AC7}" destId="{3A8ABFB5-7CD9-420E-8A0E-A46E43B01C77}" srcOrd="0" destOrd="0" presId="urn:microsoft.com/office/officeart/2009/layout/CirclePictureHierarchy"/>
    <dgm:cxn modelId="{8205AC91-80E9-4CD3-82AF-D9EDD7A7266B}" type="presParOf" srcId="{F8731BEE-8BE9-419B-BAA5-2BEA07445AC7}" destId="{40BEB489-2DD4-46AF-B511-611CC7F6A436}" srcOrd="1" destOrd="0" presId="urn:microsoft.com/office/officeart/2009/layout/CirclePictureHierarchy"/>
    <dgm:cxn modelId="{777C9984-FE7E-4C69-A66B-B2038860D330}" type="presParOf" srcId="{2C10E995-542C-44F1-A3EA-138ACA5E6561}" destId="{D282CF8A-1D6D-4DDA-8B82-B6956BFC31BE}" srcOrd="1" destOrd="0" presId="urn:microsoft.com/office/officeart/2009/layout/CirclePictureHierarchy"/>
    <dgm:cxn modelId="{54538C6B-B361-4F34-9299-AFFB059AE3BD}" type="presParOf" srcId="{9B226919-5EBD-4C4B-8E70-BDA93A83D69D}" destId="{BAE6DE58-5A18-4210-A0E3-640E17BCCEA6}" srcOrd="2" destOrd="0" presId="urn:microsoft.com/office/officeart/2009/layout/CirclePictureHierarchy"/>
    <dgm:cxn modelId="{DCECB765-D6FB-4106-9686-5FAE09DAC7CE}" type="presParOf" srcId="{9B226919-5EBD-4C4B-8E70-BDA93A83D69D}" destId="{307AD7E3-6E94-4919-B808-717541700F68}" srcOrd="3" destOrd="0" presId="urn:microsoft.com/office/officeart/2009/layout/CirclePictureHierarchy"/>
    <dgm:cxn modelId="{AC050769-BE2F-4E93-8AFD-3889C486D80E}" type="presParOf" srcId="{307AD7E3-6E94-4919-B808-717541700F68}" destId="{F33416E6-D4EF-4ACE-9F84-5B3AF58EB7D1}" srcOrd="0" destOrd="0" presId="urn:microsoft.com/office/officeart/2009/layout/CirclePictureHierarchy"/>
    <dgm:cxn modelId="{FCC8AC70-ED2F-4961-9B6C-18E2AFBC1E72}" type="presParOf" srcId="{F33416E6-D4EF-4ACE-9F84-5B3AF58EB7D1}" destId="{E3A7E68A-58A8-425E-BBA8-D71F8907FA0C}" srcOrd="0" destOrd="0" presId="urn:microsoft.com/office/officeart/2009/layout/CirclePictureHierarchy"/>
    <dgm:cxn modelId="{92CC7994-D67D-4A89-A40A-4CDC4F71F208}" type="presParOf" srcId="{F33416E6-D4EF-4ACE-9F84-5B3AF58EB7D1}" destId="{6925BFBF-3D7D-4552-8EA9-F882265FED2E}" srcOrd="1" destOrd="0" presId="urn:microsoft.com/office/officeart/2009/layout/CirclePictureHierarchy"/>
    <dgm:cxn modelId="{F843AC84-DF3E-43AE-B8E2-692B57999FB3}" type="presParOf" srcId="{307AD7E3-6E94-4919-B808-717541700F68}" destId="{1F0ACCF7-CB9F-4B89-A508-6E380C0BB71F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3A22D2-ADD1-412E-AEAE-EBE842FB5F3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BE98A21-2CA5-432A-B1AF-BA3B17639DEF}">
      <dgm:prSet phldrT="[Texto]"/>
      <dgm:spPr/>
      <dgm:t>
        <a:bodyPr/>
        <a:lstStyle/>
        <a:p>
          <a:r>
            <a:rPr lang="es-ES" dirty="0" err="1" smtClean="0"/>
            <a:t>Template</a:t>
          </a:r>
          <a:endParaRPr lang="es-ES" dirty="0"/>
        </a:p>
      </dgm:t>
    </dgm:pt>
    <dgm:pt modelId="{CC462D46-7AE0-43DD-B8BA-D5A3BCEE45D0}" type="parTrans" cxnId="{AF1A101F-179B-40BB-84FC-1B8C76461D4F}">
      <dgm:prSet/>
      <dgm:spPr/>
      <dgm:t>
        <a:bodyPr/>
        <a:lstStyle/>
        <a:p>
          <a:endParaRPr lang="es-ES"/>
        </a:p>
      </dgm:t>
    </dgm:pt>
    <dgm:pt modelId="{92EF7B8D-8D3B-465B-A791-E2011605ACC8}" type="sibTrans" cxnId="{AF1A101F-179B-40BB-84FC-1B8C76461D4F}">
      <dgm:prSet/>
      <dgm:spPr/>
      <dgm:t>
        <a:bodyPr/>
        <a:lstStyle/>
        <a:p>
          <a:endParaRPr lang="es-ES"/>
        </a:p>
      </dgm:t>
    </dgm:pt>
    <dgm:pt modelId="{E4572153-41C4-472C-9BF9-309EEB9339AD}">
      <dgm:prSet phldrT="[Texto]"/>
      <dgm:spPr/>
      <dgm:t>
        <a:bodyPr/>
        <a:lstStyle/>
        <a:p>
          <a:r>
            <a:rPr lang="es-ES" dirty="0" smtClean="0"/>
            <a:t>Código HTML</a:t>
          </a:r>
          <a:endParaRPr lang="es-ES" dirty="0"/>
        </a:p>
      </dgm:t>
    </dgm:pt>
    <dgm:pt modelId="{8201A628-F4CF-442E-AF48-D418C15BBB33}" type="parTrans" cxnId="{B644166C-BABA-4ABF-91FF-9E526FB8D260}">
      <dgm:prSet/>
      <dgm:spPr/>
      <dgm:t>
        <a:bodyPr/>
        <a:lstStyle/>
        <a:p>
          <a:endParaRPr lang="es-ES"/>
        </a:p>
      </dgm:t>
    </dgm:pt>
    <dgm:pt modelId="{1481C0AD-483A-454F-84D3-F19B60ED430E}" type="sibTrans" cxnId="{B644166C-BABA-4ABF-91FF-9E526FB8D260}">
      <dgm:prSet/>
      <dgm:spPr/>
      <dgm:t>
        <a:bodyPr/>
        <a:lstStyle/>
        <a:p>
          <a:endParaRPr lang="es-ES"/>
        </a:p>
      </dgm:t>
    </dgm:pt>
    <dgm:pt modelId="{0766426D-1450-4685-8194-D7EE1F8BC1D0}">
      <dgm:prSet phldrT="[Texto]"/>
      <dgm:spPr/>
      <dgm:t>
        <a:bodyPr/>
        <a:lstStyle/>
        <a:p>
          <a:r>
            <a:rPr lang="es-ES" dirty="0" smtClean="0"/>
            <a:t>CSS</a:t>
          </a:r>
          <a:endParaRPr lang="es-ES" dirty="0"/>
        </a:p>
      </dgm:t>
    </dgm:pt>
    <dgm:pt modelId="{1F9FCD8A-9498-4F9B-BBF3-853F024846D5}" type="parTrans" cxnId="{C63C52E7-45F9-4669-A5F2-BDB4F22E469D}">
      <dgm:prSet/>
      <dgm:spPr/>
      <dgm:t>
        <a:bodyPr/>
        <a:lstStyle/>
        <a:p>
          <a:endParaRPr lang="es-ES"/>
        </a:p>
      </dgm:t>
    </dgm:pt>
    <dgm:pt modelId="{F952F115-19AD-4C42-B323-1992BECB3E3B}" type="sibTrans" cxnId="{C63C52E7-45F9-4669-A5F2-BDB4F22E469D}">
      <dgm:prSet/>
      <dgm:spPr/>
      <dgm:t>
        <a:bodyPr/>
        <a:lstStyle/>
        <a:p>
          <a:endParaRPr lang="es-ES"/>
        </a:p>
      </dgm:t>
    </dgm:pt>
    <dgm:pt modelId="{42008FC6-7A12-431D-A58C-A3F50CA28234}">
      <dgm:prSet phldrT="[Texto]"/>
      <dgm:spPr/>
      <dgm:t>
        <a:bodyPr/>
        <a:lstStyle/>
        <a:p>
          <a:r>
            <a:rPr lang="es-ES" dirty="0" smtClean="0"/>
            <a:t>Hoja de estilos</a:t>
          </a:r>
          <a:endParaRPr lang="es-ES" dirty="0"/>
        </a:p>
      </dgm:t>
    </dgm:pt>
    <dgm:pt modelId="{1523C9B6-CFF2-49A3-9FF5-E298F99E90BA}" type="parTrans" cxnId="{9BBED3A2-25B0-41F1-9AE4-F10F7B73400A}">
      <dgm:prSet/>
      <dgm:spPr/>
      <dgm:t>
        <a:bodyPr/>
        <a:lstStyle/>
        <a:p>
          <a:endParaRPr lang="es-ES"/>
        </a:p>
      </dgm:t>
    </dgm:pt>
    <dgm:pt modelId="{8B134BEE-7E24-4080-A1AA-BE3F9C97A501}" type="sibTrans" cxnId="{9BBED3A2-25B0-41F1-9AE4-F10F7B73400A}">
      <dgm:prSet/>
      <dgm:spPr/>
      <dgm:t>
        <a:bodyPr/>
        <a:lstStyle/>
        <a:p>
          <a:endParaRPr lang="es-ES"/>
        </a:p>
      </dgm:t>
    </dgm:pt>
    <dgm:pt modelId="{81B3C423-7CFE-4099-B44C-5FFB1C3ED730}">
      <dgm:prSet phldrT="[Texto]"/>
      <dgm:spPr/>
      <dgm:t>
        <a:bodyPr/>
        <a:lstStyle/>
        <a:p>
          <a:r>
            <a:rPr lang="es-ES" dirty="0" smtClean="0"/>
            <a:t>Clase</a:t>
          </a:r>
          <a:endParaRPr lang="es-ES" dirty="0"/>
        </a:p>
      </dgm:t>
    </dgm:pt>
    <dgm:pt modelId="{71DD7849-1F6B-443D-BF79-03B44B21D801}" type="parTrans" cxnId="{0C810417-DC30-483A-85C4-83D54D89B578}">
      <dgm:prSet/>
      <dgm:spPr/>
      <dgm:t>
        <a:bodyPr/>
        <a:lstStyle/>
        <a:p>
          <a:endParaRPr lang="es-ES"/>
        </a:p>
      </dgm:t>
    </dgm:pt>
    <dgm:pt modelId="{C18A3823-538B-46A7-89F7-524F01ED8192}" type="sibTrans" cxnId="{0C810417-DC30-483A-85C4-83D54D89B578}">
      <dgm:prSet/>
      <dgm:spPr/>
      <dgm:t>
        <a:bodyPr/>
        <a:lstStyle/>
        <a:p>
          <a:endParaRPr lang="es-ES"/>
        </a:p>
      </dgm:t>
    </dgm:pt>
    <dgm:pt modelId="{4C7D6B09-0A55-403C-9D58-6E288B976A92}">
      <dgm:prSet phldrT="[Texto]"/>
      <dgm:spPr/>
      <dgm:t>
        <a:bodyPr/>
        <a:lstStyle/>
        <a:p>
          <a:r>
            <a:rPr lang="es-ES" dirty="0" smtClean="0"/>
            <a:t>TypeScript</a:t>
          </a:r>
          <a:endParaRPr lang="es-ES" dirty="0"/>
        </a:p>
      </dgm:t>
    </dgm:pt>
    <dgm:pt modelId="{D49224F0-2B0F-448C-90AF-DF80D761DC7C}" type="parTrans" cxnId="{52C28138-66B0-4955-BB90-D8F0AFF25C65}">
      <dgm:prSet/>
      <dgm:spPr/>
      <dgm:t>
        <a:bodyPr/>
        <a:lstStyle/>
        <a:p>
          <a:endParaRPr lang="es-ES"/>
        </a:p>
      </dgm:t>
    </dgm:pt>
    <dgm:pt modelId="{C40941BB-FC10-4472-A84B-3D13AFD2F47A}" type="sibTrans" cxnId="{52C28138-66B0-4955-BB90-D8F0AFF25C65}">
      <dgm:prSet/>
      <dgm:spPr/>
      <dgm:t>
        <a:bodyPr/>
        <a:lstStyle/>
        <a:p>
          <a:endParaRPr lang="es-ES"/>
        </a:p>
      </dgm:t>
    </dgm:pt>
    <dgm:pt modelId="{72049E04-DCF1-4799-8E19-B8B71B217987}">
      <dgm:prSet phldrT="[Texto]"/>
      <dgm:spPr/>
      <dgm:t>
        <a:bodyPr/>
        <a:lstStyle/>
        <a:p>
          <a:r>
            <a:rPr lang="es-ES" dirty="0" smtClean="0"/>
            <a:t>Maneja la información de la vista</a:t>
          </a:r>
          <a:endParaRPr lang="es-ES" dirty="0"/>
        </a:p>
      </dgm:t>
    </dgm:pt>
    <dgm:pt modelId="{2D7EBDB1-1B1B-4084-A936-BEB294AC2FFC}" type="parTrans" cxnId="{B0FBC7A4-0828-4FFB-ACE0-7EA3E768691A}">
      <dgm:prSet/>
      <dgm:spPr/>
      <dgm:t>
        <a:bodyPr/>
        <a:lstStyle/>
        <a:p>
          <a:endParaRPr lang="es-ES"/>
        </a:p>
      </dgm:t>
    </dgm:pt>
    <dgm:pt modelId="{571CB581-D3A4-47E2-8A87-4D9134870FA4}" type="sibTrans" cxnId="{B0FBC7A4-0828-4FFB-ACE0-7EA3E768691A}">
      <dgm:prSet/>
      <dgm:spPr/>
      <dgm:t>
        <a:bodyPr/>
        <a:lstStyle/>
        <a:p>
          <a:endParaRPr lang="es-ES"/>
        </a:p>
      </dgm:t>
    </dgm:pt>
    <dgm:pt modelId="{2199D9CF-8F00-4873-AACD-13E95570CD56}">
      <dgm:prSet phldrT="[Texto]"/>
      <dgm:spPr/>
      <dgm:t>
        <a:bodyPr/>
        <a:lstStyle/>
        <a:p>
          <a:r>
            <a:rPr lang="es-ES" dirty="0" smtClean="0"/>
            <a:t>Molde de nuestra vista</a:t>
          </a:r>
          <a:endParaRPr lang="es-ES" dirty="0"/>
        </a:p>
      </dgm:t>
    </dgm:pt>
    <dgm:pt modelId="{0D756CBA-8C4A-4947-8861-2FB90B3E5DB6}" type="parTrans" cxnId="{48E9E79F-6488-4048-B065-FD5630077722}">
      <dgm:prSet/>
      <dgm:spPr/>
      <dgm:t>
        <a:bodyPr/>
        <a:lstStyle/>
        <a:p>
          <a:endParaRPr lang="es-ES"/>
        </a:p>
      </dgm:t>
    </dgm:pt>
    <dgm:pt modelId="{E581AFF6-1B53-4B4D-99A6-C07812514A89}" type="sibTrans" cxnId="{48E9E79F-6488-4048-B065-FD5630077722}">
      <dgm:prSet/>
      <dgm:spPr/>
      <dgm:t>
        <a:bodyPr/>
        <a:lstStyle/>
        <a:p>
          <a:endParaRPr lang="es-ES"/>
        </a:p>
      </dgm:t>
    </dgm:pt>
    <dgm:pt modelId="{3F4C2EDD-DE39-45D8-A488-8A4FFADD4268}">
      <dgm:prSet phldrT="[Texto]"/>
      <dgm:spPr/>
      <dgm:t>
        <a:bodyPr/>
        <a:lstStyle/>
        <a:p>
          <a:r>
            <a:rPr lang="es-ES" dirty="0" smtClean="0"/>
            <a:t>Da formato a nuestra vista</a:t>
          </a:r>
          <a:endParaRPr lang="es-ES" dirty="0"/>
        </a:p>
      </dgm:t>
    </dgm:pt>
    <dgm:pt modelId="{7F6E8A71-B763-45AB-8C8E-3B4BDC7795AC}" type="parTrans" cxnId="{07867937-DC29-4709-AC4C-3E5BE1BBFAD1}">
      <dgm:prSet/>
      <dgm:spPr/>
      <dgm:t>
        <a:bodyPr/>
        <a:lstStyle/>
        <a:p>
          <a:endParaRPr lang="es-ES"/>
        </a:p>
      </dgm:t>
    </dgm:pt>
    <dgm:pt modelId="{29BBFBE5-ABF3-4E2B-9B5B-6F17A2C17F7F}" type="sibTrans" cxnId="{07867937-DC29-4709-AC4C-3E5BE1BBFAD1}">
      <dgm:prSet/>
      <dgm:spPr/>
      <dgm:t>
        <a:bodyPr/>
        <a:lstStyle/>
        <a:p>
          <a:endParaRPr lang="es-ES"/>
        </a:p>
      </dgm:t>
    </dgm:pt>
    <dgm:pt modelId="{45F35E70-3AE2-4BD1-B6B5-E9703882E69D}" type="pres">
      <dgm:prSet presAssocID="{E03A22D2-ADD1-412E-AEAE-EBE842FB5F3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59B007F-8F89-47F6-A2EE-A69C991933C4}" type="pres">
      <dgm:prSet presAssocID="{ABE98A21-2CA5-432A-B1AF-BA3B17639DEF}" presName="composite" presStyleCnt="0"/>
      <dgm:spPr/>
    </dgm:pt>
    <dgm:pt modelId="{15C30DCC-937B-42F4-9495-D6C42F69AF5C}" type="pres">
      <dgm:prSet presAssocID="{ABE98A21-2CA5-432A-B1AF-BA3B17639DE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A6D703A-F4DD-4F9B-93FA-1EAF3FA21D99}" type="pres">
      <dgm:prSet presAssocID="{ABE98A21-2CA5-432A-B1AF-BA3B17639DEF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856AC2E-6C1D-449D-9DE6-4C4577119B6F}" type="pres">
      <dgm:prSet presAssocID="{92EF7B8D-8D3B-465B-A791-E2011605ACC8}" presName="space" presStyleCnt="0"/>
      <dgm:spPr/>
    </dgm:pt>
    <dgm:pt modelId="{2B0C54B3-75A9-4856-BC04-F27181868682}" type="pres">
      <dgm:prSet presAssocID="{0766426D-1450-4685-8194-D7EE1F8BC1D0}" presName="composite" presStyleCnt="0"/>
      <dgm:spPr/>
    </dgm:pt>
    <dgm:pt modelId="{5FBFF4EF-8424-4D52-9101-36595D2DEE07}" type="pres">
      <dgm:prSet presAssocID="{0766426D-1450-4685-8194-D7EE1F8BC1D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31AEB98-E864-473D-9719-8AE4DF9C8B0A}" type="pres">
      <dgm:prSet presAssocID="{0766426D-1450-4685-8194-D7EE1F8BC1D0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AD3B56C-111B-446A-8181-99BEB420A8C1}" type="pres">
      <dgm:prSet presAssocID="{F952F115-19AD-4C42-B323-1992BECB3E3B}" presName="space" presStyleCnt="0"/>
      <dgm:spPr/>
    </dgm:pt>
    <dgm:pt modelId="{0CC1AD6C-F9E8-4C87-AF95-1089EA20B26B}" type="pres">
      <dgm:prSet presAssocID="{81B3C423-7CFE-4099-B44C-5FFB1C3ED730}" presName="composite" presStyleCnt="0"/>
      <dgm:spPr/>
    </dgm:pt>
    <dgm:pt modelId="{72EAC1EC-2945-4CCD-9C1E-B3CB9991AF5E}" type="pres">
      <dgm:prSet presAssocID="{81B3C423-7CFE-4099-B44C-5FFB1C3ED73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14E6B4B-CFC1-4F37-96F0-F963AE0B3982}" type="pres">
      <dgm:prSet presAssocID="{81B3C423-7CFE-4099-B44C-5FFB1C3ED730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7867937-DC29-4709-AC4C-3E5BE1BBFAD1}" srcId="{0766426D-1450-4685-8194-D7EE1F8BC1D0}" destId="{3F4C2EDD-DE39-45D8-A488-8A4FFADD4268}" srcOrd="1" destOrd="0" parTransId="{7F6E8A71-B763-45AB-8C8E-3B4BDC7795AC}" sibTransId="{29BBFBE5-ABF3-4E2B-9B5B-6F17A2C17F7F}"/>
    <dgm:cxn modelId="{C0217724-9001-4706-92F1-55190B00EB2F}" type="presOf" srcId="{E4572153-41C4-472C-9BF9-309EEB9339AD}" destId="{4A6D703A-F4DD-4F9B-93FA-1EAF3FA21D99}" srcOrd="0" destOrd="0" presId="urn:microsoft.com/office/officeart/2005/8/layout/hList1"/>
    <dgm:cxn modelId="{36794943-1BD6-455C-83BF-ADA5EE955A2B}" type="presOf" srcId="{E03A22D2-ADD1-412E-AEAE-EBE842FB5F32}" destId="{45F35E70-3AE2-4BD1-B6B5-E9703882E69D}" srcOrd="0" destOrd="0" presId="urn:microsoft.com/office/officeart/2005/8/layout/hList1"/>
    <dgm:cxn modelId="{B0FBC7A4-0828-4FFB-ACE0-7EA3E768691A}" srcId="{81B3C423-7CFE-4099-B44C-5FFB1C3ED730}" destId="{72049E04-DCF1-4799-8E19-B8B71B217987}" srcOrd="1" destOrd="0" parTransId="{2D7EBDB1-1B1B-4084-A936-BEB294AC2FFC}" sibTransId="{571CB581-D3A4-47E2-8A87-4D9134870FA4}"/>
    <dgm:cxn modelId="{E65B2038-BD1C-447A-AE05-2F99F1ECAFC3}" type="presOf" srcId="{72049E04-DCF1-4799-8E19-B8B71B217987}" destId="{B14E6B4B-CFC1-4F37-96F0-F963AE0B3982}" srcOrd="0" destOrd="1" presId="urn:microsoft.com/office/officeart/2005/8/layout/hList1"/>
    <dgm:cxn modelId="{B7C50A63-1040-4910-992E-EC36F48D0528}" type="presOf" srcId="{81B3C423-7CFE-4099-B44C-5FFB1C3ED730}" destId="{72EAC1EC-2945-4CCD-9C1E-B3CB9991AF5E}" srcOrd="0" destOrd="0" presId="urn:microsoft.com/office/officeart/2005/8/layout/hList1"/>
    <dgm:cxn modelId="{24381301-F79A-45F1-9596-F8C1E54C0E68}" type="presOf" srcId="{0766426D-1450-4685-8194-D7EE1F8BC1D0}" destId="{5FBFF4EF-8424-4D52-9101-36595D2DEE07}" srcOrd="0" destOrd="0" presId="urn:microsoft.com/office/officeart/2005/8/layout/hList1"/>
    <dgm:cxn modelId="{22A6D342-A47E-46CD-8582-2B0C938CC579}" type="presOf" srcId="{42008FC6-7A12-431D-A58C-A3F50CA28234}" destId="{631AEB98-E864-473D-9719-8AE4DF9C8B0A}" srcOrd="0" destOrd="0" presId="urn:microsoft.com/office/officeart/2005/8/layout/hList1"/>
    <dgm:cxn modelId="{083D636E-592B-4154-92B9-DF9D3B2D34EE}" type="presOf" srcId="{2199D9CF-8F00-4873-AACD-13E95570CD56}" destId="{4A6D703A-F4DD-4F9B-93FA-1EAF3FA21D99}" srcOrd="0" destOrd="1" presId="urn:microsoft.com/office/officeart/2005/8/layout/hList1"/>
    <dgm:cxn modelId="{48E9E79F-6488-4048-B065-FD5630077722}" srcId="{ABE98A21-2CA5-432A-B1AF-BA3B17639DEF}" destId="{2199D9CF-8F00-4873-AACD-13E95570CD56}" srcOrd="1" destOrd="0" parTransId="{0D756CBA-8C4A-4947-8861-2FB90B3E5DB6}" sibTransId="{E581AFF6-1B53-4B4D-99A6-C07812514A89}"/>
    <dgm:cxn modelId="{AF1A101F-179B-40BB-84FC-1B8C76461D4F}" srcId="{E03A22D2-ADD1-412E-AEAE-EBE842FB5F32}" destId="{ABE98A21-2CA5-432A-B1AF-BA3B17639DEF}" srcOrd="0" destOrd="0" parTransId="{CC462D46-7AE0-43DD-B8BA-D5A3BCEE45D0}" sibTransId="{92EF7B8D-8D3B-465B-A791-E2011605ACC8}"/>
    <dgm:cxn modelId="{FB9D3CAE-AA82-4CCF-A2CA-6BD95AAACCDF}" type="presOf" srcId="{3F4C2EDD-DE39-45D8-A488-8A4FFADD4268}" destId="{631AEB98-E864-473D-9719-8AE4DF9C8B0A}" srcOrd="0" destOrd="1" presId="urn:microsoft.com/office/officeart/2005/8/layout/hList1"/>
    <dgm:cxn modelId="{9BBED3A2-25B0-41F1-9AE4-F10F7B73400A}" srcId="{0766426D-1450-4685-8194-D7EE1F8BC1D0}" destId="{42008FC6-7A12-431D-A58C-A3F50CA28234}" srcOrd="0" destOrd="0" parTransId="{1523C9B6-CFF2-49A3-9FF5-E298F99E90BA}" sibTransId="{8B134BEE-7E24-4080-A1AA-BE3F9C97A501}"/>
    <dgm:cxn modelId="{C63C52E7-45F9-4669-A5F2-BDB4F22E469D}" srcId="{E03A22D2-ADD1-412E-AEAE-EBE842FB5F32}" destId="{0766426D-1450-4685-8194-D7EE1F8BC1D0}" srcOrd="1" destOrd="0" parTransId="{1F9FCD8A-9498-4F9B-BBF3-853F024846D5}" sibTransId="{F952F115-19AD-4C42-B323-1992BECB3E3B}"/>
    <dgm:cxn modelId="{52C28138-66B0-4955-BB90-D8F0AFF25C65}" srcId="{81B3C423-7CFE-4099-B44C-5FFB1C3ED730}" destId="{4C7D6B09-0A55-403C-9D58-6E288B976A92}" srcOrd="0" destOrd="0" parTransId="{D49224F0-2B0F-448C-90AF-DF80D761DC7C}" sibTransId="{C40941BB-FC10-4472-A84B-3D13AFD2F47A}"/>
    <dgm:cxn modelId="{0C810417-DC30-483A-85C4-83D54D89B578}" srcId="{E03A22D2-ADD1-412E-AEAE-EBE842FB5F32}" destId="{81B3C423-7CFE-4099-B44C-5FFB1C3ED730}" srcOrd="2" destOrd="0" parTransId="{71DD7849-1F6B-443D-BF79-03B44B21D801}" sibTransId="{C18A3823-538B-46A7-89F7-524F01ED8192}"/>
    <dgm:cxn modelId="{B644166C-BABA-4ABF-91FF-9E526FB8D260}" srcId="{ABE98A21-2CA5-432A-B1AF-BA3B17639DEF}" destId="{E4572153-41C4-472C-9BF9-309EEB9339AD}" srcOrd="0" destOrd="0" parTransId="{8201A628-F4CF-442E-AF48-D418C15BBB33}" sibTransId="{1481C0AD-483A-454F-84D3-F19B60ED430E}"/>
    <dgm:cxn modelId="{27AF168A-86B5-4035-9CF3-CC9D3F742650}" type="presOf" srcId="{4C7D6B09-0A55-403C-9D58-6E288B976A92}" destId="{B14E6B4B-CFC1-4F37-96F0-F963AE0B3982}" srcOrd="0" destOrd="0" presId="urn:microsoft.com/office/officeart/2005/8/layout/hList1"/>
    <dgm:cxn modelId="{BADEE565-86A7-40B3-9ED8-EA59EBB7FD42}" type="presOf" srcId="{ABE98A21-2CA5-432A-B1AF-BA3B17639DEF}" destId="{15C30DCC-937B-42F4-9495-D6C42F69AF5C}" srcOrd="0" destOrd="0" presId="urn:microsoft.com/office/officeart/2005/8/layout/hList1"/>
    <dgm:cxn modelId="{4AA2F393-ABA4-4E32-89B2-E94ED9B81361}" type="presParOf" srcId="{45F35E70-3AE2-4BD1-B6B5-E9703882E69D}" destId="{559B007F-8F89-47F6-A2EE-A69C991933C4}" srcOrd="0" destOrd="0" presId="urn:microsoft.com/office/officeart/2005/8/layout/hList1"/>
    <dgm:cxn modelId="{ACBF75E8-CC6E-4FF6-B771-9C651B1553C8}" type="presParOf" srcId="{559B007F-8F89-47F6-A2EE-A69C991933C4}" destId="{15C30DCC-937B-42F4-9495-D6C42F69AF5C}" srcOrd="0" destOrd="0" presId="urn:microsoft.com/office/officeart/2005/8/layout/hList1"/>
    <dgm:cxn modelId="{EA4F8EA1-ABE6-4DE0-A0AB-E81BA115C226}" type="presParOf" srcId="{559B007F-8F89-47F6-A2EE-A69C991933C4}" destId="{4A6D703A-F4DD-4F9B-93FA-1EAF3FA21D99}" srcOrd="1" destOrd="0" presId="urn:microsoft.com/office/officeart/2005/8/layout/hList1"/>
    <dgm:cxn modelId="{C4ED36E1-FCAD-4FF2-A548-62F75FD331A8}" type="presParOf" srcId="{45F35E70-3AE2-4BD1-B6B5-E9703882E69D}" destId="{3856AC2E-6C1D-449D-9DE6-4C4577119B6F}" srcOrd="1" destOrd="0" presId="urn:microsoft.com/office/officeart/2005/8/layout/hList1"/>
    <dgm:cxn modelId="{151F1653-2DC4-4567-8765-706DFC1F71A8}" type="presParOf" srcId="{45F35E70-3AE2-4BD1-B6B5-E9703882E69D}" destId="{2B0C54B3-75A9-4856-BC04-F27181868682}" srcOrd="2" destOrd="0" presId="urn:microsoft.com/office/officeart/2005/8/layout/hList1"/>
    <dgm:cxn modelId="{C630DCAD-C905-4EAE-8F4E-73094806C5AD}" type="presParOf" srcId="{2B0C54B3-75A9-4856-BC04-F27181868682}" destId="{5FBFF4EF-8424-4D52-9101-36595D2DEE07}" srcOrd="0" destOrd="0" presId="urn:microsoft.com/office/officeart/2005/8/layout/hList1"/>
    <dgm:cxn modelId="{97264456-89D7-4E19-BB46-12111F9AC98C}" type="presParOf" srcId="{2B0C54B3-75A9-4856-BC04-F27181868682}" destId="{631AEB98-E864-473D-9719-8AE4DF9C8B0A}" srcOrd="1" destOrd="0" presId="urn:microsoft.com/office/officeart/2005/8/layout/hList1"/>
    <dgm:cxn modelId="{77BD63F5-F1B4-4778-BF68-256758BBDB52}" type="presParOf" srcId="{45F35E70-3AE2-4BD1-B6B5-E9703882E69D}" destId="{DAD3B56C-111B-446A-8181-99BEB420A8C1}" srcOrd="3" destOrd="0" presId="urn:microsoft.com/office/officeart/2005/8/layout/hList1"/>
    <dgm:cxn modelId="{D5A225AC-22F5-425B-A3F7-5A81C4393F96}" type="presParOf" srcId="{45F35E70-3AE2-4BD1-B6B5-E9703882E69D}" destId="{0CC1AD6C-F9E8-4C87-AF95-1089EA20B26B}" srcOrd="4" destOrd="0" presId="urn:microsoft.com/office/officeart/2005/8/layout/hList1"/>
    <dgm:cxn modelId="{99A0CB09-917C-411A-B955-111FD19A7FF5}" type="presParOf" srcId="{0CC1AD6C-F9E8-4C87-AF95-1089EA20B26B}" destId="{72EAC1EC-2945-4CCD-9C1E-B3CB9991AF5E}" srcOrd="0" destOrd="0" presId="urn:microsoft.com/office/officeart/2005/8/layout/hList1"/>
    <dgm:cxn modelId="{4E1A6A55-01D2-431B-9560-D5CDB10AAC02}" type="presParOf" srcId="{0CC1AD6C-F9E8-4C87-AF95-1089EA20B26B}" destId="{B14E6B4B-CFC1-4F37-96F0-F963AE0B398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992BF-4EFE-4248-806E-AA714003ABA1}">
      <dsp:nvSpPr>
        <dsp:cNvPr id="0" name=""/>
        <dsp:cNvSpPr/>
      </dsp:nvSpPr>
      <dsp:spPr>
        <a:xfrm rot="5400000">
          <a:off x="4817301" y="-1512703"/>
          <a:ext cx="1935308" cy="54446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Mejora la escalabilidad del código</a:t>
          </a:r>
          <a:endParaRPr lang="es-E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Favorece la detección de errores</a:t>
          </a:r>
          <a:endParaRPr lang="es-E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Necesita un “</a:t>
          </a:r>
          <a:r>
            <a:rPr lang="es-ES" sz="1900" kern="1200" dirty="0" err="1" smtClean="0"/>
            <a:t>transpiler</a:t>
          </a:r>
          <a:r>
            <a:rPr lang="es-ES" sz="1900" kern="1200" dirty="0" smtClean="0"/>
            <a:t>” para generar código ECMA 5/6</a:t>
          </a:r>
          <a:endParaRPr lang="es-E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Permite usar: Interfaces, Herencia, datos </a:t>
          </a:r>
          <a:r>
            <a:rPr lang="es-ES" sz="1900" kern="1200" dirty="0" err="1" smtClean="0"/>
            <a:t>tipados</a:t>
          </a:r>
          <a:endParaRPr lang="es-ES" sz="1900" kern="1200" dirty="0"/>
        </a:p>
      </dsp:txBody>
      <dsp:txXfrm rot="-5400000">
        <a:off x="3062623" y="336449"/>
        <a:ext cx="5350190" cy="1746360"/>
      </dsp:txXfrm>
    </dsp:sp>
    <dsp:sp modelId="{53D8ECFE-3BC8-4172-B436-DEC179288749}">
      <dsp:nvSpPr>
        <dsp:cNvPr id="0" name=""/>
        <dsp:cNvSpPr/>
      </dsp:nvSpPr>
      <dsp:spPr>
        <a:xfrm>
          <a:off x="0" y="60"/>
          <a:ext cx="3062623" cy="24191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b="1" kern="1200" dirty="0" smtClean="0"/>
            <a:t>TypeScript</a:t>
          </a:r>
          <a:endParaRPr lang="es-ES" sz="3400" b="1" kern="1200" dirty="0"/>
        </a:p>
      </dsp:txBody>
      <dsp:txXfrm>
        <a:off x="118092" y="118152"/>
        <a:ext cx="2826439" cy="2182952"/>
      </dsp:txXfrm>
    </dsp:sp>
    <dsp:sp modelId="{FFA69E9A-D4C2-4762-AFC5-570BFCD43C01}">
      <dsp:nvSpPr>
        <dsp:cNvPr id="0" name=""/>
        <dsp:cNvSpPr/>
      </dsp:nvSpPr>
      <dsp:spPr>
        <a:xfrm rot="5400000">
          <a:off x="4817301" y="1027389"/>
          <a:ext cx="1935308" cy="54446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Toda la arquitectura basada en componentes</a:t>
          </a:r>
          <a:endParaRPr lang="es-E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Funcionalidad más encapsulada</a:t>
          </a:r>
          <a:endParaRPr lang="es-E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Código más mantenible y reutilizable</a:t>
          </a:r>
          <a:endParaRPr lang="es-E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Concepto de caja negra que implementa una funcionalidad</a:t>
          </a:r>
          <a:endParaRPr lang="es-ES" sz="1900" kern="1200" dirty="0"/>
        </a:p>
      </dsp:txBody>
      <dsp:txXfrm rot="-5400000">
        <a:off x="3062623" y="2876541"/>
        <a:ext cx="5350190" cy="1746360"/>
      </dsp:txXfrm>
    </dsp:sp>
    <dsp:sp modelId="{DFBEF487-7DB2-4718-8F8C-D6D47FF76BD9}">
      <dsp:nvSpPr>
        <dsp:cNvPr id="0" name=""/>
        <dsp:cNvSpPr/>
      </dsp:nvSpPr>
      <dsp:spPr>
        <a:xfrm>
          <a:off x="0" y="2540153"/>
          <a:ext cx="3062623" cy="24191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b="1" kern="1200" dirty="0" smtClean="0"/>
            <a:t>Componentes</a:t>
          </a:r>
          <a:endParaRPr lang="es-ES" sz="3400" b="1" kern="1200" dirty="0"/>
        </a:p>
      </dsp:txBody>
      <dsp:txXfrm>
        <a:off x="118092" y="2658245"/>
        <a:ext cx="2826439" cy="21829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5C0F4E-26B0-433D-81CD-00720950EB5A}">
      <dsp:nvSpPr>
        <dsp:cNvPr id="0" name=""/>
        <dsp:cNvSpPr/>
      </dsp:nvSpPr>
      <dsp:spPr>
        <a:xfrm rot="5400000">
          <a:off x="5145664" y="-1920796"/>
          <a:ext cx="1278582" cy="54446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200" kern="1200" dirty="0" smtClean="0"/>
            <a:t>Carga solo de los componentes requeridos en cada vista</a:t>
          </a:r>
          <a:endParaRPr lang="es-E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200" kern="1200" dirty="0" smtClean="0"/>
            <a:t>Mejora el rendimiento en la primera carga</a:t>
          </a:r>
          <a:endParaRPr lang="es-ES" sz="2200" kern="1200" dirty="0"/>
        </a:p>
      </dsp:txBody>
      <dsp:txXfrm rot="-5400000">
        <a:off x="3062624" y="224659"/>
        <a:ext cx="5382249" cy="1153752"/>
      </dsp:txXfrm>
    </dsp:sp>
    <dsp:sp modelId="{30CE9F75-6503-45C7-847B-3E3F410759DF}">
      <dsp:nvSpPr>
        <dsp:cNvPr id="0" name=""/>
        <dsp:cNvSpPr/>
      </dsp:nvSpPr>
      <dsp:spPr>
        <a:xfrm>
          <a:off x="0" y="2421"/>
          <a:ext cx="3062623" cy="1598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800" kern="1200" dirty="0" smtClean="0"/>
            <a:t>Lazy SPA</a:t>
          </a:r>
          <a:endParaRPr lang="es-ES" sz="3800" kern="1200" dirty="0"/>
        </a:p>
      </dsp:txBody>
      <dsp:txXfrm>
        <a:off x="78019" y="80440"/>
        <a:ext cx="2906585" cy="1442190"/>
      </dsp:txXfrm>
    </dsp:sp>
    <dsp:sp modelId="{86BDF4AB-5AB1-4B60-8BE0-391D226E082A}">
      <dsp:nvSpPr>
        <dsp:cNvPr id="0" name=""/>
        <dsp:cNvSpPr/>
      </dsp:nvSpPr>
      <dsp:spPr>
        <a:xfrm rot="5400000">
          <a:off x="5145664" y="-242657"/>
          <a:ext cx="1278582" cy="54446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200" kern="1200" dirty="0" smtClean="0"/>
            <a:t>Aplicaciones Web, móviles o de escritorio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200" kern="1200" dirty="0" smtClean="0"/>
            <a:t>Ahorra trabajo de desarrollo</a:t>
          </a:r>
        </a:p>
      </dsp:txBody>
      <dsp:txXfrm rot="-5400000">
        <a:off x="3062624" y="1902798"/>
        <a:ext cx="5382249" cy="1153752"/>
      </dsp:txXfrm>
    </dsp:sp>
    <dsp:sp modelId="{528C5E02-36F6-4DBF-86B8-3482E4784B1B}">
      <dsp:nvSpPr>
        <dsp:cNvPr id="0" name=""/>
        <dsp:cNvSpPr/>
      </dsp:nvSpPr>
      <dsp:spPr>
        <a:xfrm>
          <a:off x="0" y="1680560"/>
          <a:ext cx="3062623" cy="1598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800" kern="1200" dirty="0" smtClean="0"/>
            <a:t>Renderizado Universal</a:t>
          </a:r>
        </a:p>
      </dsp:txBody>
      <dsp:txXfrm>
        <a:off x="78019" y="1758579"/>
        <a:ext cx="2906585" cy="1442190"/>
      </dsp:txXfrm>
    </dsp:sp>
    <dsp:sp modelId="{05D0B707-63D7-4579-910B-E23985B8E525}">
      <dsp:nvSpPr>
        <dsp:cNvPr id="0" name=""/>
        <dsp:cNvSpPr/>
      </dsp:nvSpPr>
      <dsp:spPr>
        <a:xfrm rot="5400000">
          <a:off x="5145664" y="1435482"/>
          <a:ext cx="1278582" cy="54446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200" kern="1200" dirty="0" smtClean="0"/>
            <a:t>Permite generar HTML de una vista directamente en el servidor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200" kern="1200" dirty="0" smtClean="0"/>
            <a:t>Mejora el SEO de nuestras aplicaciones</a:t>
          </a:r>
        </a:p>
      </dsp:txBody>
      <dsp:txXfrm rot="-5400000">
        <a:off x="3062624" y="3580938"/>
        <a:ext cx="5382249" cy="1153752"/>
      </dsp:txXfrm>
    </dsp:sp>
    <dsp:sp modelId="{F7ECD1C9-317D-4423-B2F0-FE3346CE6E73}">
      <dsp:nvSpPr>
        <dsp:cNvPr id="0" name=""/>
        <dsp:cNvSpPr/>
      </dsp:nvSpPr>
      <dsp:spPr>
        <a:xfrm>
          <a:off x="0" y="3358700"/>
          <a:ext cx="3062623" cy="1598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800" kern="1200" dirty="0" smtClean="0"/>
            <a:t>Renderizado en Servidor</a:t>
          </a:r>
        </a:p>
      </dsp:txBody>
      <dsp:txXfrm>
        <a:off x="78019" y="3436719"/>
        <a:ext cx="2906585" cy="14421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30DCC-937B-42F4-9495-D6C42F69AF5C}">
      <dsp:nvSpPr>
        <dsp:cNvPr id="0" name=""/>
        <dsp:cNvSpPr/>
      </dsp:nvSpPr>
      <dsp:spPr>
        <a:xfrm>
          <a:off x="1905" y="821691"/>
          <a:ext cx="1857374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err="1" smtClean="0"/>
            <a:t>Template</a:t>
          </a:r>
          <a:endParaRPr lang="es-ES" sz="2100" kern="1200" dirty="0"/>
        </a:p>
      </dsp:txBody>
      <dsp:txXfrm>
        <a:off x="1905" y="821691"/>
        <a:ext cx="1857374" cy="604800"/>
      </dsp:txXfrm>
    </dsp:sp>
    <dsp:sp modelId="{4A6D703A-F4DD-4F9B-93FA-1EAF3FA21D99}">
      <dsp:nvSpPr>
        <dsp:cNvPr id="0" name=""/>
        <dsp:cNvSpPr/>
      </dsp:nvSpPr>
      <dsp:spPr>
        <a:xfrm>
          <a:off x="1905" y="1426491"/>
          <a:ext cx="1857374" cy="18158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100" kern="1200" dirty="0" smtClean="0"/>
            <a:t>Código HTML</a:t>
          </a:r>
          <a:endParaRPr lang="es-E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100" kern="1200" dirty="0" smtClean="0"/>
            <a:t>Molde de nuestra vista</a:t>
          </a:r>
          <a:endParaRPr lang="es-ES" sz="2100" kern="1200" dirty="0"/>
        </a:p>
      </dsp:txBody>
      <dsp:txXfrm>
        <a:off x="1905" y="1426491"/>
        <a:ext cx="1857374" cy="1815817"/>
      </dsp:txXfrm>
    </dsp:sp>
    <dsp:sp modelId="{5FBFF4EF-8424-4D52-9101-36595D2DEE07}">
      <dsp:nvSpPr>
        <dsp:cNvPr id="0" name=""/>
        <dsp:cNvSpPr/>
      </dsp:nvSpPr>
      <dsp:spPr>
        <a:xfrm>
          <a:off x="2119312" y="821691"/>
          <a:ext cx="1857374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CSS</a:t>
          </a:r>
          <a:endParaRPr lang="es-ES" sz="2100" kern="1200" dirty="0"/>
        </a:p>
      </dsp:txBody>
      <dsp:txXfrm>
        <a:off x="2119312" y="821691"/>
        <a:ext cx="1857374" cy="604800"/>
      </dsp:txXfrm>
    </dsp:sp>
    <dsp:sp modelId="{631AEB98-E864-473D-9719-8AE4DF9C8B0A}">
      <dsp:nvSpPr>
        <dsp:cNvPr id="0" name=""/>
        <dsp:cNvSpPr/>
      </dsp:nvSpPr>
      <dsp:spPr>
        <a:xfrm>
          <a:off x="2119312" y="1426491"/>
          <a:ext cx="1857374" cy="18158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100" kern="1200" dirty="0" smtClean="0"/>
            <a:t>Hoja de estilos</a:t>
          </a:r>
          <a:endParaRPr lang="es-E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100" kern="1200" dirty="0" smtClean="0"/>
            <a:t>Da formato a nuestra vista</a:t>
          </a:r>
          <a:endParaRPr lang="es-ES" sz="2100" kern="1200" dirty="0"/>
        </a:p>
      </dsp:txBody>
      <dsp:txXfrm>
        <a:off x="2119312" y="1426491"/>
        <a:ext cx="1857374" cy="1815817"/>
      </dsp:txXfrm>
    </dsp:sp>
    <dsp:sp modelId="{72EAC1EC-2945-4CCD-9C1E-B3CB9991AF5E}">
      <dsp:nvSpPr>
        <dsp:cNvPr id="0" name=""/>
        <dsp:cNvSpPr/>
      </dsp:nvSpPr>
      <dsp:spPr>
        <a:xfrm>
          <a:off x="4236719" y="821691"/>
          <a:ext cx="1857374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Clase</a:t>
          </a:r>
          <a:endParaRPr lang="es-ES" sz="2100" kern="1200" dirty="0"/>
        </a:p>
      </dsp:txBody>
      <dsp:txXfrm>
        <a:off x="4236719" y="821691"/>
        <a:ext cx="1857374" cy="604800"/>
      </dsp:txXfrm>
    </dsp:sp>
    <dsp:sp modelId="{B14E6B4B-CFC1-4F37-96F0-F963AE0B3982}">
      <dsp:nvSpPr>
        <dsp:cNvPr id="0" name=""/>
        <dsp:cNvSpPr/>
      </dsp:nvSpPr>
      <dsp:spPr>
        <a:xfrm>
          <a:off x="4236719" y="1426491"/>
          <a:ext cx="1857374" cy="18158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100" kern="1200" dirty="0" smtClean="0"/>
            <a:t>TypeScript</a:t>
          </a:r>
          <a:endParaRPr lang="es-E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100" kern="1200" dirty="0" smtClean="0"/>
            <a:t>Maneja la información de la vista</a:t>
          </a:r>
          <a:endParaRPr lang="es-ES" sz="2100" kern="1200" dirty="0"/>
        </a:p>
      </dsp:txBody>
      <dsp:txXfrm>
        <a:off x="4236719" y="1426491"/>
        <a:ext cx="1857374" cy="1815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74739-E477-43E2-8B27-A4F7487B42F6}" type="datetimeFigureOut">
              <a:rPr lang="es-ES" smtClean="0"/>
              <a:t>07/11/2016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0A298-037C-4338-BA63-2BA49C9208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8644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02398-51E1-4667-A0F7-E97AD1F32962}" type="datetimeFigureOut">
              <a:rPr lang="es-ES" smtClean="0"/>
              <a:t>07/11/2016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70AB5-00EE-4A5C-AE4E-71B8EEE10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2830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2548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311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311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311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311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311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311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311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Índice de la demo:</a:t>
            </a:r>
          </a:p>
          <a:p>
            <a:pPr marL="171450" indent="-171450">
              <a:buFontTx/>
              <a:buChar char="-"/>
            </a:pPr>
            <a:r>
              <a:rPr lang="es-ES" dirty="0" smtClean="0"/>
              <a:t>Enseñar aplicación</a:t>
            </a:r>
            <a:r>
              <a:rPr lang="es-ES" baseline="0" dirty="0" smtClean="0"/>
              <a:t> y explicación del funcionamiento:</a:t>
            </a:r>
          </a:p>
          <a:p>
            <a:pPr marL="628650" lvl="1" indent="-171450">
              <a:buFontTx/>
              <a:buChar char="-"/>
            </a:pPr>
            <a:r>
              <a:rPr lang="es-ES" baseline="0" dirty="0" smtClean="0"/>
              <a:t>Componente principal: </a:t>
            </a:r>
            <a:r>
              <a:rPr lang="es-ES" baseline="0" dirty="0" err="1" smtClean="0"/>
              <a:t>app.component.ts</a:t>
            </a:r>
            <a:endParaRPr lang="es-ES" baseline="0" dirty="0" smtClean="0"/>
          </a:p>
          <a:p>
            <a:pPr marL="628650" lvl="1" indent="-171450">
              <a:buFontTx/>
              <a:buChar char="-"/>
            </a:pPr>
            <a:r>
              <a:rPr lang="es-ES" baseline="0" dirty="0" smtClean="0"/>
              <a:t>Buscador con Data </a:t>
            </a:r>
            <a:r>
              <a:rPr lang="es-ES" baseline="0" dirty="0" err="1" smtClean="0"/>
              <a:t>Binding</a:t>
            </a:r>
            <a:endParaRPr lang="es-ES" baseline="0" dirty="0" smtClean="0"/>
          </a:p>
          <a:p>
            <a:pPr marL="628650" lvl="1" indent="-171450">
              <a:buFontTx/>
              <a:buChar char="-"/>
            </a:pPr>
            <a:r>
              <a:rPr lang="es-ES" baseline="0" dirty="0" smtClean="0"/>
              <a:t>Pipe: </a:t>
            </a:r>
            <a:r>
              <a:rPr lang="es-ES" baseline="0" dirty="0" err="1" smtClean="0"/>
              <a:t>Capitalize</a:t>
            </a:r>
            <a:r>
              <a:rPr lang="es-ES" baseline="0" dirty="0" smtClean="0"/>
              <a:t> y filtro</a:t>
            </a:r>
          </a:p>
          <a:p>
            <a:pPr marL="171450" lvl="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311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73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311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311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31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31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311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311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311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9</a:t>
            </a:fld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 userDrawn="1"/>
        </p:nvSpPr>
        <p:spPr>
          <a:xfrm>
            <a:off x="-20886" y="0"/>
            <a:ext cx="9164885" cy="6858000"/>
          </a:xfrm>
          <a:prstGeom prst="rect">
            <a:avLst/>
          </a:prstGeom>
          <a:solidFill>
            <a:srgbClr val="1E2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Rectángulo"/>
          <p:cNvSpPr/>
          <p:nvPr userDrawn="1"/>
        </p:nvSpPr>
        <p:spPr>
          <a:xfrm>
            <a:off x="-36512" y="0"/>
            <a:ext cx="9164885" cy="6858000"/>
          </a:xfrm>
          <a:prstGeom prst="rect">
            <a:avLst/>
          </a:prstGeom>
          <a:solidFill>
            <a:srgbClr val="414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948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69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992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backup\CENTERS\Líneas de trabajo\codeFEST\fotos codefest\p5488-0020-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29" t="7929" r="10391"/>
          <a:stretch/>
        </p:blipFill>
        <p:spPr bwMode="auto">
          <a:xfrm>
            <a:off x="-1" y="0"/>
            <a:ext cx="9144001" cy="688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dondear rectángulo de esquina del mismo lado"/>
          <p:cNvSpPr/>
          <p:nvPr/>
        </p:nvSpPr>
        <p:spPr>
          <a:xfrm rot="16200000" flipV="1">
            <a:off x="3947658" y="1220475"/>
            <a:ext cx="1285193" cy="918051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658556" y="5346963"/>
            <a:ext cx="5425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rgbClr val="9AAE04"/>
                </a:solidFill>
              </a:rPr>
              <a:t>Angular2</a:t>
            </a:r>
          </a:p>
          <a:p>
            <a:r>
              <a:rPr lang="es-ES" sz="1600" cap="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 búsqueda de un nuevo estándar</a:t>
            </a:r>
            <a:endParaRPr lang="es-ES" sz="1600" cap="al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3 Grupo"/>
          <p:cNvGrpSpPr/>
          <p:nvPr/>
        </p:nvGrpSpPr>
        <p:grpSpPr>
          <a:xfrm>
            <a:off x="7734034" y="5377740"/>
            <a:ext cx="1164764" cy="307777"/>
            <a:chOff x="6833294" y="5826750"/>
            <a:chExt cx="1164764" cy="307777"/>
          </a:xfrm>
        </p:grpSpPr>
        <p:sp>
          <p:nvSpPr>
            <p:cNvPr id="8" name="19 CuadroTexto"/>
            <p:cNvSpPr txBox="1"/>
            <p:nvPr/>
          </p:nvSpPr>
          <p:spPr>
            <a:xfrm>
              <a:off x="7025163" y="5826750"/>
              <a:ext cx="9728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@serrapos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pic>
          <p:nvPicPr>
            <p:cNvPr id="9" name="Picture 4" descr="http://designshack.co.uk/wp-content/uploads/larrybird-2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3294" y="5911047"/>
              <a:ext cx="258186" cy="182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7" name="Picture 3" descr="C:\Users\jfernanv\Desktop\everis-blanc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24" y="158626"/>
            <a:ext cx="2131192" cy="118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Redondear rectángulo de esquina del mismo lado"/>
          <p:cNvSpPr/>
          <p:nvPr/>
        </p:nvSpPr>
        <p:spPr>
          <a:xfrm rot="10800000" flipV="1">
            <a:off x="1187615" y="2"/>
            <a:ext cx="1905959" cy="1412774"/>
          </a:xfrm>
          <a:prstGeom prst="round2SameRect">
            <a:avLst>
              <a:gd name="adj1" fmla="val 0"/>
              <a:gd name="adj2" fmla="val 38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C:\backup\CENTERS\Líneas de trabajo\codeFEST\microsite codeFEST\logo-codeFEST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25" b="34349"/>
          <a:stretch/>
        </p:blipFill>
        <p:spPr bwMode="auto">
          <a:xfrm>
            <a:off x="1405405" y="310252"/>
            <a:ext cx="1470390" cy="81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5364088" y="5346963"/>
            <a:ext cx="2214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Sergio Raposo Vargas</a:t>
            </a:r>
          </a:p>
          <a:p>
            <a:r>
              <a:rPr lang="es-ES" b="1" dirty="0" smtClean="0"/>
              <a:t>Pablo Caviedes Grilo</a:t>
            </a:r>
          </a:p>
        </p:txBody>
      </p:sp>
    </p:spTree>
    <p:extLst>
      <p:ext uri="{BB962C8B-B14F-4D97-AF65-F5344CB8AC3E}">
        <p14:creationId xmlns:p14="http://schemas.microsoft.com/office/powerpoint/2010/main" val="37160667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Angular 2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10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835968" y="17091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2913" indent="-2667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Interprete por línea de comandos que nos facilita la creación de proyectos con Angular2 y la creación del esqueleto de la mayoría de componentes de nuestra aplicación.</a:t>
            </a: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¿Empezamos? Angular CLI</a:t>
            </a: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055119"/>
            <a:ext cx="4542183" cy="2727920"/>
          </a:xfrm>
          <a:prstGeom prst="rect">
            <a:avLst/>
          </a:prstGeom>
        </p:spPr>
      </p:pic>
      <p:pic>
        <p:nvPicPr>
          <p:cNvPr id="1026" name="Picture 2" descr="C:\Users\sraposov\Documents\Información corporativa\CodeFest 2016\logo-nodej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501008"/>
            <a:ext cx="23336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38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Angular 2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11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251520" y="1709192"/>
            <a:ext cx="4536504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2913" indent="-2667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800" b="1" dirty="0" smtClean="0">
                <a:solidFill>
                  <a:schemeClr val="bg1">
                    <a:lumMod val="95000"/>
                  </a:schemeClr>
                </a:solidFill>
              </a:rPr>
              <a:t>Angular CLI </a:t>
            </a:r>
            <a:r>
              <a:rPr lang="es-ES" sz="2800" dirty="0" smtClean="0">
                <a:solidFill>
                  <a:schemeClr val="bg1">
                    <a:lumMod val="95000"/>
                  </a:schemeClr>
                </a:solidFill>
              </a:rPr>
              <a:t>nos ofrece:</a:t>
            </a:r>
          </a:p>
          <a:p>
            <a:pPr marL="842963" lvl="1" indent="-2667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Servidor </a:t>
            </a:r>
            <a:r>
              <a:rPr lang="es-ES" sz="2400" dirty="0">
                <a:solidFill>
                  <a:schemeClr val="bg1">
                    <a:lumMod val="95000"/>
                  </a:schemeClr>
                </a:solidFill>
              </a:rPr>
              <a:t>HTTP</a:t>
            </a:r>
          </a:p>
          <a:p>
            <a:pPr marL="842963" lvl="1" indent="-2667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Sistema Live-</a:t>
            </a:r>
            <a:r>
              <a:rPr lang="es-ES" sz="2400" dirty="0" err="1" smtClean="0">
                <a:solidFill>
                  <a:schemeClr val="bg1">
                    <a:lumMod val="95000"/>
                  </a:schemeClr>
                </a:solidFill>
              </a:rPr>
              <a:t>reload</a:t>
            </a:r>
            <a:endParaRPr lang="es-E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842963" lvl="1" indent="-2667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Herramientas </a:t>
            </a:r>
            <a:r>
              <a:rPr lang="es-ES" sz="2400" dirty="0">
                <a:solidFill>
                  <a:schemeClr val="bg1">
                    <a:lumMod val="95000"/>
                  </a:schemeClr>
                </a:solidFill>
              </a:rPr>
              <a:t>para </a:t>
            </a:r>
            <a:r>
              <a:rPr lang="es-ES" sz="2400" dirty="0" err="1" smtClean="0">
                <a:solidFill>
                  <a:schemeClr val="bg1">
                    <a:lumMod val="95000"/>
                  </a:schemeClr>
                </a:solidFill>
              </a:rPr>
              <a:t>testing</a:t>
            </a: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842963" lvl="1" indent="-2667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Herramientas </a:t>
            </a:r>
            <a:r>
              <a:rPr lang="es-ES" sz="2400" dirty="0">
                <a:solidFill>
                  <a:schemeClr val="bg1">
                    <a:lumMod val="95000"/>
                  </a:schemeClr>
                </a:solidFill>
              </a:rPr>
              <a:t>para despliegue del </a:t>
            </a: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proyecto</a:t>
            </a:r>
          </a:p>
          <a:p>
            <a:pPr marL="842963" lvl="1" indent="-2667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Creación de componentes, servicios y otros elementos de Angular 2</a:t>
            </a:r>
          </a:p>
          <a:p>
            <a:pPr marL="842963" lvl="1" indent="-2667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16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Angular CLI</a:t>
            </a:r>
            <a:endParaRPr lang="es-E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228610"/>
            <a:ext cx="3994438" cy="3576653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5182671" y="1709192"/>
            <a:ext cx="2178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</a:rPr>
              <a:t>Lista de comandos: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60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Angular 2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12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1709192"/>
            <a:ext cx="7704856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2913" indent="-2667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16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Estructura de un proyecto con Angular 2</a:t>
            </a:r>
          </a:p>
        </p:txBody>
      </p:sp>
      <p:sp>
        <p:nvSpPr>
          <p:cNvPr id="8" name="4 Marcador de contenido"/>
          <p:cNvSpPr txBox="1">
            <a:spLocks/>
          </p:cNvSpPr>
          <p:nvPr/>
        </p:nvSpPr>
        <p:spPr>
          <a:xfrm>
            <a:off x="534380" y="1741984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2913" indent="-2667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800" dirty="0" smtClean="0">
                <a:solidFill>
                  <a:schemeClr val="bg1">
                    <a:lumMod val="95000"/>
                  </a:schemeClr>
                </a:solidFill>
              </a:rPr>
              <a:t>Carpetas generadas:</a:t>
            </a:r>
            <a:endParaRPr lang="es-E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842963" lvl="1" indent="-2667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b="1" dirty="0" err="1" smtClean="0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: carpeta donde se encuentra los fuentes de nuestra aplicación</a:t>
            </a:r>
          </a:p>
          <a:p>
            <a:pPr marL="842963" lvl="1" indent="-2667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b="1" dirty="0" err="1" smtClean="0">
                <a:solidFill>
                  <a:schemeClr val="bg1">
                    <a:lumMod val="95000"/>
                  </a:schemeClr>
                </a:solidFill>
              </a:rPr>
              <a:t>public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: carpeta donde se generará nuestra aplicación preparada para poner en producción</a:t>
            </a:r>
          </a:p>
          <a:p>
            <a:pPr marL="842963" lvl="1" indent="-2667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b="1" dirty="0" err="1" smtClean="0">
                <a:solidFill>
                  <a:schemeClr val="bg1">
                    <a:lumMod val="95000"/>
                  </a:schemeClr>
                </a:solidFill>
              </a:rPr>
              <a:t>Config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: ficheros de configuración: 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environment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, karma, 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protractor</a:t>
            </a: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842963" lvl="1" indent="-2667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b="1" dirty="0" smtClean="0">
                <a:solidFill>
                  <a:schemeClr val="bg1">
                    <a:lumMod val="95000"/>
                  </a:schemeClr>
                </a:solidFill>
              </a:rPr>
              <a:t>e2e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: end-2-end 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testing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842963" lvl="1" indent="-2667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b="1" dirty="0" err="1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es-ES" sz="2000" b="1" dirty="0" err="1" smtClean="0">
                <a:solidFill>
                  <a:schemeClr val="bg1">
                    <a:lumMod val="95000"/>
                  </a:schemeClr>
                </a:solidFill>
              </a:rPr>
              <a:t>ode_modules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: Módulos de 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nodejs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 necesarios.</a:t>
            </a:r>
          </a:p>
          <a:p>
            <a:pPr marL="842963" lvl="1" indent="-2667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Ficheros sueltos: 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package.json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tslint.json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typings.json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, angular-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cli.json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, …</a:t>
            </a:r>
          </a:p>
          <a:p>
            <a:pPr marL="842963" lvl="1" indent="-2667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2913" indent="-2667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16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Angular 2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13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1709192"/>
            <a:ext cx="7704856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2913" indent="-2667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16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Estructura de un proyecto con Angular 2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63219"/>
            <a:ext cx="5685013" cy="5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9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Angular 2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14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835968" y="17091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2913" indent="-2667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En una aplicación Angular2 tendremos una </a:t>
            </a:r>
            <a:r>
              <a:rPr lang="es-ES" sz="2000" b="1" dirty="0" smtClean="0">
                <a:solidFill>
                  <a:schemeClr val="bg1">
                    <a:lumMod val="95000"/>
                  </a:schemeClr>
                </a:solidFill>
              </a:rPr>
              <a:t>estructura en árbol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 de componentes</a:t>
            </a:r>
          </a:p>
          <a:p>
            <a:pPr marL="442913" indent="-2667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2913" indent="-2667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Estructura de un componente</a:t>
            </a: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1538027740"/>
              </p:ext>
            </p:extLst>
          </p:nvPr>
        </p:nvGraphicFramePr>
        <p:xfrm>
          <a:off x="1187624" y="2474911"/>
          <a:ext cx="6768752" cy="4246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994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Angular 2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15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835968" y="17091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2913" indent="-2667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800" dirty="0" smtClean="0">
                <a:solidFill>
                  <a:schemeClr val="bg1">
                    <a:lumMod val="95000"/>
                  </a:schemeClr>
                </a:solidFill>
              </a:rPr>
              <a:t>Un componente es como una caja negra que implementa una funcionalidad concreta.</a:t>
            </a:r>
          </a:p>
          <a:p>
            <a:pPr marL="442913" indent="-2667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800" dirty="0" smtClean="0">
                <a:solidFill>
                  <a:schemeClr val="bg1">
                    <a:lumMod val="95000"/>
                  </a:schemeClr>
                </a:solidFill>
              </a:rPr>
              <a:t>Está compuesto por:</a:t>
            </a:r>
          </a:p>
          <a:p>
            <a:pPr marL="442913" indent="-2667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2913" indent="-2667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Estructura de un componente</a:t>
            </a: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4197832636"/>
              </p:ext>
            </p:extLst>
          </p:nvPr>
        </p:nvGraphicFramePr>
        <p:xfrm>
          <a:off x="1475656" y="278931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909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Angular 2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16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835968" y="17091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2913" indent="-2667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En aplicaciones Angular2, nos conectaremos con un API REST para obtener datos, persistir acciones, etc.</a:t>
            </a:r>
          </a:p>
          <a:p>
            <a:pPr marL="442913" indent="-2667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Capa de Servicios – API REST</a:t>
            </a:r>
          </a:p>
        </p:txBody>
      </p:sp>
      <p:sp>
        <p:nvSpPr>
          <p:cNvPr id="2" name="1 Rectángulo"/>
          <p:cNvSpPr/>
          <p:nvPr/>
        </p:nvSpPr>
        <p:spPr>
          <a:xfrm>
            <a:off x="835968" y="2924944"/>
            <a:ext cx="2367880" cy="33123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Angular </a:t>
            </a:r>
          </a:p>
          <a:p>
            <a:pPr algn="ctr"/>
            <a:r>
              <a:rPr lang="es-E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APP</a:t>
            </a:r>
            <a:endParaRPr lang="es-ES" sz="4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5940152" y="2924944"/>
            <a:ext cx="2367880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Backend</a:t>
            </a:r>
            <a:endParaRPr lang="es-ES" sz="4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endParaRPr lang="es-ES" dirty="0"/>
          </a:p>
        </p:txBody>
      </p:sp>
      <p:sp>
        <p:nvSpPr>
          <p:cNvPr id="12" name="11 Flecha derecha"/>
          <p:cNvSpPr/>
          <p:nvPr/>
        </p:nvSpPr>
        <p:spPr>
          <a:xfrm>
            <a:off x="3203848" y="4004920"/>
            <a:ext cx="2736304" cy="100480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3936400" y="3538130"/>
            <a:ext cx="1165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bg1"/>
                </a:solidFill>
              </a:rPr>
              <a:t>HTTP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936400" y="4184461"/>
            <a:ext cx="114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bg1"/>
                </a:solidFill>
              </a:rPr>
              <a:t>JSON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707041" y="4847024"/>
            <a:ext cx="13949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bg1"/>
                </a:solidFill>
              </a:rPr>
              <a:t>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bg1"/>
                </a:solidFill>
              </a:rPr>
              <a:t>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bg1"/>
                </a:solidFill>
              </a:rPr>
              <a:t>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bg1"/>
                </a:solidFill>
              </a:rPr>
              <a:t>DELETE</a:t>
            </a:r>
            <a:endParaRPr lang="es-E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94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8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Angular 2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17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835968" y="17091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2913" indent="-2667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 ejemplo: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85192"/>
            <a:ext cx="3048000" cy="3048000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000" y="3428999"/>
            <a:ext cx="5256584" cy="292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4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jfernanv\Desktop\everis-blanc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904" y="620688"/>
            <a:ext cx="389452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3851920" y="5373216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dirty="0" err="1" smtClean="0">
                <a:solidFill>
                  <a:schemeClr val="bg1"/>
                </a:solidFill>
              </a:rPr>
              <a:t>codeFEST</a:t>
            </a:r>
            <a:r>
              <a:rPr lang="es-ES" sz="2800" dirty="0" smtClean="0">
                <a:solidFill>
                  <a:schemeClr val="bg1"/>
                </a:solidFill>
              </a:rPr>
              <a:t> 2016</a:t>
            </a:r>
          </a:p>
          <a:p>
            <a:pPr algn="r"/>
            <a:r>
              <a:rPr lang="es-ES" cap="all" dirty="0" smtClean="0">
                <a:solidFill>
                  <a:schemeClr val="bg1"/>
                </a:solidFill>
              </a:rPr>
              <a:t>EVERIS CENTERS</a:t>
            </a:r>
            <a:endParaRPr lang="es-ES" cap="all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755576" y="3429000"/>
            <a:ext cx="83000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1"/>
                </a:solidFill>
              </a:rPr>
              <a:t>Descarga esta presentación y la aplicación en:</a:t>
            </a:r>
          </a:p>
          <a:p>
            <a:endParaRPr lang="es-ES" dirty="0">
              <a:solidFill>
                <a:schemeClr val="accent1"/>
              </a:solidFill>
            </a:endParaRPr>
          </a:p>
          <a:p>
            <a:r>
              <a:rPr lang="es-ES" sz="2800" dirty="0">
                <a:solidFill>
                  <a:schemeClr val="accent1"/>
                </a:solidFill>
              </a:rPr>
              <a:t>https://github.com/serrapos/angular2-codefest2016.git</a:t>
            </a:r>
            <a:endParaRPr lang="es-E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85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Angular 2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835968" y="17091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2913" indent="-2667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Framework JavaScript desarrollo por </a:t>
            </a:r>
            <a:r>
              <a:rPr lang="es-ES" sz="2000" dirty="0" smtClean="0">
                <a:solidFill>
                  <a:schemeClr val="accent5"/>
                </a:solidFill>
              </a:rPr>
              <a:t>Google</a:t>
            </a:r>
            <a:r>
              <a:rPr lang="es-ES" sz="2000" dirty="0" smtClean="0">
                <a:solidFill>
                  <a:schemeClr val="accent4"/>
                </a:solidFill>
              </a:rPr>
              <a:t> 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para la creación de aplicaciones.</a:t>
            </a:r>
          </a:p>
          <a:p>
            <a:pPr marL="442913" indent="-2667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Nos permite crear </a:t>
            </a:r>
            <a:r>
              <a:rPr lang="es-ES" sz="2000" dirty="0" smtClean="0">
                <a:solidFill>
                  <a:schemeClr val="accent5"/>
                </a:solidFill>
              </a:rPr>
              <a:t>Single Page </a:t>
            </a:r>
            <a:r>
              <a:rPr lang="es-ES" sz="2000" dirty="0" err="1" smtClean="0">
                <a:solidFill>
                  <a:schemeClr val="accent5"/>
                </a:solidFill>
              </a:rPr>
              <a:t>Application</a:t>
            </a:r>
            <a:r>
              <a:rPr lang="es-ES" sz="2000" dirty="0" smtClean="0">
                <a:solidFill>
                  <a:schemeClr val="accent5"/>
                </a:solidFill>
              </a:rPr>
              <a:t> (SPA)</a:t>
            </a:r>
            <a:r>
              <a:rPr lang="es-ES" sz="2000" dirty="0" smtClean="0">
                <a:solidFill>
                  <a:schemeClr val="accent6"/>
                </a:solidFill>
              </a:rPr>
              <a:t> 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siguiendo un modelo MVC basado en componentes</a:t>
            </a:r>
          </a:p>
          <a:p>
            <a:pPr marL="442913" indent="-2667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Orientado tanto para </a:t>
            </a:r>
            <a:r>
              <a:rPr lang="es-ES" sz="2000" b="1" dirty="0" smtClean="0">
                <a:solidFill>
                  <a:schemeClr val="bg1">
                    <a:lumMod val="95000"/>
                  </a:schemeClr>
                </a:solidFill>
              </a:rPr>
              <a:t>aplicaciones web, aplicaciones móviles o de escritorio.</a:t>
            </a:r>
          </a:p>
          <a:p>
            <a:pPr marL="442913" indent="-2667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¿Qué es?</a:t>
            </a:r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662640"/>
            <a:ext cx="3024336" cy="274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Angular 2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835968" y="17091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Cronograma</a:t>
            </a: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679465" y="4499828"/>
            <a:ext cx="240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Septiembre 2016 – v2.0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3 Flecha abajo"/>
          <p:cNvSpPr/>
          <p:nvPr/>
        </p:nvSpPr>
        <p:spPr>
          <a:xfrm>
            <a:off x="4139952" y="1268760"/>
            <a:ext cx="432048" cy="40324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3195444" y="5230941"/>
            <a:ext cx="2321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Angular2</a:t>
            </a:r>
            <a:endParaRPr lang="es-ES" sz="3600" dirty="0">
              <a:solidFill>
                <a:schemeClr val="bg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3195444" y="585554"/>
            <a:ext cx="2321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AngularJS</a:t>
            </a:r>
            <a:endParaRPr lang="es-ES" sz="3600" dirty="0">
              <a:solidFill>
                <a:schemeClr val="bg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929025" y="1412776"/>
            <a:ext cx="213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Octubre 2010 – v0.9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1801938" y="3995772"/>
            <a:ext cx="2053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 smtClean="0">
                <a:solidFill>
                  <a:schemeClr val="bg1"/>
                </a:solidFill>
              </a:rPr>
              <a:t>Febrero 2016 – v1.5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4679464" y="1782108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Junio 2012 – v1.0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617400" y="2267580"/>
            <a:ext cx="240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 smtClean="0">
                <a:solidFill>
                  <a:schemeClr val="bg1"/>
                </a:solidFill>
              </a:rPr>
              <a:t>Septiembre 2012 – v1.1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4679465" y="2708920"/>
            <a:ext cx="236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Noviembre 2013 – v1.2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942453" y="3131676"/>
            <a:ext cx="208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 smtClean="0">
                <a:solidFill>
                  <a:schemeClr val="bg1"/>
                </a:solidFill>
              </a:rPr>
              <a:t>Octubre 2014 – v1.3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4679465" y="3573016"/>
            <a:ext cx="1849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Mayo 2015 – v1.4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78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Angular 2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4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835968" y="17091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2913" indent="-2667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bg1">
                    <a:lumMod val="95000"/>
                  </a:schemeClr>
                </a:solidFill>
              </a:rPr>
              <a:t>Uso de </a:t>
            </a:r>
            <a:r>
              <a:rPr lang="es-ES" sz="2800" dirty="0" smtClean="0">
                <a:solidFill>
                  <a:schemeClr val="accent4"/>
                </a:solidFill>
              </a:rPr>
              <a:t>JavaScript</a:t>
            </a:r>
            <a:r>
              <a:rPr lang="es-ES" sz="28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s-ES" sz="2800" dirty="0">
                <a:solidFill>
                  <a:schemeClr val="bg1">
                    <a:lumMod val="95000"/>
                  </a:schemeClr>
                </a:solidFill>
              </a:rPr>
              <a:t>al ser tan poco estructurado y tan dinámico dificultad la generación de código ordenado y el testeo del mismo.</a:t>
            </a:r>
          </a:p>
          <a:p>
            <a:pPr marL="442913" indent="-2667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800" dirty="0" smtClean="0">
                <a:solidFill>
                  <a:schemeClr val="accent4"/>
                </a:solidFill>
              </a:rPr>
              <a:t>Rendimiento</a:t>
            </a:r>
            <a:r>
              <a:rPr lang="es-ES" sz="2800" dirty="0" smtClean="0">
                <a:solidFill>
                  <a:schemeClr val="bg1"/>
                </a:solidFill>
              </a:rPr>
              <a:t>: tiempo </a:t>
            </a:r>
            <a:r>
              <a:rPr lang="es-ES" sz="2800" dirty="0">
                <a:solidFill>
                  <a:schemeClr val="bg1"/>
                </a:solidFill>
              </a:rPr>
              <a:t>de carga excesivo </a:t>
            </a:r>
            <a:r>
              <a:rPr lang="es-ES" sz="2800" dirty="0">
                <a:solidFill>
                  <a:schemeClr val="bg1">
                    <a:lumMod val="95000"/>
                  </a:schemeClr>
                </a:solidFill>
              </a:rPr>
              <a:t>en el primer acceso. </a:t>
            </a:r>
            <a:endParaRPr lang="es-ES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2913" indent="-2667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800" dirty="0" smtClean="0">
                <a:solidFill>
                  <a:schemeClr val="bg1">
                    <a:lumMod val="95000"/>
                  </a:schemeClr>
                </a:solidFill>
              </a:rPr>
              <a:t>Problemas </a:t>
            </a:r>
            <a:r>
              <a:rPr lang="es-ES" sz="2800" dirty="0">
                <a:solidFill>
                  <a:schemeClr val="bg1">
                    <a:lumMod val="95000"/>
                  </a:schemeClr>
                </a:solidFill>
              </a:rPr>
              <a:t>con el </a:t>
            </a:r>
            <a:r>
              <a:rPr lang="es-ES" sz="2800" dirty="0">
                <a:solidFill>
                  <a:schemeClr val="accent4"/>
                </a:solidFill>
              </a:rPr>
              <a:t>SEO</a:t>
            </a:r>
            <a:r>
              <a:rPr lang="es-ES" sz="2800" dirty="0">
                <a:solidFill>
                  <a:schemeClr val="bg1">
                    <a:lumMod val="95000"/>
                  </a:schemeClr>
                </a:solidFill>
              </a:rPr>
              <a:t>. Al trabajar todo con la misma </a:t>
            </a:r>
            <a:r>
              <a:rPr lang="es-ES" sz="2800" dirty="0" err="1">
                <a:solidFill>
                  <a:schemeClr val="bg1">
                    <a:lumMod val="95000"/>
                  </a:schemeClr>
                </a:solidFill>
              </a:rPr>
              <a:t>url</a:t>
            </a:r>
            <a:r>
              <a:rPr lang="es-ES" sz="2800" dirty="0">
                <a:solidFill>
                  <a:schemeClr val="bg1">
                    <a:lumMod val="95000"/>
                  </a:schemeClr>
                </a:solidFill>
              </a:rPr>
              <a:t>, era complicado posicionar las distintas vistas por separado</a:t>
            </a:r>
            <a:r>
              <a:rPr lang="es-ES" sz="28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s-E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176213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Principales inconvenientes de AngularJS</a:t>
            </a: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1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5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835968" y="17091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176213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06862"/>
            <a:ext cx="6264696" cy="623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7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Angular 2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6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835968" y="17091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176213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Características de Angular 2</a:t>
            </a: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4010104938"/>
              </p:ext>
            </p:extLst>
          </p:nvPr>
        </p:nvGraphicFramePr>
        <p:xfrm>
          <a:off x="179512" y="1397000"/>
          <a:ext cx="8507288" cy="4959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252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3D8ECFE-3BC8-4172-B436-DEC1792887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graphicEl>
                                              <a:dgm id="{53D8ECFE-3BC8-4172-B436-DEC1792887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graphicEl>
                                              <a:dgm id="{53D8ECFE-3BC8-4172-B436-DEC1792887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71992BF-4EFE-4248-806E-AA714003AB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graphicEl>
                                              <a:dgm id="{E71992BF-4EFE-4248-806E-AA714003AB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E71992BF-4EFE-4248-806E-AA714003AB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FBEF487-7DB2-4718-8F8C-D6D47FF76B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graphicEl>
                                              <a:dgm id="{DFBEF487-7DB2-4718-8F8C-D6D47FF76B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graphicEl>
                                              <a:dgm id="{DFBEF487-7DB2-4718-8F8C-D6D47FF76B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FA69E9A-D4C2-4762-AFC5-570BFCD43C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graphicEl>
                                              <a:dgm id="{FFA69E9A-D4C2-4762-AFC5-570BFCD43C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graphicEl>
                                              <a:dgm id="{FFA69E9A-D4C2-4762-AFC5-570BFCD43C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Angular 2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7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835968" y="17091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176213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Características de Angular 2</a:t>
            </a: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1793862559"/>
              </p:ext>
            </p:extLst>
          </p:nvPr>
        </p:nvGraphicFramePr>
        <p:xfrm>
          <a:off x="179512" y="1397000"/>
          <a:ext cx="8507288" cy="4959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35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0CE9F75-6503-45C7-847B-3E3F410759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graphicEl>
                                              <a:dgm id="{30CE9F75-6503-45C7-847B-3E3F410759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graphicEl>
                                              <a:dgm id="{30CE9F75-6503-45C7-847B-3E3F410759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35C0F4E-26B0-433D-81CD-00720950EB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graphicEl>
                                              <a:dgm id="{735C0F4E-26B0-433D-81CD-00720950EB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735C0F4E-26B0-433D-81CD-00720950EB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28C5E02-36F6-4DBF-86B8-3482E4784B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graphicEl>
                                              <a:dgm id="{528C5E02-36F6-4DBF-86B8-3482E4784B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graphicEl>
                                              <a:dgm id="{528C5E02-36F6-4DBF-86B8-3482E4784B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6BDF4AB-5AB1-4B60-8BE0-391D226E08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graphicEl>
                                              <a:dgm id="{86BDF4AB-5AB1-4B60-8BE0-391D226E08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graphicEl>
                                              <a:dgm id="{86BDF4AB-5AB1-4B60-8BE0-391D226E08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7ECD1C9-317D-4423-B2F0-FE3346CE6E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graphicEl>
                                              <a:dgm id="{F7ECD1C9-317D-4423-B2F0-FE3346CE6E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graphicEl>
                                              <a:dgm id="{F7ECD1C9-317D-4423-B2F0-FE3346CE6E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5D0B707-63D7-4579-910B-E23985B8E5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graphicEl>
                                              <a:dgm id="{05D0B707-63D7-4579-910B-E23985B8E5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graphicEl>
                                              <a:dgm id="{05D0B707-63D7-4579-910B-E23985B8E5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8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835968" y="17091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176213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254000"/>
            <a:ext cx="635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1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-59228" y="0"/>
            <a:ext cx="9190447" cy="6858000"/>
          </a:xfrm>
          <a:prstGeom prst="rect">
            <a:avLst/>
          </a:prstGeom>
          <a:solidFill>
            <a:srgbClr val="95C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r>
              <a:rPr lang="es-ES" sz="3200" dirty="0" err="1" smtClean="0"/>
              <a:t>Command</a:t>
            </a:r>
            <a:r>
              <a:rPr lang="es-ES" sz="3200" dirty="0" smtClean="0"/>
              <a:t> Line Interface</a:t>
            </a:r>
            <a:endParaRPr lang="es-ES" sz="3200" dirty="0"/>
          </a:p>
        </p:txBody>
      </p:sp>
      <p:pic>
        <p:nvPicPr>
          <p:cNvPr id="21" name="Picture 4" descr="http://gigateam.org/bonus/img/ava-fronte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464" y="468639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2 Marcador de texto"/>
          <p:cNvSpPr txBox="1">
            <a:spLocks/>
          </p:cNvSpPr>
          <p:nvPr/>
        </p:nvSpPr>
        <p:spPr>
          <a:xfrm>
            <a:off x="2411760" y="1364407"/>
            <a:ext cx="4248472" cy="504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252" y="3397096"/>
            <a:ext cx="4747487" cy="112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1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Colores everis">
      <a:dk1>
        <a:srgbClr val="000000"/>
      </a:dk1>
      <a:lt1>
        <a:srgbClr val="FFFFFF"/>
      </a:lt1>
      <a:dk2>
        <a:srgbClr val="9AC104"/>
      </a:dk2>
      <a:lt2>
        <a:srgbClr val="737373"/>
      </a:lt2>
      <a:accent1>
        <a:srgbClr val="9AC104"/>
      </a:accent1>
      <a:accent2>
        <a:srgbClr val="1994A4"/>
      </a:accent2>
      <a:accent3>
        <a:srgbClr val="643269"/>
      </a:accent3>
      <a:accent4>
        <a:srgbClr val="D76734"/>
      </a:accent4>
      <a:accent5>
        <a:srgbClr val="E39F03"/>
      </a:accent5>
      <a:accent6>
        <a:srgbClr val="DDB322"/>
      </a:accent6>
      <a:hlink>
        <a:srgbClr val="0070C0"/>
      </a:hlink>
      <a:folHlink>
        <a:srgbClr val="960F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17653</TotalTime>
  <Words>621</Words>
  <Application>Microsoft Office PowerPoint</Application>
  <PresentationFormat>Presentación en pantalla (4:3)</PresentationFormat>
  <Paragraphs>181</Paragraphs>
  <Slides>18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everis Marketing y Comunicación</dc:creator>
  <cp:lastModifiedBy>Sergio Raposo Vargas</cp:lastModifiedBy>
  <cp:revision>965</cp:revision>
  <dcterms:created xsi:type="dcterms:W3CDTF">2011-04-27T16:47:02Z</dcterms:created>
  <dcterms:modified xsi:type="dcterms:W3CDTF">2016-11-07T17:20:14Z</dcterms:modified>
</cp:coreProperties>
</file>