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292929"/>
    <a:srgbClr val="1F1F1F"/>
    <a:srgbClr val="151515"/>
    <a:srgbClr val="333333"/>
    <a:srgbClr val="34A853"/>
    <a:srgbClr val="4484F5"/>
    <a:srgbClr val="F6BC08"/>
    <a:srgbClr val="0F0F0F"/>
    <a:srgbClr val="EA4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F42AA-69DD-561E-E776-31C2ED306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67A6F-1430-795D-7A79-B8C1CEF9F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2BEA8-65AA-AAD8-A63E-9932860B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AEF90-3736-9A7A-54D4-FD600684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889DE-4E15-807D-6DD1-B7C0BDA4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2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5F945-739E-1E4F-F906-3059B4BD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E8226B-C2F3-0AC6-39FA-15D9F0A5E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8A3A7-F154-96B0-B4B3-378DD5E6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471E5-8ADD-6502-5410-43E81C51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90D326-C9CB-C335-1A78-AC59123C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07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C92613-847E-B2CD-3A91-4187F91C1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50F0A1-23FD-020B-9B33-EF73780D0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A3EFE-C561-6B7A-B3C9-684A2913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17FA34-8793-1F3E-7C22-BB6F18C2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0D0012-179F-5427-26C2-120E0CF2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8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3BCA9-853B-C753-6792-8D5944B9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A95DB-F99C-102A-D69B-20EBD095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74C27-8019-1073-5A8B-91C39532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34F8B-1D58-BC87-BF83-47FEEDF9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6F404-AF70-5E75-14F8-9901E093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99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727DA-3846-B64A-56CB-26DCC287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CEFD74-59AA-8CE1-4232-2D077A41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C3D2F-CCC7-4F79-FE84-E1F01FC8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EC3A9-A027-2FF8-9967-595E035C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1FEE8-08D7-9A12-FE65-9E02EC66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2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71FF2-DFAE-AF80-E136-2B104262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454A6-28DD-4608-E45C-DCBDE0614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F27160-EE5B-B672-9837-92BAE14DC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E15E24-AAC1-25D1-1AC1-EC822E14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FED421-1CC5-170D-5F8F-5B8FA2AA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B72A5C-A36B-17E7-DC38-FA17CE6C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92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F0D3F-663A-3AAD-E51F-73D797D5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E4485-1F7E-D910-5E13-D956A8BD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6F1623-DBB0-8E8D-161C-472824C1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59EB15-366F-EC8D-1F66-A7BBEEFF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2B071F-84BD-F080-40BA-569D70185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8B94E0-37B9-7C15-1870-5A68FB64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E93BB-43D6-B06E-351E-175A6A79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7FDAF3-D97B-A23B-38B8-6C531C28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5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73E0D-C0E1-9C4F-20ED-CCA27532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93828E-9144-0C32-130B-6CB7258C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CE809B-004F-37A5-F966-E35DFA2D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E0B27F-35C1-BC7F-6A9C-926F12BC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20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9E2554-56F9-F1D6-8772-ED9217E3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39ED11-18A0-A98E-A7C4-D3ADD560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7A3A3D-8867-6824-CBF8-7EFF9239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79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DF648-A751-BBE1-7F58-95BB28F3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5740D5-24E1-5E67-362A-D4CBCD30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48C0AB-E0C3-083D-07C0-BB071DA58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7287F-2C8A-F6B5-562B-24FDC91C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5BF945-ECED-8B70-2591-230160A5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25B5AB-1B4B-E9B9-0EBF-DF590720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08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D9B40-95EE-93B3-E93C-F1796264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AEF2CD-506A-EEEA-3101-BB92147A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85C66A-CFC9-4EAF-CA7F-E1E2C6A3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08B57D-21DB-B19B-9E35-E9E37443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AAC7DE-8E0C-5836-D0EC-B6C3C334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0C3380-1AD4-5667-B080-AE2522B8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599160-11A4-2C35-3704-965AA52E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ED0C54-BA88-830A-9AA4-615560EB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59F2F-F7FC-9E04-6D98-0B556533A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E1A6-B7AB-5944-86C2-8DD2102280C9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8A746-A886-7F53-4ADB-940D52EC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A65E0-EC98-6A60-9C43-89EA9E3A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1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3CD6B67C-88F6-9EC1-78D0-A636B9D61030}"/>
              </a:ext>
            </a:extLst>
          </p:cNvPr>
          <p:cNvGrpSpPr/>
          <p:nvPr/>
        </p:nvGrpSpPr>
        <p:grpSpPr>
          <a:xfrm>
            <a:off x="1165228" y="722798"/>
            <a:ext cx="3762704" cy="3762704"/>
            <a:chOff x="1807779" y="998483"/>
            <a:chExt cx="3762704" cy="376270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48318DD-8FBB-EAC6-9404-4B7C708E7F92}"/>
                </a:ext>
              </a:extLst>
            </p:cNvPr>
            <p:cNvSpPr/>
            <p:nvPr/>
          </p:nvSpPr>
          <p:spPr>
            <a:xfrm>
              <a:off x="1807779" y="998483"/>
              <a:ext cx="3762704" cy="3762704"/>
            </a:xfrm>
            <a:prstGeom prst="ellipse">
              <a:avLst/>
            </a:prstGeom>
            <a:solidFill>
              <a:srgbClr val="292929"/>
            </a:solidFill>
            <a:ln w="76200">
              <a:noFill/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762704"/>
                        <a:gd name="connsiteY0" fmla="*/ 1881352 h 3762704"/>
                        <a:gd name="connsiteX1" fmla="*/ 1881352 w 3762704"/>
                        <a:gd name="connsiteY1" fmla="*/ 0 h 3762704"/>
                        <a:gd name="connsiteX2" fmla="*/ 3762704 w 3762704"/>
                        <a:gd name="connsiteY2" fmla="*/ 1881352 h 3762704"/>
                        <a:gd name="connsiteX3" fmla="*/ 1881352 w 3762704"/>
                        <a:gd name="connsiteY3" fmla="*/ 3762704 h 3762704"/>
                        <a:gd name="connsiteX4" fmla="*/ 0 w 3762704"/>
                        <a:gd name="connsiteY4" fmla="*/ 1881352 h 37627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62704" h="3762704" fill="none" extrusionOk="0">
                          <a:moveTo>
                            <a:pt x="0" y="1881352"/>
                          </a:moveTo>
                          <a:cubicBezTo>
                            <a:pt x="149900" y="860093"/>
                            <a:pt x="878873" y="-75246"/>
                            <a:pt x="1881352" y="0"/>
                          </a:cubicBezTo>
                          <a:cubicBezTo>
                            <a:pt x="2807289" y="-17320"/>
                            <a:pt x="3713831" y="888324"/>
                            <a:pt x="3762704" y="1881352"/>
                          </a:cubicBezTo>
                          <a:cubicBezTo>
                            <a:pt x="3745267" y="2754109"/>
                            <a:pt x="2798585" y="3931983"/>
                            <a:pt x="1881352" y="3762704"/>
                          </a:cubicBezTo>
                          <a:cubicBezTo>
                            <a:pt x="1065780" y="3887812"/>
                            <a:pt x="84315" y="2940666"/>
                            <a:pt x="0" y="1881352"/>
                          </a:cubicBezTo>
                          <a:close/>
                        </a:path>
                        <a:path w="3762704" h="3762704" stroke="0" extrusionOk="0">
                          <a:moveTo>
                            <a:pt x="0" y="1881352"/>
                          </a:moveTo>
                          <a:cubicBezTo>
                            <a:pt x="-55676" y="807968"/>
                            <a:pt x="766722" y="28369"/>
                            <a:pt x="1881352" y="0"/>
                          </a:cubicBezTo>
                          <a:cubicBezTo>
                            <a:pt x="2944148" y="5001"/>
                            <a:pt x="3737524" y="843111"/>
                            <a:pt x="3762704" y="1881352"/>
                          </a:cubicBezTo>
                          <a:cubicBezTo>
                            <a:pt x="3703280" y="2978425"/>
                            <a:pt x="2911198" y="3813535"/>
                            <a:pt x="1881352" y="3762704"/>
                          </a:cubicBezTo>
                          <a:cubicBezTo>
                            <a:pt x="708408" y="3689443"/>
                            <a:pt x="31604" y="2935495"/>
                            <a:pt x="0" y="188135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424591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61D259D-2AB2-C9D1-BC57-5CA7EA415FA5}"/>
                </a:ext>
              </a:extLst>
            </p:cNvPr>
            <p:cNvSpPr/>
            <p:nvPr/>
          </p:nvSpPr>
          <p:spPr>
            <a:xfrm>
              <a:off x="2106754" y="1408670"/>
              <a:ext cx="2723494" cy="2723494"/>
            </a:xfrm>
            <a:prstGeom prst="ellipse">
              <a:avLst/>
            </a:prstGeom>
            <a:solidFill>
              <a:srgbClr val="232323"/>
            </a:solidFill>
            <a:ln w="76200">
              <a:noFill/>
              <a:prstDash val="solid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2723494"/>
                        <a:gd name="connsiteY0" fmla="*/ 1361747 h 2723494"/>
                        <a:gd name="connsiteX1" fmla="*/ 1361747 w 2723494"/>
                        <a:gd name="connsiteY1" fmla="*/ 0 h 2723494"/>
                        <a:gd name="connsiteX2" fmla="*/ 2723494 w 2723494"/>
                        <a:gd name="connsiteY2" fmla="*/ 1361747 h 2723494"/>
                        <a:gd name="connsiteX3" fmla="*/ 1361747 w 2723494"/>
                        <a:gd name="connsiteY3" fmla="*/ 2723494 h 2723494"/>
                        <a:gd name="connsiteX4" fmla="*/ 0 w 2723494"/>
                        <a:gd name="connsiteY4" fmla="*/ 1361747 h 2723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23494" h="2723494" fill="none" extrusionOk="0">
                          <a:moveTo>
                            <a:pt x="0" y="1361747"/>
                          </a:moveTo>
                          <a:cubicBezTo>
                            <a:pt x="114188" y="501144"/>
                            <a:pt x="674224" y="4259"/>
                            <a:pt x="1361747" y="0"/>
                          </a:cubicBezTo>
                          <a:cubicBezTo>
                            <a:pt x="2169793" y="95677"/>
                            <a:pt x="2639040" y="607860"/>
                            <a:pt x="2723494" y="1361747"/>
                          </a:cubicBezTo>
                          <a:cubicBezTo>
                            <a:pt x="2804351" y="2125544"/>
                            <a:pt x="2098162" y="2716349"/>
                            <a:pt x="1361747" y="2723494"/>
                          </a:cubicBezTo>
                          <a:cubicBezTo>
                            <a:pt x="550918" y="2741027"/>
                            <a:pt x="77434" y="2008850"/>
                            <a:pt x="0" y="1361747"/>
                          </a:cubicBezTo>
                          <a:close/>
                        </a:path>
                        <a:path w="2723494" h="2723494" stroke="0" extrusionOk="0">
                          <a:moveTo>
                            <a:pt x="0" y="1361747"/>
                          </a:moveTo>
                          <a:cubicBezTo>
                            <a:pt x="-21882" y="648066"/>
                            <a:pt x="436546" y="-71492"/>
                            <a:pt x="1361747" y="0"/>
                          </a:cubicBezTo>
                          <a:cubicBezTo>
                            <a:pt x="2197664" y="-12378"/>
                            <a:pt x="2698578" y="655054"/>
                            <a:pt x="2723494" y="1361747"/>
                          </a:cubicBezTo>
                          <a:cubicBezTo>
                            <a:pt x="2702308" y="2120900"/>
                            <a:pt x="2090179" y="2751449"/>
                            <a:pt x="1361747" y="2723494"/>
                          </a:cubicBezTo>
                          <a:cubicBezTo>
                            <a:pt x="703934" y="2662494"/>
                            <a:pt x="-123110" y="2142059"/>
                            <a:pt x="0" y="13617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424591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B4EF780-12A5-D119-2F41-395B72059A66}"/>
                </a:ext>
              </a:extLst>
            </p:cNvPr>
            <p:cNvSpPr/>
            <p:nvPr/>
          </p:nvSpPr>
          <p:spPr>
            <a:xfrm>
              <a:off x="2548561" y="1699764"/>
              <a:ext cx="1380888" cy="1380888"/>
            </a:xfrm>
            <a:prstGeom prst="ellipse">
              <a:avLst/>
            </a:prstGeom>
            <a:solidFill>
              <a:srgbClr val="1F1F1F"/>
            </a:solidFill>
            <a:ln w="76200">
              <a:noFill/>
              <a:prstDash val="solid"/>
              <a:extLst>
                <a:ext uri="{C807C97D-BFC1-408E-A445-0C87EB9F89A2}">
                  <ask:lineSketchStyleProps xmlns:ask="http://schemas.microsoft.com/office/drawing/2018/sketchyshapes" sd="3978248048">
                    <a:custGeom>
                      <a:avLst/>
                      <a:gdLst>
                        <a:gd name="connsiteX0" fmla="*/ 0 w 1380888"/>
                        <a:gd name="connsiteY0" fmla="*/ 690444 h 1380888"/>
                        <a:gd name="connsiteX1" fmla="*/ 690444 w 1380888"/>
                        <a:gd name="connsiteY1" fmla="*/ 0 h 1380888"/>
                        <a:gd name="connsiteX2" fmla="*/ 1380888 w 1380888"/>
                        <a:gd name="connsiteY2" fmla="*/ 690444 h 1380888"/>
                        <a:gd name="connsiteX3" fmla="*/ 690444 w 1380888"/>
                        <a:gd name="connsiteY3" fmla="*/ 1380888 h 1380888"/>
                        <a:gd name="connsiteX4" fmla="*/ 0 w 1380888"/>
                        <a:gd name="connsiteY4" fmla="*/ 690444 h 1380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80888" h="1380888" fill="none" extrusionOk="0">
                          <a:moveTo>
                            <a:pt x="0" y="690444"/>
                          </a:moveTo>
                          <a:cubicBezTo>
                            <a:pt x="66554" y="364741"/>
                            <a:pt x="300667" y="-10603"/>
                            <a:pt x="690444" y="0"/>
                          </a:cubicBezTo>
                          <a:cubicBezTo>
                            <a:pt x="1030706" y="2578"/>
                            <a:pt x="1362865" y="381956"/>
                            <a:pt x="1380888" y="690444"/>
                          </a:cubicBezTo>
                          <a:cubicBezTo>
                            <a:pt x="1381060" y="1020625"/>
                            <a:pt x="1051824" y="1387712"/>
                            <a:pt x="690444" y="1380888"/>
                          </a:cubicBezTo>
                          <a:cubicBezTo>
                            <a:pt x="302655" y="1372521"/>
                            <a:pt x="64893" y="1035370"/>
                            <a:pt x="0" y="690444"/>
                          </a:cubicBezTo>
                          <a:close/>
                        </a:path>
                        <a:path w="1380888" h="1380888" stroke="0" extrusionOk="0">
                          <a:moveTo>
                            <a:pt x="0" y="690444"/>
                          </a:moveTo>
                          <a:cubicBezTo>
                            <a:pt x="-27906" y="257662"/>
                            <a:pt x="366335" y="-25514"/>
                            <a:pt x="690444" y="0"/>
                          </a:cubicBezTo>
                          <a:cubicBezTo>
                            <a:pt x="1099256" y="58277"/>
                            <a:pt x="1368760" y="314776"/>
                            <a:pt x="1380888" y="690444"/>
                          </a:cubicBezTo>
                          <a:cubicBezTo>
                            <a:pt x="1349306" y="1044360"/>
                            <a:pt x="1142308" y="1354670"/>
                            <a:pt x="690444" y="1380888"/>
                          </a:cubicBezTo>
                          <a:cubicBezTo>
                            <a:pt x="250961" y="1320269"/>
                            <a:pt x="17214" y="1084810"/>
                            <a:pt x="0" y="69044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424591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9900" b="1" i="1" dirty="0">
                  <a:latin typeface="Product Sans" panose="020B0403030502040203" pitchFamily="34" charset="0"/>
                  <a:ea typeface="Roboto" panose="02000000000000000000" pitchFamily="2" charset="0"/>
                  <a:cs typeface="CMU SERIF ROMAN SLANTED" panose="02000603000000000000" pitchFamily="2" charset="0"/>
                </a:rPr>
                <a:t>C</a:t>
              </a:r>
            </a:p>
          </p:txBody>
        </p:sp>
      </p:grp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044114E-18A8-69A3-299B-040D4492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941" y="1408670"/>
            <a:ext cx="5469924" cy="30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86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9FB62725-19C4-E7A3-2514-0378CEE4567B}"/>
              </a:ext>
            </a:extLst>
          </p:cNvPr>
          <p:cNvGrpSpPr/>
          <p:nvPr/>
        </p:nvGrpSpPr>
        <p:grpSpPr>
          <a:xfrm>
            <a:off x="1165228" y="722798"/>
            <a:ext cx="3762704" cy="3762704"/>
            <a:chOff x="1165228" y="722798"/>
            <a:chExt cx="3762704" cy="3762704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CD6B67C-88F6-9EC1-78D0-A636B9D61030}"/>
                </a:ext>
              </a:extLst>
            </p:cNvPr>
            <p:cNvGrpSpPr/>
            <p:nvPr/>
          </p:nvGrpSpPr>
          <p:grpSpPr>
            <a:xfrm>
              <a:off x="1165228" y="722798"/>
              <a:ext cx="3762704" cy="3762704"/>
              <a:chOff x="1807779" y="998483"/>
              <a:chExt cx="3762704" cy="3762704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048318DD-8FBB-EAC6-9404-4B7C708E7F92}"/>
                  </a:ext>
                </a:extLst>
              </p:cNvPr>
              <p:cNvSpPr/>
              <p:nvPr/>
            </p:nvSpPr>
            <p:spPr>
              <a:xfrm>
                <a:off x="1807779" y="998483"/>
                <a:ext cx="3762704" cy="3762704"/>
              </a:xfrm>
              <a:prstGeom prst="ellipse">
                <a:avLst/>
              </a:prstGeom>
              <a:solidFill>
                <a:srgbClr val="292929"/>
              </a:solidFill>
              <a:ln w="762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762704"/>
                          <a:gd name="connsiteY0" fmla="*/ 1881352 h 3762704"/>
                          <a:gd name="connsiteX1" fmla="*/ 1881352 w 3762704"/>
                          <a:gd name="connsiteY1" fmla="*/ 0 h 3762704"/>
                          <a:gd name="connsiteX2" fmla="*/ 3762704 w 3762704"/>
                          <a:gd name="connsiteY2" fmla="*/ 1881352 h 3762704"/>
                          <a:gd name="connsiteX3" fmla="*/ 1881352 w 3762704"/>
                          <a:gd name="connsiteY3" fmla="*/ 3762704 h 3762704"/>
                          <a:gd name="connsiteX4" fmla="*/ 0 w 3762704"/>
                          <a:gd name="connsiteY4" fmla="*/ 1881352 h 37627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762704" h="3762704" fill="none" extrusionOk="0">
                            <a:moveTo>
                              <a:pt x="0" y="1881352"/>
                            </a:moveTo>
                            <a:cubicBezTo>
                              <a:pt x="149900" y="860093"/>
                              <a:pt x="878873" y="-75246"/>
                              <a:pt x="1881352" y="0"/>
                            </a:cubicBezTo>
                            <a:cubicBezTo>
                              <a:pt x="2807289" y="-17320"/>
                              <a:pt x="3713831" y="888324"/>
                              <a:pt x="3762704" y="1881352"/>
                            </a:cubicBezTo>
                            <a:cubicBezTo>
                              <a:pt x="3745267" y="2754109"/>
                              <a:pt x="2798585" y="3931983"/>
                              <a:pt x="1881352" y="3762704"/>
                            </a:cubicBezTo>
                            <a:cubicBezTo>
                              <a:pt x="1065780" y="3887812"/>
                              <a:pt x="84315" y="2940666"/>
                              <a:pt x="0" y="1881352"/>
                            </a:cubicBezTo>
                            <a:close/>
                          </a:path>
                          <a:path w="3762704" h="3762704" stroke="0" extrusionOk="0">
                            <a:moveTo>
                              <a:pt x="0" y="1881352"/>
                            </a:moveTo>
                            <a:cubicBezTo>
                              <a:pt x="-55676" y="807968"/>
                              <a:pt x="766722" y="28369"/>
                              <a:pt x="1881352" y="0"/>
                            </a:cubicBezTo>
                            <a:cubicBezTo>
                              <a:pt x="2944148" y="5001"/>
                              <a:pt x="3737524" y="843111"/>
                              <a:pt x="3762704" y="1881352"/>
                            </a:cubicBezTo>
                            <a:cubicBezTo>
                              <a:pt x="3703280" y="2978425"/>
                              <a:pt x="2911198" y="3813535"/>
                              <a:pt x="1881352" y="3762704"/>
                            </a:cubicBezTo>
                            <a:cubicBezTo>
                              <a:pt x="708408" y="3689443"/>
                              <a:pt x="31604" y="2935495"/>
                              <a:pt x="0" y="1881352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424591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161D259D-2AB2-C9D1-BC57-5CA7EA415FA5}"/>
                  </a:ext>
                </a:extLst>
              </p:cNvPr>
              <p:cNvSpPr/>
              <p:nvPr/>
            </p:nvSpPr>
            <p:spPr>
              <a:xfrm>
                <a:off x="2106754" y="1408670"/>
                <a:ext cx="2723494" cy="2723494"/>
              </a:xfrm>
              <a:prstGeom prst="ellipse">
                <a:avLst/>
              </a:prstGeom>
              <a:solidFill>
                <a:srgbClr val="232323"/>
              </a:solidFill>
              <a:ln w="762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0 w 2723494"/>
                          <a:gd name="connsiteY0" fmla="*/ 1361747 h 2723494"/>
                          <a:gd name="connsiteX1" fmla="*/ 1361747 w 2723494"/>
                          <a:gd name="connsiteY1" fmla="*/ 0 h 2723494"/>
                          <a:gd name="connsiteX2" fmla="*/ 2723494 w 2723494"/>
                          <a:gd name="connsiteY2" fmla="*/ 1361747 h 2723494"/>
                          <a:gd name="connsiteX3" fmla="*/ 1361747 w 2723494"/>
                          <a:gd name="connsiteY3" fmla="*/ 2723494 h 2723494"/>
                          <a:gd name="connsiteX4" fmla="*/ 0 w 2723494"/>
                          <a:gd name="connsiteY4" fmla="*/ 1361747 h 27234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723494" h="2723494" fill="none" extrusionOk="0">
                            <a:moveTo>
                              <a:pt x="0" y="1361747"/>
                            </a:moveTo>
                            <a:cubicBezTo>
                              <a:pt x="114188" y="501144"/>
                              <a:pt x="674224" y="4259"/>
                              <a:pt x="1361747" y="0"/>
                            </a:cubicBezTo>
                            <a:cubicBezTo>
                              <a:pt x="2169793" y="95677"/>
                              <a:pt x="2639040" y="607860"/>
                              <a:pt x="2723494" y="1361747"/>
                            </a:cubicBezTo>
                            <a:cubicBezTo>
                              <a:pt x="2804351" y="2125544"/>
                              <a:pt x="2098162" y="2716349"/>
                              <a:pt x="1361747" y="2723494"/>
                            </a:cubicBezTo>
                            <a:cubicBezTo>
                              <a:pt x="550918" y="2741027"/>
                              <a:pt x="77434" y="2008850"/>
                              <a:pt x="0" y="1361747"/>
                            </a:cubicBezTo>
                            <a:close/>
                          </a:path>
                          <a:path w="2723494" h="2723494" stroke="0" extrusionOk="0">
                            <a:moveTo>
                              <a:pt x="0" y="1361747"/>
                            </a:moveTo>
                            <a:cubicBezTo>
                              <a:pt x="-21882" y="648066"/>
                              <a:pt x="436546" y="-71492"/>
                              <a:pt x="1361747" y="0"/>
                            </a:cubicBezTo>
                            <a:cubicBezTo>
                              <a:pt x="2197664" y="-12378"/>
                              <a:pt x="2698578" y="655054"/>
                              <a:pt x="2723494" y="1361747"/>
                            </a:cubicBezTo>
                            <a:cubicBezTo>
                              <a:pt x="2702308" y="2120900"/>
                              <a:pt x="2090179" y="2751449"/>
                              <a:pt x="1361747" y="2723494"/>
                            </a:cubicBezTo>
                            <a:cubicBezTo>
                              <a:pt x="703934" y="2662494"/>
                              <a:pt x="-123110" y="2142059"/>
                              <a:pt x="0" y="136174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424591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028" name="Picture 4" descr="Eye - Free medical icons">
              <a:extLst>
                <a:ext uri="{FF2B5EF4-FFF2-40B4-BE49-F238E27FC236}">
                  <a16:creationId xmlns:a16="http://schemas.microsoft.com/office/drawing/2014/main" id="{B10A1E44-72BF-3A8A-F5FC-96F63060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859" y="1843571"/>
              <a:ext cx="1235675" cy="123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3948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</Words>
  <Application>Microsoft Macintosh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Product Sans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O365</dc:creator>
  <cp:lastModifiedBy>O365</cp:lastModifiedBy>
  <cp:revision>2</cp:revision>
  <dcterms:created xsi:type="dcterms:W3CDTF">2023-03-14T17:02:04Z</dcterms:created>
  <dcterms:modified xsi:type="dcterms:W3CDTF">2023-03-16T00:03:15Z</dcterms:modified>
</cp:coreProperties>
</file>