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4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28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6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18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0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4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1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6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0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AF11-FE1C-4229-A1DF-35F911603B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BE5AC7-1C0E-43CC-BD73-406C0F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234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Client Server Chat Application-Socket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7916"/>
            <a:ext cx="9144000" cy="264694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>
              <a:lnSpc>
                <a:spcPct val="120000"/>
              </a:lnSpc>
            </a:pPr>
            <a:r>
              <a:rPr lang="en-US" dirty="0" err="1" smtClean="0"/>
              <a:t>Khagendra</a:t>
            </a:r>
            <a:r>
              <a:rPr lang="en-US" dirty="0" smtClean="0"/>
              <a:t> </a:t>
            </a:r>
            <a:r>
              <a:rPr lang="en-US" dirty="0" err="1" smtClean="0"/>
              <a:t>Adhikari</a:t>
            </a:r>
            <a:r>
              <a:rPr lang="en-US" dirty="0" smtClean="0"/>
              <a:t> (02)</a:t>
            </a:r>
          </a:p>
          <a:p>
            <a:pPr algn="l">
              <a:lnSpc>
                <a:spcPct val="120000"/>
              </a:lnSpc>
            </a:pPr>
            <a:r>
              <a:rPr lang="en-US" dirty="0" err="1" smtClean="0"/>
              <a:t>Dinank</a:t>
            </a:r>
            <a:r>
              <a:rPr lang="en-US" dirty="0" smtClean="0"/>
              <a:t> </a:t>
            </a:r>
            <a:r>
              <a:rPr lang="en-US" dirty="0" err="1" smtClean="0"/>
              <a:t>Bista</a:t>
            </a:r>
            <a:r>
              <a:rPr lang="en-US" dirty="0" smtClean="0"/>
              <a:t> (07)</a:t>
            </a:r>
          </a:p>
          <a:p>
            <a:pPr algn="l">
              <a:lnSpc>
                <a:spcPct val="120000"/>
              </a:lnSpc>
            </a:pPr>
            <a:r>
              <a:rPr lang="en-US" dirty="0" smtClean="0"/>
              <a:t>Sabin </a:t>
            </a:r>
            <a:r>
              <a:rPr lang="en-US" dirty="0" err="1" smtClean="0"/>
              <a:t>Ghimire</a:t>
            </a:r>
            <a:r>
              <a:rPr lang="en-US" dirty="0" smtClean="0"/>
              <a:t> (13)</a:t>
            </a:r>
          </a:p>
          <a:p>
            <a:pPr algn="l">
              <a:lnSpc>
                <a:spcPct val="120000"/>
              </a:lnSpc>
            </a:pPr>
            <a:r>
              <a:rPr lang="en-US" dirty="0" err="1" smtClean="0"/>
              <a:t>Rajan</a:t>
            </a:r>
            <a:r>
              <a:rPr lang="en-US" dirty="0" smtClean="0"/>
              <a:t> Mali (25)</a:t>
            </a:r>
          </a:p>
          <a:p>
            <a:pPr algn="l">
              <a:lnSpc>
                <a:spcPct val="120000"/>
              </a:lnSpc>
            </a:pPr>
            <a:r>
              <a:rPr lang="en-US" dirty="0" err="1" smtClean="0"/>
              <a:t>Bibhusan</a:t>
            </a:r>
            <a:r>
              <a:rPr lang="en-US" dirty="0" smtClean="0"/>
              <a:t> </a:t>
            </a:r>
            <a:r>
              <a:rPr lang="en-US" dirty="0" err="1" smtClean="0"/>
              <a:t>Jha</a:t>
            </a:r>
            <a:r>
              <a:rPr lang="en-US" dirty="0" smtClean="0"/>
              <a:t> (64)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5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1086" y="649704"/>
            <a:ext cx="8915400" cy="59676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Binding a Socket </a:t>
            </a:r>
            <a:r>
              <a:rPr lang="en-US" sz="2000" dirty="0" smtClean="0"/>
              <a:t>Server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Create a </a:t>
            </a:r>
            <a:r>
              <a:rPr lang="en-US" sz="2000" dirty="0" err="1" smtClean="0"/>
              <a:t>sockaddr_in</a:t>
            </a:r>
            <a:r>
              <a:rPr lang="en-US" sz="2000" dirty="0" smtClean="0"/>
              <a:t> </a:t>
            </a:r>
            <a:r>
              <a:rPr lang="en-US" sz="2000" dirty="0"/>
              <a:t>object and set its values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service.sin_family</a:t>
            </a:r>
            <a:r>
              <a:rPr lang="en-US" sz="2000" dirty="0"/>
              <a:t> = AF_INET;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service.sin_addr.s_addr</a:t>
            </a:r>
            <a:r>
              <a:rPr lang="en-US" sz="2000" dirty="0"/>
              <a:t> = </a:t>
            </a:r>
            <a:r>
              <a:rPr lang="en-US" sz="2000" dirty="0" err="1"/>
              <a:t>inet_addr</a:t>
            </a:r>
            <a:r>
              <a:rPr lang="en-US" sz="2000" dirty="0"/>
              <a:t>( "127.0.0.1" ); //(192.168.137.1)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service.sin_port</a:t>
            </a:r>
            <a:r>
              <a:rPr lang="en-US" sz="2000" dirty="0"/>
              <a:t> = </a:t>
            </a:r>
            <a:r>
              <a:rPr lang="en-US" sz="2000" dirty="0" err="1"/>
              <a:t>htons</a:t>
            </a:r>
            <a:r>
              <a:rPr lang="en-US" sz="2000" dirty="0"/>
              <a:t>( 27015 </a:t>
            </a:r>
            <a:r>
              <a:rPr lang="en-US" sz="20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Listening On Server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Listen( </a:t>
            </a:r>
            <a:r>
              <a:rPr lang="en-US" sz="2000" dirty="0" err="1"/>
              <a:t>m_socket</a:t>
            </a:r>
            <a:r>
              <a:rPr lang="en-US" sz="2000" dirty="0"/>
              <a:t>, 1 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997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57200"/>
            <a:ext cx="8915400" cy="54540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Accept Connection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SOCKET </a:t>
            </a:r>
            <a:r>
              <a:rPr lang="en-US" sz="2000" dirty="0" err="1" smtClean="0"/>
              <a:t>AcceptSocket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sv-SE" sz="2000" dirty="0"/>
              <a:t>AcceptSocket = accept( m_socket, NULL, NULL 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Connecting To Server.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Create a </a:t>
            </a:r>
            <a:r>
              <a:rPr lang="en-US" sz="2000" dirty="0" err="1"/>
              <a:t>sockaddr_in</a:t>
            </a:r>
            <a:r>
              <a:rPr lang="en-US" sz="2000" dirty="0"/>
              <a:t> object </a:t>
            </a:r>
            <a:r>
              <a:rPr lang="en-US" sz="2000" dirty="0" err="1"/>
              <a:t>clientService</a:t>
            </a:r>
            <a:r>
              <a:rPr lang="en-US" sz="2000" dirty="0"/>
              <a:t> and set its values.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Sending And </a:t>
            </a:r>
            <a:r>
              <a:rPr lang="en-US" sz="2000" dirty="0" err="1" smtClean="0"/>
              <a:t>Reciveing</a:t>
            </a:r>
            <a:r>
              <a:rPr lang="en-US" sz="2000" dirty="0" smtClean="0"/>
              <a:t> Data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bytesSent</a:t>
            </a:r>
            <a:r>
              <a:rPr lang="en-US" sz="2000" dirty="0"/>
              <a:t>, </a:t>
            </a:r>
            <a:r>
              <a:rPr lang="en-US" sz="2000" dirty="0" err="1"/>
              <a:t>bytesRecv</a:t>
            </a:r>
            <a:r>
              <a:rPr lang="en-US" sz="2000" dirty="0"/>
              <a:t>, </a:t>
            </a:r>
            <a:r>
              <a:rPr lang="en-US" sz="2000" dirty="0" err="1"/>
              <a:t>sendbuf</a:t>
            </a:r>
            <a:r>
              <a:rPr lang="en-US" sz="2000" dirty="0"/>
              <a:t>, </a:t>
            </a:r>
            <a:r>
              <a:rPr lang="en-US" sz="2000" dirty="0" err="1"/>
              <a:t>recvbuf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de-DE" sz="2000" dirty="0"/>
              <a:t>std::fill(&amp;sendbuf[0], &amp;sendbuf[100], 0);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0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S</a:t>
            </a:r>
            <a:r>
              <a:rPr lang="en-US" sz="2000" dirty="0" smtClean="0"/>
              <a:t>ocket </a:t>
            </a:r>
            <a:r>
              <a:rPr lang="en-US" sz="2000" dirty="0"/>
              <a:t>is </a:t>
            </a:r>
            <a:r>
              <a:rPr lang="en-US" sz="2000" dirty="0" smtClean="0"/>
              <a:t>a fundamental technology </a:t>
            </a:r>
            <a:r>
              <a:rPr lang="en-US" sz="2000" dirty="0"/>
              <a:t>of computer network programming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</a:t>
            </a:r>
            <a:r>
              <a:rPr lang="en-US" sz="2000" dirty="0" smtClean="0"/>
              <a:t>llow </a:t>
            </a:r>
            <a:r>
              <a:rPr lang="en-US" sz="2000" dirty="0"/>
              <a:t>network software applications to </a:t>
            </a:r>
            <a:r>
              <a:rPr lang="en-US" sz="2000" dirty="0" smtClean="0"/>
              <a:t>communicate.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Socket programming is a way of connecting two nodes on a network to communicate with each other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One </a:t>
            </a:r>
            <a:r>
              <a:rPr lang="en-US" sz="2000" dirty="0" smtClean="0"/>
              <a:t>socket(Server) </a:t>
            </a:r>
            <a:r>
              <a:rPr lang="en-US" sz="2000" dirty="0"/>
              <a:t>listens on a particular port at an IP, while other </a:t>
            </a:r>
            <a:r>
              <a:rPr lang="en-US" sz="2000" dirty="0" smtClean="0"/>
              <a:t>socket(Client) </a:t>
            </a:r>
            <a:r>
              <a:rPr lang="en-US" sz="2000" dirty="0"/>
              <a:t>reaches out to the other to form a connection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7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Learning about sockets.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Creating a simple socket program.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Making a simple client server model for data communication.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Learning to configure I</a:t>
            </a:r>
            <a:r>
              <a:rPr lang="en-US" sz="2400" dirty="0"/>
              <a:t>P</a:t>
            </a:r>
            <a:r>
              <a:rPr lang="en-US" sz="2400" dirty="0" smtClean="0"/>
              <a:t> address and ports assigned to the program.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Using winshock2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2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TECHNICAL SPECIFICATIONS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Programming Language: C++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IDE used : </a:t>
            </a:r>
            <a:r>
              <a:rPr lang="en-US" sz="2000" dirty="0" err="1" smtClean="0"/>
              <a:t>Codeblocks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OS Version: Windows 10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Important Library: </a:t>
            </a:r>
            <a:r>
              <a:rPr lang="en-US" sz="2000" dirty="0" err="1" smtClean="0"/>
              <a:t>Winshock</a:t>
            </a:r>
            <a:r>
              <a:rPr lang="en-US" sz="2000" dirty="0" smtClean="0"/>
              <a:t> Library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33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SOCKETS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7445"/>
            <a:ext cx="8915400" cy="47970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Sockets allow network software applications to </a:t>
            </a:r>
            <a:r>
              <a:rPr lang="en-US" dirty="0" smtClean="0"/>
              <a:t>communicate.</a:t>
            </a:r>
          </a:p>
          <a:p>
            <a:pPr>
              <a:lnSpc>
                <a:spcPct val="150000"/>
              </a:lnSpc>
            </a:pPr>
            <a:r>
              <a:rPr lang="en-US" dirty="0"/>
              <a:t>Sockets are </a:t>
            </a:r>
            <a:r>
              <a:rPr lang="en-US" dirty="0" smtClean="0"/>
              <a:t>bidirectional connection i.e. Both parties can send </a:t>
            </a:r>
            <a:r>
              <a:rPr lang="en-US" dirty="0"/>
              <a:t>and </a:t>
            </a:r>
            <a:r>
              <a:rPr lang="en-US" dirty="0" smtClean="0"/>
              <a:t>receive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implement </a:t>
            </a:r>
            <a:r>
              <a:rPr lang="en-US" dirty="0"/>
              <a:t>standard </a:t>
            </a:r>
            <a:r>
              <a:rPr lang="en-US" dirty="0" smtClean="0"/>
              <a:t>Application Programming Interfaces </a:t>
            </a:r>
            <a:r>
              <a:rPr lang="en-US" dirty="0"/>
              <a:t>(APIs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Berkeley Socket Library is still widely in use on UNIX systems. 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Windows </a:t>
            </a:r>
            <a:r>
              <a:rPr lang="en-US" sz="1800" dirty="0"/>
              <a:t>Sockets (WinSock) library for Microsoft operating systems.</a:t>
            </a:r>
          </a:p>
          <a:p>
            <a:pPr>
              <a:lnSpc>
                <a:spcPct val="150000"/>
              </a:lnSpc>
            </a:pPr>
            <a:r>
              <a:rPr lang="en-US" dirty="0"/>
              <a:t>WinSock has been in use since 1993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Berkeley </a:t>
            </a:r>
            <a:r>
              <a:rPr lang="en-US" dirty="0"/>
              <a:t>sockets since 1982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TYPES: Stream sockets and Datagram 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8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IP ADDRESS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dirty="0"/>
              <a:t>To communicate over the Internet, </a:t>
            </a:r>
            <a:r>
              <a:rPr lang="en-US" dirty="0" smtClean="0"/>
              <a:t>socket </a:t>
            </a:r>
            <a:r>
              <a:rPr lang="en-US" dirty="0"/>
              <a:t>libraries use the IP address to identify specific computers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IP </a:t>
            </a:r>
            <a:r>
              <a:rPr lang="en-US" dirty="0"/>
              <a:t>stands for Internet Protocol and refers to the Internet Layer of the overall network </a:t>
            </a:r>
            <a:r>
              <a:rPr lang="en-US" dirty="0" smtClean="0"/>
              <a:t>architecture.</a:t>
            </a:r>
          </a:p>
          <a:p>
            <a:r>
              <a:rPr lang="en-US" dirty="0"/>
              <a:t>An IP address is a 32-bit quantity interpreted as four 8-bit numbers or octets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127.0.0.1       </a:t>
            </a:r>
            <a:r>
              <a:rPr lang="en-US" dirty="0" smtClean="0"/>
              <a:t>	localhost</a:t>
            </a:r>
          </a:p>
          <a:p>
            <a:pPr lvl="1"/>
            <a:r>
              <a:rPr lang="en-US" dirty="0"/>
              <a:t>66.249.89.104  	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www.google.com</a:t>
            </a:r>
            <a:endParaRPr lang="en-US" dirty="0" smtClean="0"/>
          </a:p>
          <a:p>
            <a:pPr lvl="1"/>
            <a:r>
              <a:rPr lang="en-US" dirty="0" smtClean="0"/>
              <a:t>192.168.135.1	Hotspot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AND SERVER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6597"/>
            <a:ext cx="8915400" cy="4124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client-server model is one of the most used communication paradigms in networked systems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Client makes </a:t>
            </a:r>
            <a:r>
              <a:rPr lang="en-US" sz="2000" dirty="0"/>
              <a:t>a request for information.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After </a:t>
            </a:r>
            <a:r>
              <a:rPr lang="en-US" sz="2000" dirty="0"/>
              <a:t>getting the response, </a:t>
            </a:r>
            <a:r>
              <a:rPr lang="en-US" sz="2000" dirty="0" smtClean="0"/>
              <a:t>terminate </a:t>
            </a:r>
            <a:r>
              <a:rPr lang="en-US" sz="2000" dirty="0"/>
              <a:t>or </a:t>
            </a:r>
            <a:r>
              <a:rPr lang="en-US" sz="2000" dirty="0" smtClean="0"/>
              <a:t>other </a:t>
            </a:r>
            <a:r>
              <a:rPr lang="en-US" sz="2000" dirty="0"/>
              <a:t>processing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Server </a:t>
            </a:r>
            <a:r>
              <a:rPr lang="en-US" sz="2000" dirty="0" smtClean="0"/>
              <a:t>takes </a:t>
            </a:r>
            <a:r>
              <a:rPr lang="en-US" sz="2000" dirty="0"/>
              <a:t>a request from the </a:t>
            </a:r>
            <a:r>
              <a:rPr lang="en-US" sz="2000" dirty="0" smtClean="0"/>
              <a:t>clients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erform </a:t>
            </a:r>
            <a:r>
              <a:rPr lang="en-US" sz="2000" dirty="0"/>
              <a:t>the required </a:t>
            </a:r>
            <a:r>
              <a:rPr lang="en-US" sz="2000" dirty="0" smtClean="0"/>
              <a:t>processing and </a:t>
            </a:r>
            <a:r>
              <a:rPr lang="en-US" sz="2000" dirty="0"/>
              <a:t>send </a:t>
            </a:r>
            <a:r>
              <a:rPr lang="en-US" sz="2000" dirty="0" smtClean="0"/>
              <a:t>information </a:t>
            </a:r>
            <a:r>
              <a:rPr lang="en-US" sz="2000" dirty="0"/>
              <a:t>to the requestor client.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5188634"/>
            <a:ext cx="4173415" cy="16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3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37" y="626228"/>
            <a:ext cx="5258384" cy="5258384"/>
          </a:xfrm>
        </p:spPr>
      </p:pic>
    </p:spTree>
    <p:extLst>
      <p:ext uri="{BB962C8B-B14F-4D97-AF65-F5344CB8AC3E}">
        <p14:creationId xmlns:p14="http://schemas.microsoft.com/office/powerpoint/2010/main" val="274596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FUNCTIONS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2547"/>
            <a:ext cx="8915400" cy="48848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Build </a:t>
            </a:r>
            <a:r>
              <a:rPr lang="en-US" dirty="0"/>
              <a:t>environment links to the Winsock Library file </a:t>
            </a:r>
            <a:r>
              <a:rPr lang="en-US" dirty="0" smtClean="0"/>
              <a:t>WS2_32.lib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Initialize Winsock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WSADATA </a:t>
            </a:r>
            <a:r>
              <a:rPr lang="en-US" sz="1800" dirty="0" err="1"/>
              <a:t>wsaData</a:t>
            </a:r>
            <a:r>
              <a:rPr lang="en-US" sz="1800" dirty="0" smtClean="0"/>
              <a:t>;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iResult</a:t>
            </a:r>
            <a:r>
              <a:rPr lang="en-US" sz="1800" dirty="0"/>
              <a:t> = </a:t>
            </a:r>
            <a:r>
              <a:rPr lang="en-US" sz="1800" dirty="0" err="1"/>
              <a:t>WSAStartup</a:t>
            </a:r>
            <a:r>
              <a:rPr lang="en-US" sz="1800" dirty="0"/>
              <a:t>( MAKEWORD(2,2), &amp;</a:t>
            </a:r>
            <a:r>
              <a:rPr lang="en-US" sz="1800" dirty="0" err="1"/>
              <a:t>wsaData</a:t>
            </a:r>
            <a:r>
              <a:rPr lang="en-US" sz="1800" dirty="0"/>
              <a:t> </a:t>
            </a:r>
            <a:r>
              <a:rPr lang="en-US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socket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m_socket</a:t>
            </a:r>
            <a:r>
              <a:rPr lang="en-US" sz="1800" dirty="0"/>
              <a:t> = socket( AF_INET, SOCK_STREAM, IPPROTO_TCP </a:t>
            </a:r>
            <a:r>
              <a:rPr lang="en-US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Address Family : AF_INET (this is IP version 4)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Type : SOCK_STREAM (this means connection oriented TCP protocol)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Protocol : </a:t>
            </a:r>
            <a:r>
              <a:rPr lang="en-US" sz="1800" dirty="0" smtClean="0"/>
              <a:t>IPPROTO_TCP or IPPROTO_UDP </a:t>
            </a:r>
            <a:r>
              <a:rPr 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010152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494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Simple Client Server Chat Application-Socket Programming</vt:lpstr>
      <vt:lpstr>INTRODUCTION</vt:lpstr>
      <vt:lpstr>OBJECTIVES</vt:lpstr>
      <vt:lpstr>TECHNICAL SPECIFICATIONS</vt:lpstr>
      <vt:lpstr>SOCKETS</vt:lpstr>
      <vt:lpstr>IP ADDRESS</vt:lpstr>
      <vt:lpstr>CLIENT AND SERVER </vt:lpstr>
      <vt:lpstr>PowerPoint Presentation</vt:lpstr>
      <vt:lpstr>IMPORTANT FUNCTIONS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Client Server Chat Application-Socket Programming</dc:title>
  <dc:creator>Sabin</dc:creator>
  <cp:lastModifiedBy>Sabin</cp:lastModifiedBy>
  <cp:revision>21</cp:revision>
  <dcterms:created xsi:type="dcterms:W3CDTF">2017-07-26T12:55:28Z</dcterms:created>
  <dcterms:modified xsi:type="dcterms:W3CDTF">2017-07-26T14:39:09Z</dcterms:modified>
</cp:coreProperties>
</file>