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13716000" cx="24384000"/>
  <p:notesSz cx="6858000" cy="9144000"/>
  <p:embeddedFontLst>
    <p:embeddedFont>
      <p:font typeface="Helvetica Neu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HelveticaNeue-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 name="Google Shape;2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7de81d227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7de81d227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687641fa7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687641fa7_0_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8b887badb_5_1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308b887badb_5_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687641fa7_0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687641fa7_0_8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687641fa7_0_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687641fa7_0_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8b887badb_5_1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308b887badb_5_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687641fa7_0_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687641fa7_0_1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8b887badb_5_1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308b887badb_5_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687641fa7_0_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687641fa7_0_1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687641fa7_0_10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30687641fa7_0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 name="Google Shape;3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687641fa7_0_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30687641fa7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8b887badb_5_1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308b887badb_5_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8b887badb_5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308b887badb_5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ar-SA">
                <a:latin typeface="Traditional Arabic"/>
                <a:ea typeface="Traditional Arabic"/>
                <a:cs typeface="Traditional Arabic"/>
                <a:sym typeface="Traditional Arabic"/>
              </a:rPr>
              <a:t>ولعل الناظر يلحظ أن هذا البحثَ اشارة وذكر وجمع وتقييد وليس تطويلا كما قال الشاعر</a:t>
            </a:r>
            <a:endParaRPr>
              <a:latin typeface="Traditional Arabic"/>
              <a:ea typeface="Traditional Arabic"/>
              <a:cs typeface="Traditional Arabic"/>
              <a:sym typeface="Traditional Arabic"/>
            </a:endParaRPr>
          </a:p>
          <a:p>
            <a:pPr indent="0" lvl="0" marL="0" rtl="1" algn="r">
              <a:spcBef>
                <a:spcPts val="0"/>
              </a:spcBef>
              <a:spcAft>
                <a:spcPts val="0"/>
              </a:spcAft>
              <a:buNone/>
            </a:pPr>
            <a:r>
              <a:rPr lang="ar-SA">
                <a:latin typeface="Traditional Arabic"/>
                <a:ea typeface="Traditional Arabic"/>
                <a:cs typeface="Traditional Arabic"/>
                <a:sym typeface="Traditional Arabic"/>
              </a:rPr>
              <a:t>ولعل المتأمل للشرائح (العرض) يجد بعض الكلمات التي لَمْ تُعتَد. </a:t>
            </a:r>
            <a:endParaRPr>
              <a:latin typeface="Traditional Arabic"/>
              <a:ea typeface="Traditional Arabic"/>
              <a:cs typeface="Traditional Arabic"/>
              <a:sym typeface="Traditional Arabic"/>
            </a:endParaRPr>
          </a:p>
        </p:txBody>
      </p:sp>
      <p:sp>
        <p:nvSpPr>
          <p:cNvPr id="41" name="Google Shape;4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30687641fa7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30687641fa7_0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ar-SA">
                <a:latin typeface="Sakkal Majalla"/>
                <a:ea typeface="Sakkal Majalla"/>
                <a:cs typeface="Sakkal Majalla"/>
                <a:sym typeface="Sakkal Majalla"/>
              </a:rPr>
              <a:t>وهذا ليسَ سهلا ولكنَّه مُنبَغٍ واجب أو يسِيرًا ولكنه عسر لاجب.</a:t>
            </a:r>
            <a:endParaRPr>
              <a:latin typeface="Sakkal Majalla"/>
              <a:ea typeface="Sakkal Majalla"/>
              <a:cs typeface="Sakkal Majalla"/>
              <a:sym typeface="Sakkal Majall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687641fa7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687641fa7_0_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687641fa7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687641fa7_0_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687641fa7_0_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30687641fa7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687641fa7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0687641fa7_0_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1" algn="r">
              <a:spcBef>
                <a:spcPts val="0"/>
              </a:spcBef>
              <a:spcAft>
                <a:spcPts val="0"/>
              </a:spcAft>
              <a:buNone/>
            </a:pPr>
            <a:r>
              <a:rPr lang="ar-SA"/>
              <a:t>لن أطيل في شرح كُلِّ تفصيلة ولكن لمحًا سريعا لمتعطِّشي التفاصيل الرياضية (مثلي)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py 2" showMasterSp="0">
  <p:cSld name="Blank copy 2">
    <p:bg>
      <p:bgPr>
        <a:solidFill>
          <a:srgbClr val="FFFFFF"/>
        </a:solidFill>
      </p:bgPr>
    </p:bg>
    <p:spTree>
      <p:nvGrpSpPr>
        <p:cNvPr id="6" name="Shape 6"/>
        <p:cNvGrpSpPr/>
        <p:nvPr/>
      </p:nvGrpSpPr>
      <p:grpSpPr>
        <a:xfrm>
          <a:off x="0" y="0"/>
          <a:ext cx="0" cy="0"/>
          <a:chOff x="0" y="0"/>
          <a:chExt cx="0" cy="0"/>
        </a:xfrm>
      </p:grpSpPr>
      <p:pic>
        <p:nvPicPr>
          <p:cNvPr id="7" name="Google Shape;7;p2"/>
          <p:cNvPicPr preferRelativeResize="0"/>
          <p:nvPr/>
        </p:nvPicPr>
        <p:blipFill rotWithShape="1">
          <a:blip r:embed="rId2">
            <a:alphaModFix/>
          </a:blip>
          <a:srcRect b="0" l="0" r="0" t="0"/>
          <a:stretch/>
        </p:blipFill>
        <p:spPr>
          <a:xfrm>
            <a:off x="0" y="0"/>
            <a:ext cx="24384000" cy="13716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py 7" showMasterSp="0">
  <p:cSld name="Title copy 7">
    <p:spTree>
      <p:nvGrpSpPr>
        <p:cNvPr id="8" name="Shape 8"/>
        <p:cNvGrpSpPr/>
        <p:nvPr/>
      </p:nvGrpSpPr>
      <p:grpSpPr>
        <a:xfrm>
          <a:off x="0" y="0"/>
          <a:ext cx="0" cy="0"/>
          <a:chOff x="0" y="0"/>
          <a:chExt cx="0" cy="0"/>
        </a:xfrm>
      </p:grpSpPr>
      <p:pic>
        <p:nvPicPr>
          <p:cNvPr id="9" name="Google Shape;9;p3"/>
          <p:cNvPicPr preferRelativeResize="0"/>
          <p:nvPr/>
        </p:nvPicPr>
        <p:blipFill rotWithShape="1">
          <a:blip r:embed="rId2">
            <a:alphaModFix/>
          </a:blip>
          <a:srcRect b="0" l="0" r="0" t="0"/>
          <a:stretch/>
        </p:blipFill>
        <p:spPr>
          <a:xfrm>
            <a:off x="0" y="0"/>
            <a:ext cx="24384000" cy="13716000"/>
          </a:xfrm>
          <a:prstGeom prst="rect">
            <a:avLst/>
          </a:prstGeom>
          <a:noFill/>
          <a:ln>
            <a:noFill/>
          </a:ln>
        </p:spPr>
      </p:pic>
      <p:pic>
        <p:nvPicPr>
          <p:cNvPr descr="Image" id="10" name="Google Shape;10;p3"/>
          <p:cNvPicPr preferRelativeResize="0"/>
          <p:nvPr/>
        </p:nvPicPr>
        <p:blipFill rotWithShape="1">
          <a:blip r:embed="rId3">
            <a:alphaModFix/>
          </a:blip>
          <a:srcRect b="0" l="0" r="30436" t="0"/>
          <a:stretch/>
        </p:blipFill>
        <p:spPr>
          <a:xfrm>
            <a:off x="868357" y="12172950"/>
            <a:ext cx="7743179" cy="100667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py 4">
  <p:cSld name="Title copy 4">
    <p:spTree>
      <p:nvGrpSpPr>
        <p:cNvPr id="11" name="Shape 11"/>
        <p:cNvGrpSpPr/>
        <p:nvPr/>
      </p:nvGrpSpPr>
      <p:grpSpPr>
        <a:xfrm>
          <a:off x="0" y="0"/>
          <a:ext cx="0" cy="0"/>
          <a:chOff x="0" y="0"/>
          <a:chExt cx="0" cy="0"/>
        </a:xfrm>
      </p:grpSpPr>
      <p:sp>
        <p:nvSpPr>
          <p:cNvPr id="12" name="Google Shape;12;p4"/>
          <p:cNvSpPr txBox="1"/>
          <p:nvPr>
            <p:ph idx="12" type="sldNum"/>
          </p:nvPr>
        </p:nvSpPr>
        <p:spPr>
          <a:xfrm>
            <a:off x="12001499" y="13080999"/>
            <a:ext cx="368505" cy="374600"/>
          </a:xfrm>
          <a:prstGeom prst="rect">
            <a:avLst/>
          </a:prstGeom>
          <a:noFill/>
          <a:ln>
            <a:noFill/>
          </a:ln>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rgbClr val="5E5E5E"/>
              </a:buClr>
              <a:buSzPts val="2400"/>
              <a:buFont typeface="Sakkal Majalla"/>
              <a:buNone/>
              <a:defRPr b="0" i="0" sz="2400" u="none" cap="none" strike="noStrike">
                <a:solidFill>
                  <a:srgbClr val="5E5E5E"/>
                </a:solidFill>
                <a:latin typeface="Sakkal Majalla"/>
                <a:ea typeface="Sakkal Majalla"/>
                <a:cs typeface="Sakkal Majalla"/>
                <a:sym typeface="Sakkal Majalla"/>
              </a:defRPr>
            </a:lvl1pPr>
            <a:lvl2pPr indent="0" lvl="1" marL="0" marR="0" rtl="0" algn="ctr">
              <a:lnSpc>
                <a:spcPct val="100000"/>
              </a:lnSpc>
              <a:spcBef>
                <a:spcPts val="0"/>
              </a:spcBef>
              <a:spcAft>
                <a:spcPts val="0"/>
              </a:spcAft>
              <a:buClr>
                <a:srgbClr val="5E5E5E"/>
              </a:buClr>
              <a:buSzPts val="2400"/>
              <a:buFont typeface="Sakkal Majalla"/>
              <a:buNone/>
              <a:defRPr b="0" i="0" sz="2400" u="none" cap="none" strike="noStrike">
                <a:solidFill>
                  <a:srgbClr val="5E5E5E"/>
                </a:solidFill>
                <a:latin typeface="Sakkal Majalla"/>
                <a:ea typeface="Sakkal Majalla"/>
                <a:cs typeface="Sakkal Majalla"/>
                <a:sym typeface="Sakkal Majalla"/>
              </a:defRPr>
            </a:lvl2pPr>
            <a:lvl3pPr indent="0" lvl="2" marL="0" marR="0" rtl="0" algn="ctr">
              <a:lnSpc>
                <a:spcPct val="100000"/>
              </a:lnSpc>
              <a:spcBef>
                <a:spcPts val="0"/>
              </a:spcBef>
              <a:spcAft>
                <a:spcPts val="0"/>
              </a:spcAft>
              <a:buClr>
                <a:srgbClr val="5E5E5E"/>
              </a:buClr>
              <a:buSzPts val="2400"/>
              <a:buFont typeface="Sakkal Majalla"/>
              <a:buNone/>
              <a:defRPr b="0" i="0" sz="2400" u="none" cap="none" strike="noStrike">
                <a:solidFill>
                  <a:srgbClr val="5E5E5E"/>
                </a:solidFill>
                <a:latin typeface="Sakkal Majalla"/>
                <a:ea typeface="Sakkal Majalla"/>
                <a:cs typeface="Sakkal Majalla"/>
                <a:sym typeface="Sakkal Majalla"/>
              </a:defRPr>
            </a:lvl3pPr>
            <a:lvl4pPr indent="0" lvl="3" marL="0" marR="0" rtl="0" algn="ctr">
              <a:lnSpc>
                <a:spcPct val="100000"/>
              </a:lnSpc>
              <a:spcBef>
                <a:spcPts val="0"/>
              </a:spcBef>
              <a:spcAft>
                <a:spcPts val="0"/>
              </a:spcAft>
              <a:buClr>
                <a:srgbClr val="5E5E5E"/>
              </a:buClr>
              <a:buSzPts val="2400"/>
              <a:buFont typeface="Sakkal Majalla"/>
              <a:buNone/>
              <a:defRPr b="0" i="0" sz="2400" u="none" cap="none" strike="noStrike">
                <a:solidFill>
                  <a:srgbClr val="5E5E5E"/>
                </a:solidFill>
                <a:latin typeface="Sakkal Majalla"/>
                <a:ea typeface="Sakkal Majalla"/>
                <a:cs typeface="Sakkal Majalla"/>
                <a:sym typeface="Sakkal Majalla"/>
              </a:defRPr>
            </a:lvl4pPr>
            <a:lvl5pPr indent="0" lvl="4" marL="0" marR="0" rtl="0" algn="ctr">
              <a:lnSpc>
                <a:spcPct val="100000"/>
              </a:lnSpc>
              <a:spcBef>
                <a:spcPts val="0"/>
              </a:spcBef>
              <a:spcAft>
                <a:spcPts val="0"/>
              </a:spcAft>
              <a:buClr>
                <a:srgbClr val="5E5E5E"/>
              </a:buClr>
              <a:buSzPts val="2400"/>
              <a:buFont typeface="Sakkal Majalla"/>
              <a:buNone/>
              <a:defRPr b="0" i="0" sz="2400" u="none" cap="none" strike="noStrike">
                <a:solidFill>
                  <a:srgbClr val="5E5E5E"/>
                </a:solidFill>
                <a:latin typeface="Sakkal Majalla"/>
                <a:ea typeface="Sakkal Majalla"/>
                <a:cs typeface="Sakkal Majalla"/>
                <a:sym typeface="Sakkal Majalla"/>
              </a:defRPr>
            </a:lvl5pPr>
            <a:lvl6pPr indent="0" lvl="5" marL="0" marR="0" rtl="0" algn="ctr">
              <a:lnSpc>
                <a:spcPct val="100000"/>
              </a:lnSpc>
              <a:spcBef>
                <a:spcPts val="0"/>
              </a:spcBef>
              <a:spcAft>
                <a:spcPts val="0"/>
              </a:spcAft>
              <a:buClr>
                <a:srgbClr val="5E5E5E"/>
              </a:buClr>
              <a:buSzPts val="2400"/>
              <a:buFont typeface="Sakkal Majalla"/>
              <a:buNone/>
              <a:defRPr b="0" i="0" sz="2400" u="none" cap="none" strike="noStrike">
                <a:solidFill>
                  <a:srgbClr val="5E5E5E"/>
                </a:solidFill>
                <a:latin typeface="Sakkal Majalla"/>
                <a:ea typeface="Sakkal Majalla"/>
                <a:cs typeface="Sakkal Majalla"/>
                <a:sym typeface="Sakkal Majalla"/>
              </a:defRPr>
            </a:lvl6pPr>
            <a:lvl7pPr indent="0" lvl="6" marL="0" marR="0" rtl="0" algn="ctr">
              <a:lnSpc>
                <a:spcPct val="100000"/>
              </a:lnSpc>
              <a:spcBef>
                <a:spcPts val="0"/>
              </a:spcBef>
              <a:spcAft>
                <a:spcPts val="0"/>
              </a:spcAft>
              <a:buClr>
                <a:srgbClr val="5E5E5E"/>
              </a:buClr>
              <a:buSzPts val="2400"/>
              <a:buFont typeface="Sakkal Majalla"/>
              <a:buNone/>
              <a:defRPr b="0" i="0" sz="2400" u="none" cap="none" strike="noStrike">
                <a:solidFill>
                  <a:srgbClr val="5E5E5E"/>
                </a:solidFill>
                <a:latin typeface="Sakkal Majalla"/>
                <a:ea typeface="Sakkal Majalla"/>
                <a:cs typeface="Sakkal Majalla"/>
                <a:sym typeface="Sakkal Majalla"/>
              </a:defRPr>
            </a:lvl7pPr>
            <a:lvl8pPr indent="0" lvl="7" marL="0" marR="0" rtl="0" algn="ctr">
              <a:lnSpc>
                <a:spcPct val="100000"/>
              </a:lnSpc>
              <a:spcBef>
                <a:spcPts val="0"/>
              </a:spcBef>
              <a:spcAft>
                <a:spcPts val="0"/>
              </a:spcAft>
              <a:buClr>
                <a:srgbClr val="5E5E5E"/>
              </a:buClr>
              <a:buSzPts val="2400"/>
              <a:buFont typeface="Sakkal Majalla"/>
              <a:buNone/>
              <a:defRPr b="0" i="0" sz="2400" u="none" cap="none" strike="noStrike">
                <a:solidFill>
                  <a:srgbClr val="5E5E5E"/>
                </a:solidFill>
                <a:latin typeface="Sakkal Majalla"/>
                <a:ea typeface="Sakkal Majalla"/>
                <a:cs typeface="Sakkal Majalla"/>
                <a:sym typeface="Sakkal Majalla"/>
              </a:defRPr>
            </a:lvl8pPr>
            <a:lvl9pPr indent="0" lvl="8" marL="0" marR="0" rtl="0" algn="ctr">
              <a:lnSpc>
                <a:spcPct val="100000"/>
              </a:lnSpc>
              <a:spcBef>
                <a:spcPts val="0"/>
              </a:spcBef>
              <a:spcAft>
                <a:spcPts val="0"/>
              </a:spcAft>
              <a:buClr>
                <a:srgbClr val="5E5E5E"/>
              </a:buClr>
              <a:buSzPts val="2400"/>
              <a:buFont typeface="Sakkal Majalla"/>
              <a:buNone/>
              <a:defRPr b="0" i="0" sz="2400" u="none" cap="none" strike="noStrike">
                <a:solidFill>
                  <a:srgbClr val="5E5E5E"/>
                </a:solidFill>
                <a:latin typeface="Sakkal Majalla"/>
                <a:ea typeface="Sakkal Majalla"/>
                <a:cs typeface="Sakkal Majalla"/>
                <a:sym typeface="Sakkal Majalla"/>
              </a:defRPr>
            </a:lvl9pPr>
          </a:lstStyle>
          <a:p>
            <a:pPr indent="0" lvl="0" marL="0" rtl="0" algn="ctr">
              <a:spcBef>
                <a:spcPts val="0"/>
              </a:spcBef>
              <a:spcAft>
                <a:spcPts val="0"/>
              </a:spcAft>
              <a:buNone/>
            </a:pPr>
            <a:fld id="{00000000-1234-1234-1234-123412341234}" type="slidenum">
              <a:rPr lang="ar-SA"/>
              <a:t>‹#›</a:t>
            </a:fld>
            <a:endParaRPr/>
          </a:p>
        </p:txBody>
      </p:sp>
      <p:pic>
        <p:nvPicPr>
          <p:cNvPr id="13" name="Google Shape;13;p4"/>
          <p:cNvPicPr preferRelativeResize="0"/>
          <p:nvPr/>
        </p:nvPicPr>
        <p:blipFill rotWithShape="1">
          <a:blip r:embed="rId2">
            <a:alphaModFix/>
          </a:blip>
          <a:srcRect b="0" l="0" r="0" t="0"/>
          <a:stretch/>
        </p:blipFill>
        <p:spPr>
          <a:xfrm>
            <a:off x="0" y="0"/>
            <a:ext cx="24384000" cy="13716000"/>
          </a:xfrm>
          <a:prstGeom prst="rect">
            <a:avLst/>
          </a:prstGeom>
          <a:noFill/>
          <a:ln>
            <a:noFill/>
          </a:ln>
        </p:spPr>
      </p:pic>
      <p:pic>
        <p:nvPicPr>
          <p:cNvPr descr="Image" id="14" name="Google Shape;14;p4"/>
          <p:cNvPicPr preferRelativeResize="0"/>
          <p:nvPr/>
        </p:nvPicPr>
        <p:blipFill rotWithShape="1">
          <a:blip r:embed="rId3">
            <a:alphaModFix/>
          </a:blip>
          <a:srcRect b="0" l="0" r="30621" t="0"/>
          <a:stretch/>
        </p:blipFill>
        <p:spPr>
          <a:xfrm>
            <a:off x="788094" y="12282508"/>
            <a:ext cx="7147592" cy="9317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py 3" showMasterSp="0">
  <p:cSld name="Blank copy 3">
    <p:bg>
      <p:bgPr>
        <a:solidFill>
          <a:srgbClr val="FFFFFF"/>
        </a:solidFill>
      </p:bgPr>
    </p:bg>
    <p:spTree>
      <p:nvGrpSpPr>
        <p:cNvPr id="15" name="Shape 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py 5" showMasterSp="0">
  <p:cSld name="Title copy 5">
    <p:spTree>
      <p:nvGrpSpPr>
        <p:cNvPr id="16" name="Shape 1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7"/>
          <p:cNvSpPr txBox="1"/>
          <p:nvPr>
            <p:ph type="ctrTitle"/>
          </p:nvPr>
        </p:nvSpPr>
        <p:spPr>
          <a:xfrm>
            <a:off x="3048000" y="2244726"/>
            <a:ext cx="18288000" cy="4775400"/>
          </a:xfrm>
          <a:prstGeom prst="rect">
            <a:avLst/>
          </a:prstGeom>
          <a:noFill/>
          <a:ln>
            <a:noFill/>
          </a:ln>
        </p:spPr>
        <p:txBody>
          <a:bodyPr anchorCtr="0" anchor="b" bIns="91400" lIns="182850" spcFirstLastPara="1" rIns="182850" wrap="square" tIns="91400">
            <a:normAutofit/>
          </a:bodyPr>
          <a:lstStyle>
            <a:lvl1pPr lvl="0" algn="ctr">
              <a:lnSpc>
                <a:spcPct val="90000"/>
              </a:lnSpc>
              <a:spcBef>
                <a:spcPts val="0"/>
              </a:spcBef>
              <a:spcAft>
                <a:spcPts val="0"/>
              </a:spcAft>
              <a:buClr>
                <a:schemeClr val="dk1"/>
              </a:buClr>
              <a:buSzPts val="12000"/>
              <a:buFont typeface="Play"/>
              <a:buChar char="●"/>
              <a:defRPr sz="12000"/>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19" name="Google Shape;19;p7"/>
          <p:cNvSpPr txBox="1"/>
          <p:nvPr>
            <p:ph idx="1" type="subTitle"/>
          </p:nvPr>
        </p:nvSpPr>
        <p:spPr>
          <a:xfrm>
            <a:off x="3048000" y="7204076"/>
            <a:ext cx="18288000" cy="3311400"/>
          </a:xfrm>
          <a:prstGeom prst="rect">
            <a:avLst/>
          </a:prstGeom>
          <a:noFill/>
          <a:ln>
            <a:noFill/>
          </a:ln>
        </p:spPr>
        <p:txBody>
          <a:bodyPr anchorCtr="0" anchor="t" bIns="91400" lIns="182850" spcFirstLastPara="1" rIns="182850" wrap="square" tIns="91400">
            <a:normAutofit/>
          </a:bodyPr>
          <a:lstStyle>
            <a:lvl1pPr lvl="0" algn="ctr">
              <a:lnSpc>
                <a:spcPct val="90000"/>
              </a:lnSpc>
              <a:spcBef>
                <a:spcPts val="2000"/>
              </a:spcBef>
              <a:spcAft>
                <a:spcPts val="0"/>
              </a:spcAft>
              <a:buClr>
                <a:schemeClr val="dk1"/>
              </a:buClr>
              <a:buSzPts val="4800"/>
              <a:buNone/>
              <a:defRPr sz="4800"/>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p:txBody>
      </p:sp>
      <p:sp>
        <p:nvSpPr>
          <p:cNvPr id="20" name="Google Shape;20;p7"/>
          <p:cNvSpPr txBox="1"/>
          <p:nvPr>
            <p:ph idx="10" type="dt"/>
          </p:nvPr>
        </p:nvSpPr>
        <p:spPr>
          <a:xfrm>
            <a:off x="1676400" y="12712700"/>
            <a:ext cx="5486400" cy="730200"/>
          </a:xfrm>
          <a:prstGeom prst="rect">
            <a:avLst/>
          </a:prstGeom>
          <a:noFill/>
          <a:ln>
            <a:noFill/>
          </a:ln>
        </p:spPr>
        <p:txBody>
          <a:bodyPr anchorCtr="0" anchor="ctr" bIns="91400" lIns="182850" spcFirstLastPara="1" rIns="182850" wrap="square" tIns="91400">
            <a:noAutofit/>
          </a:bodyPr>
          <a:lstStyle>
            <a:lvl1pPr lvl="0" algn="l">
              <a:spcBef>
                <a:spcPts val="0"/>
              </a:spcBef>
              <a:spcAft>
                <a:spcPts val="0"/>
              </a:spcAft>
              <a:buSzPts val="2800"/>
              <a:buNone/>
              <a:defRPr sz="2800"/>
            </a:lvl1pPr>
            <a:lvl2pPr lvl="1" algn="l">
              <a:spcBef>
                <a:spcPts val="0"/>
              </a:spcBef>
              <a:spcAft>
                <a:spcPts val="0"/>
              </a:spcAft>
              <a:buSzPts val="2800"/>
              <a:buNone/>
              <a:defRPr sz="2800"/>
            </a:lvl2pPr>
            <a:lvl3pPr lvl="2" algn="l">
              <a:spcBef>
                <a:spcPts val="0"/>
              </a:spcBef>
              <a:spcAft>
                <a:spcPts val="0"/>
              </a:spcAft>
              <a:buSzPts val="2800"/>
              <a:buNone/>
              <a:defRPr sz="2800"/>
            </a:lvl3pPr>
            <a:lvl4pPr lvl="3" algn="l">
              <a:spcBef>
                <a:spcPts val="0"/>
              </a:spcBef>
              <a:spcAft>
                <a:spcPts val="0"/>
              </a:spcAft>
              <a:buSzPts val="2800"/>
              <a:buNone/>
              <a:defRPr sz="2800"/>
            </a:lvl4pPr>
            <a:lvl5pPr lvl="4" algn="l">
              <a:spcBef>
                <a:spcPts val="0"/>
              </a:spcBef>
              <a:spcAft>
                <a:spcPts val="0"/>
              </a:spcAft>
              <a:buSzPts val="2800"/>
              <a:buNone/>
              <a:defRPr sz="2800"/>
            </a:lvl5pPr>
            <a:lvl6pPr lvl="5" algn="l">
              <a:spcBef>
                <a:spcPts val="0"/>
              </a:spcBef>
              <a:spcAft>
                <a:spcPts val="0"/>
              </a:spcAft>
              <a:buSzPts val="2800"/>
              <a:buNone/>
              <a:defRPr sz="2800"/>
            </a:lvl6pPr>
            <a:lvl7pPr lvl="6" algn="l">
              <a:spcBef>
                <a:spcPts val="0"/>
              </a:spcBef>
              <a:spcAft>
                <a:spcPts val="0"/>
              </a:spcAft>
              <a:buSzPts val="2800"/>
              <a:buNone/>
              <a:defRPr sz="2800"/>
            </a:lvl7pPr>
            <a:lvl8pPr lvl="7" algn="l">
              <a:spcBef>
                <a:spcPts val="0"/>
              </a:spcBef>
              <a:spcAft>
                <a:spcPts val="0"/>
              </a:spcAft>
              <a:buSzPts val="2800"/>
              <a:buNone/>
              <a:defRPr sz="2800"/>
            </a:lvl8pPr>
            <a:lvl9pPr lvl="8" algn="l">
              <a:spcBef>
                <a:spcPts val="0"/>
              </a:spcBef>
              <a:spcAft>
                <a:spcPts val="0"/>
              </a:spcAft>
              <a:buSzPts val="2800"/>
              <a:buNone/>
              <a:defRPr sz="2800"/>
            </a:lvl9pPr>
          </a:lstStyle>
          <a:p/>
        </p:txBody>
      </p:sp>
      <p:sp>
        <p:nvSpPr>
          <p:cNvPr id="21" name="Google Shape;21;p7"/>
          <p:cNvSpPr txBox="1"/>
          <p:nvPr>
            <p:ph idx="11" type="ftr"/>
          </p:nvPr>
        </p:nvSpPr>
        <p:spPr>
          <a:xfrm>
            <a:off x="8077200" y="12712700"/>
            <a:ext cx="8229600" cy="730200"/>
          </a:xfrm>
          <a:prstGeom prst="rect">
            <a:avLst/>
          </a:prstGeom>
          <a:noFill/>
          <a:ln>
            <a:noFill/>
          </a:ln>
        </p:spPr>
        <p:txBody>
          <a:bodyPr anchorCtr="0" anchor="ctr" bIns="91400" lIns="182850" spcFirstLastPara="1" rIns="182850" wrap="square" tIns="91400">
            <a:noAutofit/>
          </a:bodyPr>
          <a:lstStyle>
            <a:lvl1pPr lvl="0" algn="ctr">
              <a:spcBef>
                <a:spcPts val="0"/>
              </a:spcBef>
              <a:spcAft>
                <a:spcPts val="0"/>
              </a:spcAft>
              <a:buSzPts val="2800"/>
              <a:buNone/>
              <a:defRPr sz="2800"/>
            </a:lvl1pPr>
            <a:lvl2pPr lvl="1" algn="l">
              <a:spcBef>
                <a:spcPts val="0"/>
              </a:spcBef>
              <a:spcAft>
                <a:spcPts val="0"/>
              </a:spcAft>
              <a:buSzPts val="2800"/>
              <a:buNone/>
              <a:defRPr sz="2800"/>
            </a:lvl2pPr>
            <a:lvl3pPr lvl="2" algn="l">
              <a:spcBef>
                <a:spcPts val="0"/>
              </a:spcBef>
              <a:spcAft>
                <a:spcPts val="0"/>
              </a:spcAft>
              <a:buSzPts val="2800"/>
              <a:buNone/>
              <a:defRPr sz="2800"/>
            </a:lvl3pPr>
            <a:lvl4pPr lvl="3" algn="l">
              <a:spcBef>
                <a:spcPts val="0"/>
              </a:spcBef>
              <a:spcAft>
                <a:spcPts val="0"/>
              </a:spcAft>
              <a:buSzPts val="2800"/>
              <a:buNone/>
              <a:defRPr sz="2800"/>
            </a:lvl4pPr>
            <a:lvl5pPr lvl="4" algn="l">
              <a:spcBef>
                <a:spcPts val="0"/>
              </a:spcBef>
              <a:spcAft>
                <a:spcPts val="0"/>
              </a:spcAft>
              <a:buSzPts val="2800"/>
              <a:buNone/>
              <a:defRPr sz="2800"/>
            </a:lvl5pPr>
            <a:lvl6pPr lvl="5" algn="l">
              <a:spcBef>
                <a:spcPts val="0"/>
              </a:spcBef>
              <a:spcAft>
                <a:spcPts val="0"/>
              </a:spcAft>
              <a:buSzPts val="2800"/>
              <a:buNone/>
              <a:defRPr sz="2800"/>
            </a:lvl6pPr>
            <a:lvl7pPr lvl="6" algn="l">
              <a:spcBef>
                <a:spcPts val="0"/>
              </a:spcBef>
              <a:spcAft>
                <a:spcPts val="0"/>
              </a:spcAft>
              <a:buSzPts val="2800"/>
              <a:buNone/>
              <a:defRPr sz="2800"/>
            </a:lvl7pPr>
            <a:lvl8pPr lvl="7" algn="l">
              <a:spcBef>
                <a:spcPts val="0"/>
              </a:spcBef>
              <a:spcAft>
                <a:spcPts val="0"/>
              </a:spcAft>
              <a:buSzPts val="2800"/>
              <a:buNone/>
              <a:defRPr sz="2800"/>
            </a:lvl8pPr>
            <a:lvl9pPr lvl="8" algn="l">
              <a:spcBef>
                <a:spcPts val="0"/>
              </a:spcBef>
              <a:spcAft>
                <a:spcPts val="0"/>
              </a:spcAft>
              <a:buSzPts val="2800"/>
              <a:buNone/>
              <a:defRPr sz="2800"/>
            </a:lvl9pPr>
          </a:lstStyle>
          <a:p/>
        </p:txBody>
      </p:sp>
      <p:sp>
        <p:nvSpPr>
          <p:cNvPr id="22" name="Google Shape;22;p7"/>
          <p:cNvSpPr txBox="1"/>
          <p:nvPr>
            <p:ph idx="12" type="sldNum"/>
          </p:nvPr>
        </p:nvSpPr>
        <p:spPr>
          <a:xfrm>
            <a:off x="17221200" y="12712700"/>
            <a:ext cx="5486400" cy="730200"/>
          </a:xfrm>
          <a:prstGeom prst="rect">
            <a:avLst/>
          </a:prstGeom>
          <a:noFill/>
          <a:ln>
            <a:noFill/>
          </a:ln>
        </p:spPr>
        <p:txBody>
          <a:bodyPr anchorCtr="0" anchor="ctr" bIns="91400" lIns="182850" spcFirstLastPara="1" rIns="182850" wrap="square" tIns="91400">
            <a:noAutofit/>
          </a:bodyPr>
          <a:lstStyle>
            <a:lvl1pPr indent="0" lvl="0" marL="0" algn="r">
              <a:spcBef>
                <a:spcPts val="0"/>
              </a:spcBef>
              <a:buNone/>
              <a:defRPr sz="2800"/>
            </a:lvl1pPr>
            <a:lvl2pPr indent="0" lvl="1" marL="0" algn="r">
              <a:spcBef>
                <a:spcPts val="0"/>
              </a:spcBef>
              <a:buNone/>
              <a:defRPr sz="2800"/>
            </a:lvl2pPr>
            <a:lvl3pPr indent="0" lvl="2" marL="0" algn="r">
              <a:spcBef>
                <a:spcPts val="0"/>
              </a:spcBef>
              <a:buNone/>
              <a:defRPr sz="2800"/>
            </a:lvl3pPr>
            <a:lvl4pPr indent="0" lvl="3" marL="0" algn="r">
              <a:spcBef>
                <a:spcPts val="0"/>
              </a:spcBef>
              <a:buNone/>
              <a:defRPr sz="2800"/>
            </a:lvl4pPr>
            <a:lvl5pPr indent="0" lvl="4" marL="0" algn="r">
              <a:spcBef>
                <a:spcPts val="0"/>
              </a:spcBef>
              <a:buNone/>
              <a:defRPr sz="2800"/>
            </a:lvl5pPr>
            <a:lvl6pPr indent="0" lvl="5" marL="0" algn="r">
              <a:spcBef>
                <a:spcPts val="0"/>
              </a:spcBef>
              <a:buNone/>
              <a:defRPr sz="2800"/>
            </a:lvl6pPr>
            <a:lvl7pPr indent="0" lvl="6" marL="0" algn="r">
              <a:spcBef>
                <a:spcPts val="0"/>
              </a:spcBef>
              <a:buNone/>
              <a:defRPr sz="2800"/>
            </a:lvl7pPr>
            <a:lvl8pPr indent="0" lvl="7" marL="0" algn="r">
              <a:spcBef>
                <a:spcPts val="0"/>
              </a:spcBef>
              <a:buNone/>
              <a:defRPr sz="2800"/>
            </a:lvl8pPr>
            <a:lvl9pPr indent="0" lvl="8" marL="0" algn="r">
              <a:spcBef>
                <a:spcPts val="0"/>
              </a:spcBef>
              <a:buNone/>
              <a:defRPr sz="2800"/>
            </a:lvl9pPr>
          </a:lstStyle>
          <a:p>
            <a:pPr indent="0" lvl="0" marL="0" rtl="0" algn="r">
              <a:spcBef>
                <a:spcPts val="0"/>
              </a:spcBef>
              <a:spcAft>
                <a:spcPts val="0"/>
              </a:spcAft>
              <a:buNone/>
            </a:pPr>
            <a:fld id="{00000000-1234-1234-1234-123412341234}" type="slidenum">
              <a:rPr lang="ar-S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3D58"/>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14.png"/><Relationship Id="rId11" Type="http://schemas.openxmlformats.org/officeDocument/2006/relationships/image" Target="../media/image15.png"/><Relationship Id="rId10" Type="http://schemas.openxmlformats.org/officeDocument/2006/relationships/image" Target="../media/image13.png"/><Relationship Id="rId9" Type="http://schemas.openxmlformats.org/officeDocument/2006/relationships/image" Target="../media/image16.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jpg"/><Relationship Id="rId4" Type="http://schemas.openxmlformats.org/officeDocument/2006/relationships/hyperlink" Target="https://ar.wikipedia.org/wiki/%D9%86%D9%82%D8%AD%D8%B1%D8%A9"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jp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pic>
        <p:nvPicPr>
          <p:cNvPr descr="A close-up of a white background&#10;&#10;Description automatically generated" id="27" name="Google Shape;27;p8"/>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28" name="Google Shape;28;p8"/>
          <p:cNvSpPr txBox="1"/>
          <p:nvPr>
            <p:ph type="ctrTitle"/>
          </p:nvPr>
        </p:nvSpPr>
        <p:spPr>
          <a:xfrm>
            <a:off x="3397348" y="4024750"/>
            <a:ext cx="17589300" cy="2732100"/>
          </a:xfrm>
          <a:prstGeom prst="rect">
            <a:avLst/>
          </a:prstGeom>
          <a:noFill/>
          <a:ln>
            <a:noFill/>
          </a:ln>
        </p:spPr>
        <p:txBody>
          <a:bodyPr anchorCtr="0" anchor="t" bIns="45700" lIns="91425" spcFirstLastPara="1" rIns="91425" wrap="square" tIns="45700">
            <a:noAutofit/>
          </a:bodyPr>
          <a:lstStyle/>
          <a:p>
            <a:pPr indent="0" lvl="0" marL="0" rtl="1" algn="ctr">
              <a:lnSpc>
                <a:spcPct val="80000"/>
              </a:lnSpc>
              <a:spcBef>
                <a:spcPts val="0"/>
              </a:spcBef>
              <a:spcAft>
                <a:spcPts val="0"/>
              </a:spcAft>
              <a:buNone/>
            </a:pPr>
            <a:r>
              <a:rPr b="1" lang="ar-SA" sz="9000">
                <a:solidFill>
                  <a:srgbClr val="5B97A5"/>
                </a:solidFill>
                <a:latin typeface="Sakkal Majalla"/>
                <a:ea typeface="Sakkal Majalla"/>
                <a:cs typeface="Sakkal Majalla"/>
                <a:sym typeface="Sakkal Majalla"/>
              </a:rPr>
              <a:t>المُحَوِّلَاتُ التَّوْلِيْدِيَّةُ العَّرَبِيَّةُ </a:t>
            </a:r>
            <a:endParaRPr b="1" sz="9000">
              <a:solidFill>
                <a:srgbClr val="5B97A5"/>
              </a:solidFill>
              <a:latin typeface="Sakkal Majalla"/>
              <a:ea typeface="Sakkal Majalla"/>
              <a:cs typeface="Sakkal Majalla"/>
              <a:sym typeface="Sakkal Majalla"/>
            </a:endParaRPr>
          </a:p>
          <a:p>
            <a:pPr indent="0" lvl="0" marL="0" rtl="1" algn="ctr">
              <a:lnSpc>
                <a:spcPct val="80000"/>
              </a:lnSpc>
              <a:spcBef>
                <a:spcPts val="0"/>
              </a:spcBef>
              <a:spcAft>
                <a:spcPts val="0"/>
              </a:spcAft>
              <a:buNone/>
            </a:pPr>
            <a:r>
              <a:rPr b="1" lang="ar-SA" sz="9000">
                <a:solidFill>
                  <a:srgbClr val="5B97A5"/>
                </a:solidFill>
                <a:latin typeface="Sakkal Majalla"/>
                <a:ea typeface="Sakkal Majalla"/>
                <a:cs typeface="Sakkal Majalla"/>
                <a:sym typeface="Sakkal Majalla"/>
              </a:rPr>
              <a:t>بنَظْرَةٍ تِقَنِيَّةٍ رِيَاضِيَّة بَحثيِّةٍ مُختَصَرَةٍ</a:t>
            </a:r>
            <a:endParaRPr b="1" sz="9000">
              <a:solidFill>
                <a:srgbClr val="5B97A5"/>
              </a:solidFill>
              <a:latin typeface="Sakkal Majalla"/>
              <a:ea typeface="Sakkal Majalla"/>
              <a:cs typeface="Sakkal Majalla"/>
              <a:sym typeface="Sakkal Majalla"/>
            </a:endParaRPr>
          </a:p>
        </p:txBody>
      </p:sp>
      <p:sp>
        <p:nvSpPr>
          <p:cNvPr id="29" name="Google Shape;29;p8"/>
          <p:cNvSpPr txBox="1"/>
          <p:nvPr/>
        </p:nvSpPr>
        <p:spPr>
          <a:xfrm>
            <a:off x="7959300" y="7575975"/>
            <a:ext cx="8465400" cy="1978800"/>
          </a:xfrm>
          <a:prstGeom prst="rect">
            <a:avLst/>
          </a:prstGeom>
          <a:noFill/>
          <a:ln>
            <a:noFill/>
          </a:ln>
        </p:spPr>
        <p:txBody>
          <a:bodyPr anchorCtr="0" anchor="t" bIns="45700" lIns="91425" spcFirstLastPara="1" rIns="91425" wrap="square" tIns="45700">
            <a:noAutofit/>
          </a:bodyPr>
          <a:lstStyle/>
          <a:p>
            <a:pPr indent="0" lvl="0" marL="0" marR="0" rtl="1" algn="ctr">
              <a:lnSpc>
                <a:spcPct val="80000"/>
              </a:lnSpc>
              <a:spcBef>
                <a:spcPts val="0"/>
              </a:spcBef>
              <a:spcAft>
                <a:spcPts val="0"/>
              </a:spcAft>
              <a:buClr>
                <a:srgbClr val="5B97A5"/>
              </a:buClr>
              <a:buSzPts val="6600"/>
              <a:buFont typeface="Sakkal Majalla"/>
              <a:buNone/>
            </a:pPr>
            <a:r>
              <a:rPr b="1" lang="ar-SA" sz="6800">
                <a:solidFill>
                  <a:srgbClr val="123D56"/>
                </a:solidFill>
                <a:latin typeface="Sakkal Majalla"/>
                <a:ea typeface="Sakkal Majalla"/>
                <a:cs typeface="Sakkal Majalla"/>
                <a:sym typeface="Sakkal Majalla"/>
              </a:rPr>
              <a:t>كتابة وتقديم:</a:t>
            </a:r>
            <a:endParaRPr b="1" sz="6800">
              <a:solidFill>
                <a:srgbClr val="123D56"/>
              </a:solidFill>
              <a:latin typeface="Sakkal Majalla"/>
              <a:ea typeface="Sakkal Majalla"/>
              <a:cs typeface="Sakkal Majalla"/>
              <a:sym typeface="Sakkal Majalla"/>
            </a:endParaRPr>
          </a:p>
          <a:p>
            <a:pPr indent="0" lvl="0" marL="0" marR="0" rtl="1" algn="ctr">
              <a:lnSpc>
                <a:spcPct val="80000"/>
              </a:lnSpc>
              <a:spcBef>
                <a:spcPts val="0"/>
              </a:spcBef>
              <a:spcAft>
                <a:spcPts val="0"/>
              </a:spcAft>
              <a:buClr>
                <a:srgbClr val="5B97A5"/>
              </a:buClr>
              <a:buSzPts val="6600"/>
              <a:buFont typeface="Sakkal Majalla"/>
              <a:buNone/>
            </a:pPr>
            <a:r>
              <a:rPr b="1" lang="ar-SA" sz="6800">
                <a:solidFill>
                  <a:srgbClr val="123D56"/>
                </a:solidFill>
                <a:latin typeface="Sakkal Majalla"/>
                <a:ea typeface="Sakkal Majalla"/>
                <a:cs typeface="Sakkal Majalla"/>
                <a:sym typeface="Sakkal Majalla"/>
              </a:rPr>
              <a:t>سَرِيٌّ بنُ تيسير السِّبَاعي </a:t>
            </a:r>
            <a:endParaRPr b="1" sz="1600">
              <a:solidFill>
                <a:srgbClr val="123D5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descr="A blue rectangular object with white text&#10;&#10;Description automatically generated" id="97" name="Google Shape;97;p17"/>
          <p:cNvPicPr preferRelativeResize="0"/>
          <p:nvPr/>
        </p:nvPicPr>
        <p:blipFill rotWithShape="1">
          <a:blip r:embed="rId3">
            <a:alphaModFix/>
          </a:blip>
          <a:srcRect b="0" l="0" r="0" t="0"/>
          <a:stretch/>
        </p:blipFill>
        <p:spPr>
          <a:xfrm>
            <a:off x="0" y="0"/>
            <a:ext cx="24384000" cy="13716000"/>
          </a:xfrm>
          <a:prstGeom prst="rect">
            <a:avLst/>
          </a:prstGeom>
          <a:noFill/>
          <a:ln>
            <a:noFill/>
          </a:ln>
        </p:spPr>
      </p:pic>
      <p:pic>
        <p:nvPicPr>
          <p:cNvPr id="98" name="Google Shape;98;p17"/>
          <p:cNvPicPr preferRelativeResize="0"/>
          <p:nvPr/>
        </p:nvPicPr>
        <p:blipFill rotWithShape="1">
          <a:blip r:embed="rId4">
            <a:alphaModFix/>
          </a:blip>
          <a:srcRect b="5251" l="10384" r="36770" t="75278"/>
          <a:stretch/>
        </p:blipFill>
        <p:spPr>
          <a:xfrm>
            <a:off x="11578888" y="8293400"/>
            <a:ext cx="4977175" cy="3548626"/>
          </a:xfrm>
          <a:prstGeom prst="rect">
            <a:avLst/>
          </a:prstGeom>
          <a:noFill/>
          <a:ln>
            <a:noFill/>
          </a:ln>
        </p:spPr>
      </p:pic>
      <p:pic>
        <p:nvPicPr>
          <p:cNvPr id="99" name="Google Shape;99;p17"/>
          <p:cNvPicPr preferRelativeResize="0"/>
          <p:nvPr/>
        </p:nvPicPr>
        <p:blipFill rotWithShape="1">
          <a:blip r:embed="rId4">
            <a:alphaModFix/>
          </a:blip>
          <a:srcRect b="27557" l="14699" r="33357" t="24095"/>
          <a:stretch/>
        </p:blipFill>
        <p:spPr>
          <a:xfrm>
            <a:off x="6422550" y="2242100"/>
            <a:ext cx="4724850" cy="8510225"/>
          </a:xfrm>
          <a:prstGeom prst="rect">
            <a:avLst/>
          </a:prstGeom>
          <a:noFill/>
          <a:ln>
            <a:noFill/>
          </a:ln>
        </p:spPr>
      </p:pic>
      <p:pic>
        <p:nvPicPr>
          <p:cNvPr id="100" name="Google Shape;100;p17"/>
          <p:cNvPicPr preferRelativeResize="0"/>
          <p:nvPr/>
        </p:nvPicPr>
        <p:blipFill rotWithShape="1">
          <a:blip r:embed="rId4">
            <a:alphaModFix/>
          </a:blip>
          <a:srcRect b="77883" l="16525" r="41251" t="5320"/>
          <a:stretch/>
        </p:blipFill>
        <p:spPr>
          <a:xfrm>
            <a:off x="18264288" y="623200"/>
            <a:ext cx="4302311" cy="3311850"/>
          </a:xfrm>
          <a:prstGeom prst="rect">
            <a:avLst/>
          </a:prstGeom>
          <a:noFill/>
          <a:ln>
            <a:noFill/>
          </a:ln>
        </p:spPr>
      </p:pic>
      <p:pic>
        <p:nvPicPr>
          <p:cNvPr id="101" name="Google Shape;101;p17"/>
          <p:cNvPicPr preferRelativeResize="0"/>
          <p:nvPr/>
        </p:nvPicPr>
        <p:blipFill>
          <a:blip r:embed="rId5">
            <a:alphaModFix/>
          </a:blip>
          <a:stretch>
            <a:fillRect/>
          </a:stretch>
        </p:blipFill>
        <p:spPr>
          <a:xfrm>
            <a:off x="16650150" y="8519500"/>
            <a:ext cx="7530600" cy="2704500"/>
          </a:xfrm>
          <a:prstGeom prst="roundRect">
            <a:avLst>
              <a:gd fmla="val 16667" name="adj"/>
            </a:avLst>
          </a:prstGeom>
          <a:noFill/>
          <a:ln>
            <a:noFill/>
          </a:ln>
        </p:spPr>
      </p:pic>
      <p:pic>
        <p:nvPicPr>
          <p:cNvPr id="102" name="Google Shape;102;p17"/>
          <p:cNvPicPr preferRelativeResize="0"/>
          <p:nvPr/>
        </p:nvPicPr>
        <p:blipFill>
          <a:blip r:embed="rId6">
            <a:alphaModFix/>
          </a:blip>
          <a:stretch>
            <a:fillRect/>
          </a:stretch>
        </p:blipFill>
        <p:spPr>
          <a:xfrm>
            <a:off x="156450" y="9302300"/>
            <a:ext cx="6266100" cy="780600"/>
          </a:xfrm>
          <a:prstGeom prst="roundRect">
            <a:avLst>
              <a:gd fmla="val 44361" name="adj"/>
            </a:avLst>
          </a:prstGeom>
          <a:noFill/>
          <a:ln>
            <a:noFill/>
          </a:ln>
        </p:spPr>
      </p:pic>
      <p:pic>
        <p:nvPicPr>
          <p:cNvPr id="103" name="Google Shape;103;p17"/>
          <p:cNvPicPr preferRelativeResize="0"/>
          <p:nvPr/>
        </p:nvPicPr>
        <p:blipFill>
          <a:blip r:embed="rId7">
            <a:alphaModFix/>
          </a:blip>
          <a:stretch>
            <a:fillRect/>
          </a:stretch>
        </p:blipFill>
        <p:spPr>
          <a:xfrm>
            <a:off x="11147401" y="5034886"/>
            <a:ext cx="7453500" cy="3118500"/>
          </a:xfrm>
          <a:prstGeom prst="roundRect">
            <a:avLst>
              <a:gd fmla="val 16667" name="adj"/>
            </a:avLst>
          </a:prstGeom>
          <a:noFill/>
          <a:ln>
            <a:noFill/>
          </a:ln>
        </p:spPr>
      </p:pic>
      <p:pic>
        <p:nvPicPr>
          <p:cNvPr id="104" name="Google Shape;104;p17"/>
          <p:cNvPicPr preferRelativeResize="0"/>
          <p:nvPr/>
        </p:nvPicPr>
        <p:blipFill>
          <a:blip r:embed="rId8">
            <a:alphaModFix/>
          </a:blip>
          <a:stretch>
            <a:fillRect/>
          </a:stretch>
        </p:blipFill>
        <p:spPr>
          <a:xfrm>
            <a:off x="230625" y="4737700"/>
            <a:ext cx="6117600" cy="1167900"/>
          </a:xfrm>
          <a:prstGeom prst="roundRect">
            <a:avLst>
              <a:gd fmla="val 16667" name="adj"/>
            </a:avLst>
          </a:prstGeom>
          <a:noFill/>
          <a:ln>
            <a:noFill/>
          </a:ln>
        </p:spPr>
      </p:pic>
      <p:pic>
        <p:nvPicPr>
          <p:cNvPr id="105" name="Google Shape;105;p17"/>
          <p:cNvPicPr preferRelativeResize="0"/>
          <p:nvPr/>
        </p:nvPicPr>
        <p:blipFill>
          <a:blip r:embed="rId9">
            <a:alphaModFix/>
          </a:blip>
          <a:stretch>
            <a:fillRect/>
          </a:stretch>
        </p:blipFill>
        <p:spPr>
          <a:xfrm>
            <a:off x="857350" y="2412250"/>
            <a:ext cx="5212800" cy="1617600"/>
          </a:xfrm>
          <a:prstGeom prst="roundRect">
            <a:avLst>
              <a:gd fmla="val 16667" name="adj"/>
            </a:avLst>
          </a:prstGeom>
          <a:noFill/>
          <a:ln>
            <a:noFill/>
          </a:ln>
        </p:spPr>
      </p:pic>
      <p:pic>
        <p:nvPicPr>
          <p:cNvPr id="106" name="Google Shape;106;p17"/>
          <p:cNvPicPr preferRelativeResize="0"/>
          <p:nvPr/>
        </p:nvPicPr>
        <p:blipFill>
          <a:blip r:embed="rId10">
            <a:alphaModFix/>
          </a:blip>
          <a:stretch>
            <a:fillRect/>
          </a:stretch>
        </p:blipFill>
        <p:spPr>
          <a:xfrm>
            <a:off x="11499800" y="1169125"/>
            <a:ext cx="6606300" cy="2220000"/>
          </a:xfrm>
          <a:prstGeom prst="roundRect">
            <a:avLst>
              <a:gd fmla="val 16667" name="adj"/>
            </a:avLst>
          </a:prstGeom>
          <a:noFill/>
          <a:ln>
            <a:noFill/>
          </a:ln>
        </p:spPr>
      </p:pic>
      <p:pic>
        <p:nvPicPr>
          <p:cNvPr id="107" name="Google Shape;107;p17"/>
          <p:cNvPicPr preferRelativeResize="0"/>
          <p:nvPr/>
        </p:nvPicPr>
        <p:blipFill>
          <a:blip r:embed="rId4">
            <a:alphaModFix/>
          </a:blip>
          <a:stretch>
            <a:fillRect/>
          </a:stretch>
        </p:blipFill>
        <p:spPr>
          <a:xfrm>
            <a:off x="10087150" y="507700"/>
            <a:ext cx="6563000" cy="12700600"/>
          </a:xfrm>
          <a:prstGeom prst="rect">
            <a:avLst/>
          </a:prstGeom>
          <a:noFill/>
          <a:ln>
            <a:noFill/>
          </a:ln>
        </p:spPr>
      </p:pic>
      <p:pic>
        <p:nvPicPr>
          <p:cNvPr id="108" name="Google Shape;108;p17"/>
          <p:cNvPicPr preferRelativeResize="0"/>
          <p:nvPr/>
        </p:nvPicPr>
        <p:blipFill>
          <a:blip r:embed="rId11">
            <a:alphaModFix/>
          </a:blip>
          <a:stretch>
            <a:fillRect/>
          </a:stretch>
        </p:blipFill>
        <p:spPr>
          <a:xfrm>
            <a:off x="9167800" y="1169125"/>
            <a:ext cx="6048375" cy="666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0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descr="A blue rectangular object with white text&#10;&#10;Description automatically generated" id="113" name="Google Shape;113;p18"/>
          <p:cNvPicPr preferRelativeResize="0"/>
          <p:nvPr/>
        </p:nvPicPr>
        <p:blipFill>
          <a:blip r:embed="rId3">
            <a:alphaModFix/>
          </a:blip>
          <a:stretch>
            <a:fillRect/>
          </a:stretch>
        </p:blipFill>
        <p:spPr>
          <a:xfrm>
            <a:off x="0" y="0"/>
            <a:ext cx="24536402" cy="13868401"/>
          </a:xfrm>
          <a:prstGeom prst="rect">
            <a:avLst/>
          </a:prstGeom>
          <a:noFill/>
          <a:ln>
            <a:noFill/>
          </a:ln>
        </p:spPr>
      </p:pic>
      <p:sp>
        <p:nvSpPr>
          <p:cNvPr id="114" name="Google Shape;114;p18"/>
          <p:cNvSpPr/>
          <p:nvPr/>
        </p:nvSpPr>
        <p:spPr>
          <a:xfrm>
            <a:off x="9341100" y="249450"/>
            <a:ext cx="5701800" cy="1435500"/>
          </a:xfrm>
          <a:prstGeom prst="roundRect">
            <a:avLst>
              <a:gd fmla="val 16667" name="adj"/>
            </a:avLst>
          </a:prstGeom>
          <a:solidFill>
            <a:srgbClr val="123D5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1" algn="ctr">
              <a:lnSpc>
                <a:spcPct val="80000"/>
              </a:lnSpc>
              <a:spcBef>
                <a:spcPts val="0"/>
              </a:spcBef>
              <a:spcAft>
                <a:spcPts val="0"/>
              </a:spcAft>
              <a:buNone/>
            </a:pPr>
            <a:r>
              <a:rPr b="1" lang="ar-SA" sz="7600">
                <a:solidFill>
                  <a:srgbClr val="FFFFFF"/>
                </a:solidFill>
                <a:latin typeface="Sakkal Majalla"/>
                <a:ea typeface="Sakkal Majalla"/>
                <a:cs typeface="Sakkal Majalla"/>
                <a:sym typeface="Sakkal Majalla"/>
              </a:rPr>
              <a:t>ملاحظات المحولات</a:t>
            </a:r>
            <a:endParaRPr>
              <a:solidFill>
                <a:srgbClr val="FFFFFF"/>
              </a:solidFill>
            </a:endParaRPr>
          </a:p>
        </p:txBody>
      </p:sp>
      <p:sp>
        <p:nvSpPr>
          <p:cNvPr id="115" name="Google Shape;115;p18"/>
          <p:cNvSpPr/>
          <p:nvPr/>
        </p:nvSpPr>
        <p:spPr>
          <a:xfrm>
            <a:off x="12400225" y="2746800"/>
            <a:ext cx="11623800" cy="10127400"/>
          </a:xfrm>
          <a:prstGeom prst="roundRect">
            <a:avLst>
              <a:gd fmla="val 2539" name="adj"/>
            </a:avLst>
          </a:prstGeom>
          <a:solidFill>
            <a:srgbClr val="173D5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74650" lvl="0" marL="457200" rtl="1" algn="just">
              <a:lnSpc>
                <a:spcPct val="80000"/>
              </a:lnSpc>
              <a:spcBef>
                <a:spcPts val="0"/>
              </a:spcBef>
              <a:spcAft>
                <a:spcPts val="0"/>
              </a:spcAft>
              <a:buClr>
                <a:srgbClr val="FFFFFF"/>
              </a:buClr>
              <a:buSzPts val="2300"/>
              <a:buFont typeface="Sakkal Majalla"/>
              <a:buChar char="★"/>
            </a:pPr>
            <a:r>
              <a:rPr b="1" lang="ar-SA" sz="5000">
                <a:solidFill>
                  <a:srgbClr val="FFFFFF"/>
                </a:solidFill>
                <a:latin typeface="Sakkal Majalla"/>
                <a:ea typeface="Sakkal Majalla"/>
                <a:cs typeface="Sakkal Majalla"/>
                <a:sym typeface="Sakkal Majalla"/>
              </a:rPr>
              <a:t>انتشرَ كثيرًا الآن استخدام هيكلية LLAMA وفروعها لأنها مفتوحة المصدر وتتابع العَمَلُ واستعمالها.</a:t>
            </a:r>
            <a:br>
              <a:rPr b="1" lang="ar-SA" sz="5000">
                <a:solidFill>
                  <a:srgbClr val="FFFFFF"/>
                </a:solidFill>
                <a:latin typeface="Sakkal Majalla"/>
                <a:ea typeface="Sakkal Majalla"/>
                <a:cs typeface="Sakkal Majalla"/>
                <a:sym typeface="Sakkal Majalla"/>
              </a:rPr>
            </a:br>
            <a:endParaRPr b="1" sz="5000">
              <a:solidFill>
                <a:srgbClr val="FFFFFF"/>
              </a:solidFill>
              <a:latin typeface="Sakkal Majalla"/>
              <a:ea typeface="Sakkal Majalla"/>
              <a:cs typeface="Sakkal Majalla"/>
              <a:sym typeface="Sakkal Majalla"/>
            </a:endParaRPr>
          </a:p>
          <a:p>
            <a:pPr indent="-374650" lvl="0" marL="457200" rtl="1" algn="r">
              <a:lnSpc>
                <a:spcPct val="80000"/>
              </a:lnSpc>
              <a:spcBef>
                <a:spcPts val="0"/>
              </a:spcBef>
              <a:spcAft>
                <a:spcPts val="0"/>
              </a:spcAft>
              <a:buClr>
                <a:srgbClr val="FFFFFF"/>
              </a:buClr>
              <a:buSzPts val="2300"/>
              <a:buFont typeface="Sakkal Majalla"/>
              <a:buChar char="★"/>
            </a:pPr>
            <a:r>
              <a:rPr b="1" lang="ar-SA" sz="5000">
                <a:solidFill>
                  <a:srgbClr val="FFFFFF"/>
                </a:solidFill>
                <a:latin typeface="Sakkal Majalla"/>
                <a:ea typeface="Sakkal Majalla"/>
                <a:cs typeface="Sakkal Majalla"/>
                <a:sym typeface="Sakkal Majalla"/>
              </a:rPr>
              <a:t>غالب العمل محاولاتٌ وتجارب في التدريب تحت مظلة المستنتجات التجريبية.</a:t>
            </a:r>
            <a:br>
              <a:rPr b="1" lang="ar-SA" sz="5000">
                <a:solidFill>
                  <a:srgbClr val="FFFFFF"/>
                </a:solidFill>
                <a:latin typeface="Sakkal Majalla"/>
                <a:ea typeface="Sakkal Majalla"/>
                <a:cs typeface="Sakkal Majalla"/>
                <a:sym typeface="Sakkal Majalla"/>
              </a:rPr>
            </a:br>
            <a:endParaRPr b="1" sz="5000">
              <a:solidFill>
                <a:srgbClr val="FFFFFF"/>
              </a:solidFill>
              <a:latin typeface="Sakkal Majalla"/>
              <a:ea typeface="Sakkal Majalla"/>
              <a:cs typeface="Sakkal Majalla"/>
              <a:sym typeface="Sakkal Majalla"/>
            </a:endParaRPr>
          </a:p>
          <a:p>
            <a:pPr indent="-374650" lvl="0" marL="457200" rtl="1" algn="just">
              <a:lnSpc>
                <a:spcPct val="80000"/>
              </a:lnSpc>
              <a:spcBef>
                <a:spcPts val="0"/>
              </a:spcBef>
              <a:spcAft>
                <a:spcPts val="0"/>
              </a:spcAft>
              <a:buClr>
                <a:srgbClr val="FFFFFF"/>
              </a:buClr>
              <a:buSzPts val="2300"/>
              <a:buFont typeface="Sakkal Majalla"/>
              <a:buChar char="★"/>
            </a:pPr>
            <a:r>
              <a:rPr b="1" lang="ar-SA" sz="5000">
                <a:solidFill>
                  <a:srgbClr val="FFFFFF"/>
                </a:solidFill>
                <a:latin typeface="Sakkal Majalla"/>
                <a:ea typeface="Sakkal Majalla"/>
                <a:cs typeface="Sakkal Majalla"/>
                <a:sym typeface="Sakkal Majalla"/>
              </a:rPr>
              <a:t>اعتماد هذه الهيكلية جعلَ الالتفاتَ لمُخلتفِ الجديد قليلًا مثل "مَمْبَة Mamba" أو "رَوْكَف RWKV".</a:t>
            </a:r>
            <a:br>
              <a:rPr b="1" lang="ar-SA" sz="5000">
                <a:solidFill>
                  <a:srgbClr val="FFFFFF"/>
                </a:solidFill>
                <a:latin typeface="Sakkal Majalla"/>
                <a:ea typeface="Sakkal Majalla"/>
                <a:cs typeface="Sakkal Majalla"/>
                <a:sym typeface="Sakkal Majalla"/>
              </a:rPr>
            </a:br>
            <a:endParaRPr b="1" sz="5000">
              <a:solidFill>
                <a:srgbClr val="FFFFFF"/>
              </a:solidFill>
              <a:latin typeface="Sakkal Majalla"/>
              <a:ea typeface="Sakkal Majalla"/>
              <a:cs typeface="Sakkal Majalla"/>
              <a:sym typeface="Sakkal Majalla"/>
            </a:endParaRPr>
          </a:p>
          <a:p>
            <a:pPr indent="-374650" lvl="0" marL="457200" rtl="1" algn="just">
              <a:lnSpc>
                <a:spcPct val="80000"/>
              </a:lnSpc>
              <a:spcBef>
                <a:spcPts val="0"/>
              </a:spcBef>
              <a:spcAft>
                <a:spcPts val="0"/>
              </a:spcAft>
              <a:buClr>
                <a:srgbClr val="FFFFFF"/>
              </a:buClr>
              <a:buSzPts val="2300"/>
              <a:buFont typeface="Sakkal Majalla"/>
              <a:buChar char="★"/>
            </a:pPr>
            <a:r>
              <a:rPr b="1" lang="ar-SA" sz="5000">
                <a:solidFill>
                  <a:srgbClr val="FFFFFF"/>
                </a:solidFill>
                <a:latin typeface="Sakkal Majalla"/>
                <a:ea typeface="Sakkal Majalla"/>
                <a:cs typeface="Sakkal Majalla"/>
                <a:sym typeface="Sakkal Majalla"/>
              </a:rPr>
              <a:t>نحنُ افترضنا توزيعًا احصائيا وسرنا عليه (باستخدام "المُحَصِّي softmax")</a:t>
            </a:r>
            <a:r>
              <a:rPr b="1" lang="ar-SA" sz="5000">
                <a:solidFill>
                  <a:srgbClr val="FFFFFF"/>
                </a:solidFill>
                <a:latin typeface="Sakkal Majalla"/>
                <a:ea typeface="Sakkal Majalla"/>
                <a:cs typeface="Sakkal Majalla"/>
                <a:sym typeface="Sakkal Majalla"/>
              </a:rPr>
              <a:t> </a:t>
            </a:r>
            <a:endParaRPr b="1" sz="5000">
              <a:solidFill>
                <a:srgbClr val="FFFFFF"/>
              </a:solidFill>
              <a:latin typeface="Sakkal Majalla"/>
              <a:ea typeface="Sakkal Majalla"/>
              <a:cs typeface="Sakkal Majalla"/>
              <a:sym typeface="Sakkal Majalla"/>
            </a:endParaRPr>
          </a:p>
          <a:p>
            <a:pPr indent="0" lvl="0" marL="0" rtl="1" algn="ctr">
              <a:lnSpc>
                <a:spcPct val="80000"/>
              </a:lnSpc>
              <a:spcBef>
                <a:spcPts val="0"/>
              </a:spcBef>
              <a:spcAft>
                <a:spcPts val="0"/>
              </a:spcAft>
              <a:buNone/>
            </a:pPr>
            <a:r>
              <a:rPr b="1" lang="ar-SA" sz="5000">
                <a:solidFill>
                  <a:srgbClr val="FFFFFF"/>
                </a:solidFill>
                <a:latin typeface="Sakkal Majalla"/>
                <a:ea typeface="Sakkal Majalla"/>
                <a:cs typeface="Sakkal Majalla"/>
                <a:sym typeface="Sakkal Majalla"/>
              </a:rPr>
              <a:t>فما بقيَ من التعلم الإحصائي والفكر اللساني؟ </a:t>
            </a:r>
            <a:endParaRPr b="1" sz="5000">
              <a:solidFill>
                <a:srgbClr val="FFFFFF"/>
              </a:solidFill>
              <a:latin typeface="Sakkal Majalla"/>
              <a:ea typeface="Sakkal Majalla"/>
              <a:cs typeface="Sakkal Majalla"/>
              <a:sym typeface="Sakkal Majalla"/>
            </a:endParaRPr>
          </a:p>
          <a:p>
            <a:pPr indent="0" lvl="0" marL="0" rtl="1" algn="r">
              <a:lnSpc>
                <a:spcPct val="80000"/>
              </a:lnSpc>
              <a:spcBef>
                <a:spcPts val="0"/>
              </a:spcBef>
              <a:spcAft>
                <a:spcPts val="0"/>
              </a:spcAft>
              <a:buNone/>
            </a:pPr>
            <a:r>
              <a:t/>
            </a:r>
            <a:endParaRPr b="1" sz="5000">
              <a:solidFill>
                <a:srgbClr val="FFFFFF"/>
              </a:solidFill>
              <a:latin typeface="Sakkal Majalla"/>
              <a:ea typeface="Sakkal Majalla"/>
              <a:cs typeface="Sakkal Majalla"/>
              <a:sym typeface="Sakkal Majalla"/>
            </a:endParaRPr>
          </a:p>
          <a:p>
            <a:pPr indent="-374650" lvl="0" marL="457200" rtl="1" algn="just">
              <a:lnSpc>
                <a:spcPct val="80000"/>
              </a:lnSpc>
              <a:spcBef>
                <a:spcPts val="0"/>
              </a:spcBef>
              <a:spcAft>
                <a:spcPts val="0"/>
              </a:spcAft>
              <a:buClr>
                <a:srgbClr val="FFFFFF"/>
              </a:buClr>
              <a:buSzPts val="2300"/>
              <a:buFont typeface="Sakkal Majalla"/>
              <a:buChar char="★"/>
            </a:pPr>
            <a:r>
              <a:rPr b="1" lang="ar-SA" sz="5000">
                <a:solidFill>
                  <a:srgbClr val="FFFFFF"/>
                </a:solidFill>
                <a:latin typeface="Sakkal Majalla"/>
                <a:ea typeface="Sakkal Majalla"/>
                <a:cs typeface="Sakkal Majalla"/>
                <a:sym typeface="Sakkal Majalla"/>
              </a:rPr>
              <a:t>النموذج نتاج مجموع حلول بعض المشاكل السابقة (مثل RNN)  والتقدمات التقنية (القوة الحوسبية)  فاستشرا.</a:t>
            </a:r>
            <a:endParaRPr b="1" sz="5000">
              <a:solidFill>
                <a:srgbClr val="FFFFFF"/>
              </a:solidFill>
              <a:latin typeface="Sakkal Majalla"/>
              <a:ea typeface="Sakkal Majalla"/>
              <a:cs typeface="Sakkal Majalla"/>
              <a:sym typeface="Sakkal Majalla"/>
            </a:endParaRPr>
          </a:p>
        </p:txBody>
      </p:sp>
      <p:sp>
        <p:nvSpPr>
          <p:cNvPr id="116" name="Google Shape;116;p18"/>
          <p:cNvSpPr/>
          <p:nvPr/>
        </p:nvSpPr>
        <p:spPr>
          <a:xfrm>
            <a:off x="517250" y="2746800"/>
            <a:ext cx="11623800" cy="10127400"/>
          </a:xfrm>
          <a:prstGeom prst="roundRect">
            <a:avLst>
              <a:gd fmla="val 2539" name="adj"/>
            </a:avLst>
          </a:prstGeom>
          <a:solidFill>
            <a:srgbClr val="173D5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387350" lvl="0" marL="457200" rtl="1" algn="just">
              <a:lnSpc>
                <a:spcPct val="80000"/>
              </a:lnSpc>
              <a:spcBef>
                <a:spcPts val="0"/>
              </a:spcBef>
              <a:spcAft>
                <a:spcPts val="0"/>
              </a:spcAft>
              <a:buClr>
                <a:srgbClr val="FFFFFF"/>
              </a:buClr>
              <a:buSzPts val="2500"/>
              <a:buFont typeface="Sakkal Majalla"/>
              <a:buChar char="❏"/>
            </a:pPr>
            <a:r>
              <a:rPr b="1" lang="ar-SA" sz="5000">
                <a:solidFill>
                  <a:srgbClr val="FFFFFF"/>
                </a:solidFill>
                <a:latin typeface="Sakkal Majalla"/>
                <a:ea typeface="Sakkal Majalla"/>
                <a:cs typeface="Sakkal Majalla"/>
                <a:sym typeface="Sakkal Majalla"/>
              </a:rPr>
              <a:t>محاولة تفسير أداء النموذج متعثرة بتعثر سابق في تعليل سلوك نماذج الصُوَر، </a:t>
            </a:r>
            <a:r>
              <a:rPr b="1" lang="ar-SA" sz="5000">
                <a:solidFill>
                  <a:srgbClr val="FFFFFF"/>
                </a:solidFill>
                <a:latin typeface="Sakkal Majalla"/>
                <a:ea typeface="Sakkal Majalla"/>
                <a:cs typeface="Sakkal Majalla"/>
                <a:sym typeface="Sakkal Majalla"/>
              </a:rPr>
              <a:t>ولكنَّنا بدأنا فهم حَدَّ قدراتها</a:t>
            </a:r>
            <a:r>
              <a:rPr b="1" lang="ar-SA" sz="5000">
                <a:solidFill>
                  <a:srgbClr val="FFFFFF"/>
                </a:solidFill>
                <a:latin typeface="Sakkal Majalla"/>
                <a:ea typeface="Sakkal Majalla"/>
                <a:cs typeface="Sakkal Majalla"/>
                <a:sym typeface="Sakkal Majalla"/>
              </a:rPr>
              <a:t>.</a:t>
            </a:r>
            <a:br>
              <a:rPr b="1" lang="ar-SA" sz="5000">
                <a:solidFill>
                  <a:srgbClr val="FFFFFF"/>
                </a:solidFill>
                <a:latin typeface="Sakkal Majalla"/>
                <a:ea typeface="Sakkal Majalla"/>
                <a:cs typeface="Sakkal Majalla"/>
                <a:sym typeface="Sakkal Majalla"/>
              </a:rPr>
            </a:br>
            <a:endParaRPr b="1" sz="5000">
              <a:solidFill>
                <a:srgbClr val="FFFFFF"/>
              </a:solidFill>
              <a:latin typeface="Sakkal Majalla"/>
              <a:ea typeface="Sakkal Majalla"/>
              <a:cs typeface="Sakkal Majalla"/>
              <a:sym typeface="Sakkal Majalla"/>
            </a:endParaRPr>
          </a:p>
          <a:p>
            <a:pPr indent="-387350" lvl="0" marL="457200" rtl="1" algn="just">
              <a:lnSpc>
                <a:spcPct val="80000"/>
              </a:lnSpc>
              <a:spcBef>
                <a:spcPts val="0"/>
              </a:spcBef>
              <a:spcAft>
                <a:spcPts val="0"/>
              </a:spcAft>
              <a:buClr>
                <a:srgbClr val="FFFFFF"/>
              </a:buClr>
              <a:buSzPts val="2500"/>
              <a:buFont typeface="Sakkal Majalla"/>
              <a:buChar char="❏"/>
            </a:pPr>
            <a:r>
              <a:rPr b="1" lang="ar-SA" sz="5000">
                <a:solidFill>
                  <a:srgbClr val="FFFFFF"/>
                </a:solidFill>
                <a:latin typeface="Sakkal Majalla"/>
                <a:ea typeface="Sakkal Majalla"/>
                <a:cs typeface="Sakkal Majalla"/>
                <a:sym typeface="Sakkal Majalla"/>
              </a:rPr>
              <a:t>كثير من النماذج العربية تَصْدُرُ ثمَّ تُترك بعكس التوجه الربحِي والذي مآلهُ إنتاج تجاري.</a:t>
            </a:r>
            <a:endParaRPr b="1" sz="5000">
              <a:solidFill>
                <a:srgbClr val="FFFFFF"/>
              </a:solidFill>
              <a:latin typeface="Sakkal Majalla"/>
              <a:ea typeface="Sakkal Majalla"/>
              <a:cs typeface="Sakkal Majalla"/>
              <a:sym typeface="Sakkal Majalla"/>
            </a:endParaRPr>
          </a:p>
          <a:p>
            <a:pPr indent="0" lvl="0" marL="0" rtl="1" algn="just">
              <a:lnSpc>
                <a:spcPct val="80000"/>
              </a:lnSpc>
              <a:spcBef>
                <a:spcPts val="0"/>
              </a:spcBef>
              <a:spcAft>
                <a:spcPts val="0"/>
              </a:spcAft>
              <a:buNone/>
            </a:pPr>
            <a:r>
              <a:t/>
            </a:r>
            <a:endParaRPr b="1" sz="5000">
              <a:solidFill>
                <a:srgbClr val="FFFFFF"/>
              </a:solidFill>
              <a:latin typeface="Sakkal Majalla"/>
              <a:ea typeface="Sakkal Majalla"/>
              <a:cs typeface="Sakkal Majalla"/>
              <a:sym typeface="Sakkal Majalla"/>
            </a:endParaRPr>
          </a:p>
          <a:p>
            <a:pPr indent="-387350" lvl="0" marL="457200" rtl="1" algn="just">
              <a:lnSpc>
                <a:spcPct val="80000"/>
              </a:lnSpc>
              <a:spcBef>
                <a:spcPts val="0"/>
              </a:spcBef>
              <a:spcAft>
                <a:spcPts val="0"/>
              </a:spcAft>
              <a:buClr>
                <a:srgbClr val="FFFFFF"/>
              </a:buClr>
              <a:buSzPts val="2500"/>
              <a:buFont typeface="Sakkal Majalla"/>
              <a:buChar char="❏"/>
            </a:pPr>
            <a:r>
              <a:rPr b="1" lang="ar-SA" sz="5000">
                <a:solidFill>
                  <a:srgbClr val="FFFFFF"/>
                </a:solidFill>
                <a:latin typeface="Sakkal Majalla"/>
                <a:ea typeface="Sakkal Majalla"/>
                <a:cs typeface="Sakkal Majalla"/>
                <a:sym typeface="Sakkal Majalla"/>
              </a:rPr>
              <a:t>هذه النماذج موسوعات متكلِّمَة -مانِنْجُ Manning- </a:t>
            </a:r>
            <a:br>
              <a:rPr b="1" lang="ar-SA" sz="5000">
                <a:solidFill>
                  <a:srgbClr val="FFFFFF"/>
                </a:solidFill>
                <a:latin typeface="Sakkal Majalla"/>
                <a:ea typeface="Sakkal Majalla"/>
                <a:cs typeface="Sakkal Majalla"/>
                <a:sym typeface="Sakkal Majalla"/>
              </a:rPr>
            </a:br>
            <a:r>
              <a:rPr b="1" lang="ar-SA" sz="5000">
                <a:solidFill>
                  <a:srgbClr val="FFFFFF"/>
                </a:solidFill>
                <a:latin typeface="Sakkal Majalla"/>
                <a:ea typeface="Sakkal Majalla"/>
                <a:cs typeface="Sakkal Majalla"/>
                <a:sym typeface="Sakkal Majalla"/>
              </a:rPr>
              <a:t>ضاغطة لا مُتَفَهِّمَة.</a:t>
            </a:r>
            <a:endParaRPr b="1" sz="5000">
              <a:solidFill>
                <a:srgbClr val="FFFFFF"/>
              </a:solidFill>
              <a:latin typeface="Sakkal Majalla"/>
              <a:ea typeface="Sakkal Majalla"/>
              <a:cs typeface="Sakkal Majalla"/>
              <a:sym typeface="Sakkal Majalla"/>
            </a:endParaRPr>
          </a:p>
          <a:p>
            <a:pPr indent="0" lvl="0" marL="457200" rtl="1" algn="just">
              <a:lnSpc>
                <a:spcPct val="80000"/>
              </a:lnSpc>
              <a:spcBef>
                <a:spcPts val="0"/>
              </a:spcBef>
              <a:spcAft>
                <a:spcPts val="0"/>
              </a:spcAft>
              <a:buNone/>
            </a:pPr>
            <a:r>
              <a:t/>
            </a:r>
            <a:endParaRPr b="1" sz="5000">
              <a:solidFill>
                <a:srgbClr val="FFFFFF"/>
              </a:solidFill>
              <a:latin typeface="Sakkal Majalla"/>
              <a:ea typeface="Sakkal Majalla"/>
              <a:cs typeface="Sakkal Majalla"/>
              <a:sym typeface="Sakkal Majalla"/>
            </a:endParaRPr>
          </a:p>
          <a:p>
            <a:pPr indent="-387350" lvl="0" marL="457200" rtl="1" algn="just">
              <a:lnSpc>
                <a:spcPct val="80000"/>
              </a:lnSpc>
              <a:spcBef>
                <a:spcPts val="0"/>
              </a:spcBef>
              <a:spcAft>
                <a:spcPts val="0"/>
              </a:spcAft>
              <a:buClr>
                <a:srgbClr val="FFFFFF"/>
              </a:buClr>
              <a:buSzPts val="2500"/>
              <a:buFont typeface="Sakkal Majalla"/>
              <a:buChar char="❏"/>
            </a:pPr>
            <a:r>
              <a:rPr b="1" lang="ar-SA" sz="5000">
                <a:solidFill>
                  <a:srgbClr val="FFFFFF"/>
                </a:solidFill>
                <a:latin typeface="Sakkal Majalla"/>
                <a:ea typeface="Sakkal Majalla"/>
                <a:cs typeface="Sakkal Majalla"/>
                <a:sym typeface="Sakkal Majalla"/>
              </a:rPr>
              <a:t>بعدَ انفقاع فقاعة "الذكاء العام"، ستبقى هذه كأدوات، وسنبدأ حقبة جديدة كالعادة.</a:t>
            </a:r>
            <a:br>
              <a:rPr b="1" lang="ar-SA" sz="5000">
                <a:solidFill>
                  <a:srgbClr val="FFFFFF"/>
                </a:solidFill>
                <a:latin typeface="Sakkal Majalla"/>
                <a:ea typeface="Sakkal Majalla"/>
                <a:cs typeface="Sakkal Majalla"/>
                <a:sym typeface="Sakkal Majalla"/>
              </a:rPr>
            </a:br>
            <a:endParaRPr b="1" sz="5000">
              <a:solidFill>
                <a:srgbClr val="FFFFFF"/>
              </a:solidFill>
              <a:latin typeface="Sakkal Majalla"/>
              <a:ea typeface="Sakkal Majalla"/>
              <a:cs typeface="Sakkal Majalla"/>
              <a:sym typeface="Sakkal Majalla"/>
            </a:endParaRPr>
          </a:p>
          <a:p>
            <a:pPr indent="-387350" lvl="0" marL="457200" rtl="1" algn="just">
              <a:lnSpc>
                <a:spcPct val="80000"/>
              </a:lnSpc>
              <a:spcBef>
                <a:spcPts val="0"/>
              </a:spcBef>
              <a:spcAft>
                <a:spcPts val="0"/>
              </a:spcAft>
              <a:buClr>
                <a:srgbClr val="FFFFFF"/>
              </a:buClr>
              <a:buSzPts val="2500"/>
              <a:buFont typeface="Sakkal Majalla"/>
              <a:buChar char="❏"/>
            </a:pPr>
            <a:r>
              <a:rPr b="1" lang="ar-SA" sz="5000">
                <a:solidFill>
                  <a:srgbClr val="FFFFFF"/>
                </a:solidFill>
                <a:latin typeface="Sakkal Majalla"/>
                <a:ea typeface="Sakkal Majalla"/>
                <a:cs typeface="Sakkal Majalla"/>
                <a:sym typeface="Sakkal Majalla"/>
              </a:rPr>
              <a:t>مَن لَّا يَملِكُ 100 مليون فلا يُكَلِّفَنَّ نفسه مالا تطيق.</a:t>
            </a:r>
            <a:br>
              <a:rPr b="1" lang="ar-SA" sz="5000">
                <a:solidFill>
                  <a:srgbClr val="FFFFFF"/>
                </a:solidFill>
                <a:latin typeface="Sakkal Majalla"/>
                <a:ea typeface="Sakkal Majalla"/>
                <a:cs typeface="Sakkal Majalla"/>
                <a:sym typeface="Sakkal Majalla"/>
              </a:rPr>
            </a:br>
            <a:endParaRPr b="1" sz="5000">
              <a:solidFill>
                <a:srgbClr val="FFFFFF"/>
              </a:solidFill>
              <a:latin typeface="Sakkal Majalla"/>
              <a:ea typeface="Sakkal Majalla"/>
              <a:cs typeface="Sakkal Majalla"/>
              <a:sym typeface="Sakkal Majalla"/>
            </a:endParaRPr>
          </a:p>
          <a:p>
            <a:pPr indent="0" lvl="0" marL="0" rtl="1" algn="just">
              <a:lnSpc>
                <a:spcPct val="80000"/>
              </a:lnSpc>
              <a:spcBef>
                <a:spcPts val="0"/>
              </a:spcBef>
              <a:spcAft>
                <a:spcPts val="0"/>
              </a:spcAft>
              <a:buNone/>
            </a:pPr>
            <a:r>
              <a:t/>
            </a:r>
            <a:endParaRPr b="1" sz="5000">
              <a:solidFill>
                <a:srgbClr val="FFFFFF"/>
              </a:solidFill>
              <a:latin typeface="Sakkal Majalla"/>
              <a:ea typeface="Sakkal Majalla"/>
              <a:cs typeface="Sakkal Majalla"/>
              <a:sym typeface="Sakkal Majall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descr="A blue rectangle with white text&#10;&#10;Description automatically generated" id="121" name="Google Shape;121;p19"/>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122" name="Google Shape;122;p19"/>
          <p:cNvSpPr txBox="1"/>
          <p:nvPr/>
        </p:nvSpPr>
        <p:spPr>
          <a:xfrm>
            <a:off x="12192000" y="6455931"/>
            <a:ext cx="10477500" cy="1435200"/>
          </a:xfrm>
          <a:prstGeom prst="rect">
            <a:avLst/>
          </a:prstGeom>
          <a:noFill/>
          <a:ln>
            <a:noFill/>
          </a:ln>
        </p:spPr>
        <p:txBody>
          <a:bodyPr anchorCtr="0" anchor="t" bIns="45700" lIns="91425" spcFirstLastPara="1" rIns="91425" wrap="square" tIns="45700">
            <a:noAutofit/>
          </a:bodyPr>
          <a:lstStyle/>
          <a:p>
            <a:pPr indent="0" lvl="0" marL="0" rtl="1" algn="r">
              <a:lnSpc>
                <a:spcPct val="80000"/>
              </a:lnSpc>
              <a:spcBef>
                <a:spcPts val="0"/>
              </a:spcBef>
              <a:spcAft>
                <a:spcPts val="0"/>
              </a:spcAft>
              <a:buClr>
                <a:srgbClr val="FFFFFF"/>
              </a:buClr>
              <a:buSzPts val="6900"/>
              <a:buFont typeface="Sakkal Majalla"/>
              <a:buNone/>
            </a:pPr>
            <a:r>
              <a:rPr b="1" lang="ar-SA" sz="6900">
                <a:solidFill>
                  <a:srgbClr val="FFFFFF"/>
                </a:solidFill>
                <a:latin typeface="Sakkal Majalla"/>
                <a:ea typeface="Sakkal Majalla"/>
                <a:cs typeface="Sakkal Majalla"/>
                <a:sym typeface="Sakkal Majalla"/>
              </a:rPr>
              <a:t>المعيرة والتطبيقات</a:t>
            </a:r>
            <a:endParaRPr/>
          </a:p>
          <a:p>
            <a:pPr indent="0" lvl="0" marL="0" marR="0" rtl="1" algn="r">
              <a:lnSpc>
                <a:spcPct val="80000"/>
              </a:lnSpc>
              <a:spcBef>
                <a:spcPts val="0"/>
              </a:spcBef>
              <a:spcAft>
                <a:spcPts val="0"/>
              </a:spcAft>
              <a:buClr>
                <a:srgbClr val="FFFFFF"/>
              </a:buClr>
              <a:buSzPts val="6900"/>
              <a:buFont typeface="Sakkal Majalla"/>
              <a:buNone/>
            </a:pPr>
            <a:r>
              <a:t/>
            </a:r>
            <a:endParaRPr b="1" sz="6900">
              <a:solidFill>
                <a:srgbClr val="FFFFFF"/>
              </a:solidFill>
              <a:latin typeface="Sakkal Majalla"/>
              <a:ea typeface="Sakkal Majalla"/>
              <a:cs typeface="Sakkal Majalla"/>
              <a:sym typeface="Sakkal Majall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A blue rectangular object with white text&#10;&#10;Description automatically generated" id="127" name="Google Shape;127;p20"/>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128" name="Google Shape;128;p20"/>
          <p:cNvSpPr txBox="1"/>
          <p:nvPr/>
        </p:nvSpPr>
        <p:spPr>
          <a:xfrm>
            <a:off x="6972050" y="495625"/>
            <a:ext cx="10477500" cy="1258800"/>
          </a:xfrm>
          <a:prstGeom prst="rect">
            <a:avLst/>
          </a:prstGeom>
          <a:noFill/>
          <a:ln>
            <a:noFill/>
          </a:ln>
        </p:spPr>
        <p:txBody>
          <a:bodyPr anchorCtr="0" anchor="t" bIns="45700" lIns="91425" spcFirstLastPara="1" rIns="91425" wrap="square" tIns="45700">
            <a:noAutofit/>
          </a:bodyPr>
          <a:lstStyle/>
          <a:p>
            <a:pPr indent="0" lvl="0" marL="0" marR="0" rtl="1" algn="ctr">
              <a:lnSpc>
                <a:spcPct val="80000"/>
              </a:lnSpc>
              <a:spcBef>
                <a:spcPts val="0"/>
              </a:spcBef>
              <a:spcAft>
                <a:spcPts val="0"/>
              </a:spcAft>
              <a:buClr>
                <a:srgbClr val="000000"/>
              </a:buClr>
              <a:buSzPts val="6900"/>
              <a:buFont typeface="Sakkal Majalla"/>
              <a:buNone/>
            </a:pPr>
            <a:r>
              <a:rPr b="1" lang="ar-SA" sz="7600">
                <a:solidFill>
                  <a:srgbClr val="FFFFFF"/>
                </a:solidFill>
                <a:latin typeface="Sakkal Majalla"/>
                <a:ea typeface="Sakkal Majalla"/>
                <a:cs typeface="Sakkal Majalla"/>
                <a:sym typeface="Sakkal Majalla"/>
              </a:rPr>
              <a:t>المعيرة (الضبط الدقيق)</a:t>
            </a:r>
            <a:endParaRPr sz="2100">
              <a:solidFill>
                <a:srgbClr val="FFFFFF"/>
              </a:solidFill>
            </a:endParaRPr>
          </a:p>
        </p:txBody>
      </p:sp>
      <p:sp>
        <p:nvSpPr>
          <p:cNvPr id="129" name="Google Shape;129;p20"/>
          <p:cNvSpPr txBox="1"/>
          <p:nvPr/>
        </p:nvSpPr>
        <p:spPr>
          <a:xfrm>
            <a:off x="437400" y="1618350"/>
            <a:ext cx="23509200" cy="3694200"/>
          </a:xfrm>
          <a:prstGeom prst="rect">
            <a:avLst/>
          </a:prstGeom>
          <a:noFill/>
          <a:ln>
            <a:noFill/>
          </a:ln>
        </p:spPr>
        <p:txBody>
          <a:bodyPr anchorCtr="0" anchor="t" bIns="91425" lIns="91425" spcFirstLastPara="1" rIns="91425" wrap="square" tIns="91425">
            <a:spAutoFit/>
          </a:bodyPr>
          <a:lstStyle/>
          <a:p>
            <a:pPr indent="0" lvl="0" marL="0" rtl="1" algn="just">
              <a:lnSpc>
                <a:spcPct val="150000"/>
              </a:lnSpc>
              <a:spcBef>
                <a:spcPts val="0"/>
              </a:spcBef>
              <a:spcAft>
                <a:spcPts val="0"/>
              </a:spcAft>
              <a:buNone/>
            </a:pPr>
            <a:r>
              <a:rPr lang="ar-SA" sz="5700">
                <a:solidFill>
                  <a:srgbClr val="FFFFFF"/>
                </a:solidFill>
                <a:latin typeface="Sakkal Majalla"/>
                <a:ea typeface="Sakkal Majalla"/>
                <a:cs typeface="Sakkal Majalla"/>
                <a:sym typeface="Sakkal Majalla"/>
              </a:rPr>
              <a:t>	بأن تُعَوِّدَ النموذج على أسلوب المحادثة (أو غيره) بإمراره على بيانات مُهَيكلة (ذات هيئة تتابعية تُشبِه الدردشة). </a:t>
            </a:r>
            <a:endParaRPr sz="5700">
              <a:solidFill>
                <a:srgbClr val="FFFFFF"/>
              </a:solidFill>
              <a:latin typeface="Sakkal Majalla"/>
              <a:ea typeface="Sakkal Majalla"/>
              <a:cs typeface="Sakkal Majalla"/>
              <a:sym typeface="Sakkal Majalla"/>
            </a:endParaRPr>
          </a:p>
          <a:p>
            <a:pPr indent="457200" lvl="0" marL="0" rtl="1" algn="just">
              <a:lnSpc>
                <a:spcPct val="150000"/>
              </a:lnSpc>
              <a:spcBef>
                <a:spcPts val="0"/>
              </a:spcBef>
              <a:spcAft>
                <a:spcPts val="0"/>
              </a:spcAft>
              <a:buNone/>
            </a:pPr>
            <a:r>
              <a:rPr lang="ar-SA" sz="5700">
                <a:solidFill>
                  <a:srgbClr val="FFFFFF"/>
                </a:solidFill>
                <a:latin typeface="Sakkal Majalla"/>
                <a:ea typeface="Sakkal Majalla"/>
                <a:cs typeface="Sakkal Majalla"/>
                <a:sym typeface="Sakkal Majalla"/>
              </a:rPr>
              <a:t>وبعدها مرحلة بَعدَ المعيرة يُقَيَّد فيها جواب النموذج بحسبِ ثقافة الجهة المُنتجة وهذه يُستَعمل فيها عادةً علم "التعلم المعزز (الجزائي)" وله أساليب كثيرة وهذا فَنٌّ لوحده.</a:t>
            </a:r>
            <a:endParaRPr>
              <a:solidFill>
                <a:srgbClr val="FFFFFF"/>
              </a:solidFill>
            </a:endParaRPr>
          </a:p>
        </p:txBody>
      </p:sp>
      <p:sp>
        <p:nvSpPr>
          <p:cNvPr id="130" name="Google Shape;130;p20"/>
          <p:cNvSpPr txBox="1"/>
          <p:nvPr/>
        </p:nvSpPr>
        <p:spPr>
          <a:xfrm>
            <a:off x="456300" y="9349675"/>
            <a:ext cx="23509200" cy="2378100"/>
          </a:xfrm>
          <a:prstGeom prst="rect">
            <a:avLst/>
          </a:prstGeom>
          <a:noFill/>
          <a:ln>
            <a:noFill/>
          </a:ln>
        </p:spPr>
        <p:txBody>
          <a:bodyPr anchorCtr="0" anchor="t" bIns="91425" lIns="91425" spcFirstLastPara="1" rIns="91425" wrap="square" tIns="91425">
            <a:spAutoFit/>
          </a:bodyPr>
          <a:lstStyle/>
          <a:p>
            <a:pPr indent="0" lvl="0" marL="0" rtl="1" algn="just">
              <a:lnSpc>
                <a:spcPct val="150000"/>
              </a:lnSpc>
              <a:spcBef>
                <a:spcPts val="0"/>
              </a:spcBef>
              <a:spcAft>
                <a:spcPts val="0"/>
              </a:spcAft>
              <a:buNone/>
            </a:pPr>
            <a:r>
              <a:rPr b="1" lang="ar-SA" sz="5700">
                <a:solidFill>
                  <a:srgbClr val="F3F3F3"/>
                </a:solidFill>
                <a:latin typeface="Sakkal Majalla"/>
                <a:ea typeface="Sakkal Majalla"/>
                <a:cs typeface="Sakkal Majalla"/>
                <a:sym typeface="Sakkal Majalla"/>
              </a:rPr>
              <a:t>لعل سائلا يسأَل "وكيف يُجيبُ على ما لم يَرَهُ في مرحلة المَعيرة؟" فنقول 'أنه يستحضره مما تدرب عليه في المرحلة الأولى' فإن سألَ "وكيف يُدرك ذلك </a:t>
            </a:r>
            <a:r>
              <a:rPr b="1" lang="ar-SA" sz="5700">
                <a:solidFill>
                  <a:srgbClr val="B6D7A8"/>
                </a:solidFill>
                <a:latin typeface="Sakkal Majalla"/>
                <a:ea typeface="Sakkal Majalla"/>
                <a:cs typeface="Sakkal Majalla"/>
                <a:sym typeface="Sakkal Majalla"/>
              </a:rPr>
              <a:t>" لقُلنا 'أننا </a:t>
            </a:r>
            <a:r>
              <a:rPr b="1" lang="ar-SA" sz="5700" u="sng">
                <a:solidFill>
                  <a:srgbClr val="B6D7A8"/>
                </a:solidFill>
                <a:latin typeface="Sakkal Majalla"/>
                <a:ea typeface="Sakkal Majalla"/>
                <a:cs typeface="Sakkal Majalla"/>
                <a:sym typeface="Sakkal Majalla"/>
              </a:rPr>
              <a:t>لا ندري</a:t>
            </a:r>
            <a:r>
              <a:rPr b="1" lang="ar-SA" sz="5700">
                <a:solidFill>
                  <a:srgbClr val="B6D7A8"/>
                </a:solidFill>
                <a:latin typeface="Sakkal Majalla"/>
                <a:ea typeface="Sakkal Majalla"/>
                <a:cs typeface="Sakkal Majalla"/>
                <a:sym typeface="Sakkal Majalla"/>
              </a:rPr>
              <a:t> للآن تفاصيل ذلك </a:t>
            </a:r>
            <a:r>
              <a:rPr b="1" lang="ar-SA" sz="5700">
                <a:solidFill>
                  <a:srgbClr val="B6D7A8"/>
                </a:solidFill>
                <a:latin typeface="Sakkal Majalla"/>
                <a:ea typeface="Sakkal Majalla"/>
                <a:cs typeface="Sakkal Majalla"/>
                <a:sym typeface="Sakkal Majalla"/>
              </a:rPr>
              <a:t>🙂"</a:t>
            </a:r>
            <a:r>
              <a:rPr b="1" lang="ar-SA" sz="5700">
                <a:solidFill>
                  <a:srgbClr val="F3F3F3"/>
                </a:solidFill>
                <a:latin typeface="Sakkal Majalla"/>
                <a:ea typeface="Sakkal Majalla"/>
                <a:cs typeface="Sakkal Majalla"/>
                <a:sym typeface="Sakkal Majalla"/>
              </a:rPr>
              <a:t>.</a:t>
            </a:r>
            <a:endParaRPr>
              <a:solidFill>
                <a:srgbClr val="F3F3F3"/>
              </a:solidFill>
            </a:endParaRPr>
          </a:p>
        </p:txBody>
      </p:sp>
      <p:sp>
        <p:nvSpPr>
          <p:cNvPr id="131" name="Google Shape;131;p20"/>
          <p:cNvSpPr txBox="1"/>
          <p:nvPr/>
        </p:nvSpPr>
        <p:spPr>
          <a:xfrm>
            <a:off x="456300" y="6452225"/>
            <a:ext cx="23509200" cy="2378100"/>
          </a:xfrm>
          <a:prstGeom prst="rect">
            <a:avLst/>
          </a:prstGeom>
          <a:noFill/>
          <a:ln>
            <a:noFill/>
          </a:ln>
        </p:spPr>
        <p:txBody>
          <a:bodyPr anchorCtr="0" anchor="t" bIns="91425" lIns="91425" spcFirstLastPara="1" rIns="91425" wrap="square" tIns="91425">
            <a:spAutoFit/>
          </a:bodyPr>
          <a:lstStyle/>
          <a:p>
            <a:pPr indent="0" lvl="0" marL="0" rtl="1" algn="just">
              <a:lnSpc>
                <a:spcPct val="150000"/>
              </a:lnSpc>
              <a:spcBef>
                <a:spcPts val="0"/>
              </a:spcBef>
              <a:spcAft>
                <a:spcPts val="0"/>
              </a:spcAft>
              <a:buNone/>
            </a:pPr>
            <a:r>
              <a:rPr lang="ar-SA" sz="5700">
                <a:solidFill>
                  <a:srgbClr val="FFFFFF"/>
                </a:solidFill>
                <a:latin typeface="Sakkal Majalla"/>
                <a:ea typeface="Sakkal Majalla"/>
                <a:cs typeface="Sakkal Majalla"/>
                <a:sym typeface="Sakkal Majalla"/>
              </a:rPr>
              <a:t>وفي كلا المرحلتين تبرز تحديات المشاكل الثقافية (ويأتي غالبها من المترجم)، والصحة المعرفية (وغالبها من جودة النصوص)</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descr="A blue rectangular object with white text&#10;&#10;Description automatically generated" id="136" name="Google Shape;136;p21"/>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137" name="Google Shape;137;p21"/>
          <p:cNvSpPr txBox="1"/>
          <p:nvPr/>
        </p:nvSpPr>
        <p:spPr>
          <a:xfrm>
            <a:off x="6972050" y="495625"/>
            <a:ext cx="10477500" cy="1258800"/>
          </a:xfrm>
          <a:prstGeom prst="rect">
            <a:avLst/>
          </a:prstGeom>
          <a:noFill/>
          <a:ln>
            <a:noFill/>
          </a:ln>
        </p:spPr>
        <p:txBody>
          <a:bodyPr anchorCtr="0" anchor="t" bIns="45700" lIns="91425" spcFirstLastPara="1" rIns="91425" wrap="square" tIns="45700">
            <a:noAutofit/>
          </a:bodyPr>
          <a:lstStyle/>
          <a:p>
            <a:pPr indent="0" lvl="0" marL="0" marR="0" rtl="1" algn="ctr">
              <a:lnSpc>
                <a:spcPct val="80000"/>
              </a:lnSpc>
              <a:spcBef>
                <a:spcPts val="0"/>
              </a:spcBef>
              <a:spcAft>
                <a:spcPts val="0"/>
              </a:spcAft>
              <a:buClr>
                <a:srgbClr val="000000"/>
              </a:buClr>
              <a:buSzPts val="6900"/>
              <a:buFont typeface="Sakkal Majalla"/>
              <a:buNone/>
            </a:pPr>
            <a:r>
              <a:rPr b="1" lang="ar-SA" sz="7600">
                <a:solidFill>
                  <a:srgbClr val="FFFFFF"/>
                </a:solidFill>
                <a:latin typeface="Sakkal Majalla"/>
                <a:ea typeface="Sakkal Majalla"/>
                <a:cs typeface="Sakkal Majalla"/>
                <a:sym typeface="Sakkal Majalla"/>
              </a:rPr>
              <a:t>تطبيقات</a:t>
            </a:r>
            <a:endParaRPr sz="2100">
              <a:solidFill>
                <a:srgbClr val="FFFFFF"/>
              </a:solidFill>
            </a:endParaRPr>
          </a:p>
        </p:txBody>
      </p:sp>
      <p:sp>
        <p:nvSpPr>
          <p:cNvPr id="138" name="Google Shape;138;p21"/>
          <p:cNvSpPr txBox="1"/>
          <p:nvPr/>
        </p:nvSpPr>
        <p:spPr>
          <a:xfrm>
            <a:off x="1016750" y="1884075"/>
            <a:ext cx="22388100" cy="10556100"/>
          </a:xfrm>
          <a:prstGeom prst="rect">
            <a:avLst/>
          </a:prstGeom>
          <a:noFill/>
          <a:ln>
            <a:noFill/>
          </a:ln>
        </p:spPr>
        <p:txBody>
          <a:bodyPr anchorCtr="0" anchor="t" bIns="45700" lIns="91425" spcFirstLastPara="1" rIns="91425" wrap="square" tIns="45700">
            <a:noAutofit/>
          </a:bodyPr>
          <a:lstStyle/>
          <a:p>
            <a:pPr indent="0" lvl="0" marL="0" marR="0" rtl="1" algn="just">
              <a:lnSpc>
                <a:spcPct val="150000"/>
              </a:lnSpc>
              <a:spcBef>
                <a:spcPts val="0"/>
              </a:spcBef>
              <a:spcAft>
                <a:spcPts val="0"/>
              </a:spcAft>
              <a:buNone/>
            </a:pPr>
            <a:r>
              <a:rPr lang="ar-SA" sz="5700">
                <a:solidFill>
                  <a:srgbClr val="434343"/>
                </a:solidFill>
                <a:latin typeface="Sakkal Majalla"/>
                <a:ea typeface="Sakkal Majalla"/>
                <a:cs typeface="Sakkal Majalla"/>
                <a:sym typeface="Sakkal Majalla"/>
              </a:rPr>
              <a:t>	</a:t>
            </a:r>
            <a:r>
              <a:rPr lang="ar-SA" sz="5700">
                <a:solidFill>
                  <a:srgbClr val="FFFFFF"/>
                </a:solidFill>
                <a:latin typeface="Sakkal Majalla"/>
                <a:ea typeface="Sakkal Majalla"/>
                <a:cs typeface="Sakkal Majalla"/>
                <a:sym typeface="Sakkal Majalla"/>
              </a:rPr>
              <a:t>لا يَخفى فشُوُّ انتشار استخدام مُنتجات هذه النماذج وأشهرها ChatGPT</a:t>
            </a:r>
            <a:endParaRPr sz="5700">
              <a:solidFill>
                <a:srgbClr val="FFFFFF"/>
              </a:solidFill>
              <a:latin typeface="Sakkal Majalla"/>
              <a:ea typeface="Sakkal Majalla"/>
              <a:cs typeface="Sakkal Majalla"/>
              <a:sym typeface="Sakkal Majalla"/>
            </a:endParaRPr>
          </a:p>
          <a:p>
            <a:pPr indent="0" lvl="0" marL="0" marR="0" rtl="1" algn="just">
              <a:lnSpc>
                <a:spcPct val="150000"/>
              </a:lnSpc>
              <a:spcBef>
                <a:spcPts val="0"/>
              </a:spcBef>
              <a:spcAft>
                <a:spcPts val="0"/>
              </a:spcAft>
              <a:buNone/>
            </a:pPr>
            <a:r>
              <a:rPr lang="ar-SA" sz="5700">
                <a:solidFill>
                  <a:srgbClr val="FFFFFF"/>
                </a:solidFill>
                <a:latin typeface="Sakkal Majalla"/>
                <a:ea typeface="Sakkal Majalla"/>
                <a:cs typeface="Sakkal Majalla"/>
                <a:sym typeface="Sakkal Majalla"/>
              </a:rPr>
              <a:t>وأصول الاستخدام ترجع</a:t>
            </a:r>
            <a:r>
              <a:rPr lang="ar-SA" sz="5700">
                <a:solidFill>
                  <a:srgbClr val="B6D7A8"/>
                </a:solidFill>
                <a:latin typeface="Sakkal Majalla"/>
                <a:ea typeface="Sakkal Majalla"/>
                <a:cs typeface="Sakkal Majalla"/>
                <a:sym typeface="Sakkal Majalla"/>
              </a:rPr>
              <a:t> </a:t>
            </a:r>
            <a:r>
              <a:rPr b="1" lang="ar-SA" sz="5700">
                <a:solidFill>
                  <a:srgbClr val="B6D7A8"/>
                </a:solidFill>
                <a:latin typeface="Sakkal Majalla"/>
                <a:ea typeface="Sakkal Majalla"/>
                <a:cs typeface="Sakkal Majalla"/>
                <a:sym typeface="Sakkal Majalla"/>
              </a:rPr>
              <a:t>للتطبيقات اللغوية الأساسية</a:t>
            </a:r>
            <a:r>
              <a:rPr lang="ar-SA" sz="5700">
                <a:latin typeface="Sakkal Majalla"/>
                <a:ea typeface="Sakkal Majalla"/>
                <a:cs typeface="Sakkal Majalla"/>
                <a:sym typeface="Sakkal Majalla"/>
              </a:rPr>
              <a:t> </a:t>
            </a:r>
            <a:r>
              <a:rPr lang="ar-SA" sz="5700">
                <a:solidFill>
                  <a:srgbClr val="FFFFFF"/>
                </a:solidFill>
                <a:latin typeface="Sakkal Majalla"/>
                <a:ea typeface="Sakkal Majalla"/>
                <a:cs typeface="Sakkal Majalla"/>
                <a:sym typeface="Sakkal Majalla"/>
              </a:rPr>
              <a:t>(الاستجابة للأمر) ولما استجدَّ من استخدامات في كتابة البرمجيات وترتيب البيانات وهيكلتِهَا، وأخيرا توليد النصوص، كُلُّ ذلك</a:t>
            </a:r>
            <a:r>
              <a:rPr lang="ar-SA" sz="5700">
                <a:latin typeface="Sakkal Majalla"/>
                <a:ea typeface="Sakkal Majalla"/>
                <a:cs typeface="Sakkal Majalla"/>
                <a:sym typeface="Sakkal Majalla"/>
              </a:rPr>
              <a:t> </a:t>
            </a:r>
            <a:r>
              <a:rPr b="1" lang="ar-SA" sz="5700">
                <a:solidFill>
                  <a:srgbClr val="9FC5E8"/>
                </a:solidFill>
                <a:latin typeface="Sakkal Majalla"/>
                <a:ea typeface="Sakkal Majalla"/>
                <a:cs typeface="Sakkal Majalla"/>
                <a:sym typeface="Sakkal Majalla"/>
              </a:rPr>
              <a:t>بنَصٍّ (أمرٍ) معروضٍ</a:t>
            </a:r>
            <a:r>
              <a:rPr lang="ar-SA" sz="5700">
                <a:latin typeface="Sakkal Majalla"/>
                <a:ea typeface="Sakkal Majalla"/>
                <a:cs typeface="Sakkal Majalla"/>
                <a:sym typeface="Sakkal Majalla"/>
              </a:rPr>
              <a:t> </a:t>
            </a:r>
            <a:r>
              <a:rPr lang="ar-SA" sz="5700">
                <a:solidFill>
                  <a:srgbClr val="FFFFFF"/>
                </a:solidFill>
                <a:latin typeface="Sakkal Majalla"/>
                <a:ea typeface="Sakkal Majalla"/>
                <a:cs typeface="Sakkal Majalla"/>
                <a:sym typeface="Sakkal Majalla"/>
              </a:rPr>
              <a:t>عرْضًا مُفصَّلًا أبلج الملامح دقيقًا سافرَ اللوائح.</a:t>
            </a:r>
            <a:endParaRPr sz="5700">
              <a:solidFill>
                <a:srgbClr val="FFFFFF"/>
              </a:solidFill>
              <a:latin typeface="Sakkal Majalla"/>
              <a:ea typeface="Sakkal Majalla"/>
              <a:cs typeface="Sakkal Majalla"/>
              <a:sym typeface="Sakkal Majalla"/>
            </a:endParaRPr>
          </a:p>
          <a:p>
            <a:pPr indent="0" lvl="0" marL="0" marR="0" rtl="1" algn="just">
              <a:lnSpc>
                <a:spcPct val="150000"/>
              </a:lnSpc>
              <a:spcBef>
                <a:spcPts val="0"/>
              </a:spcBef>
              <a:spcAft>
                <a:spcPts val="0"/>
              </a:spcAft>
              <a:buNone/>
            </a:pPr>
            <a:r>
              <a:t/>
            </a:r>
            <a:endParaRPr sz="5700">
              <a:latin typeface="Sakkal Majalla"/>
              <a:ea typeface="Sakkal Majalla"/>
              <a:cs typeface="Sakkal Majalla"/>
              <a:sym typeface="Sakkal Majalla"/>
            </a:endParaRPr>
          </a:p>
          <a:p>
            <a:pPr indent="0" lvl="0" marL="0" marR="0" rtl="1" algn="just">
              <a:lnSpc>
                <a:spcPct val="150000"/>
              </a:lnSpc>
              <a:spcBef>
                <a:spcPts val="0"/>
              </a:spcBef>
              <a:spcAft>
                <a:spcPts val="0"/>
              </a:spcAft>
              <a:buNone/>
            </a:pPr>
            <a:r>
              <a:rPr lang="ar-SA" sz="5700">
                <a:solidFill>
                  <a:srgbClr val="FFFFFF"/>
                </a:solidFill>
                <a:latin typeface="Sakkal Majalla"/>
                <a:ea typeface="Sakkal Majalla"/>
                <a:cs typeface="Sakkal Majalla"/>
                <a:sym typeface="Sakkal Majalla"/>
              </a:rPr>
              <a:t>ولكن من المهم الإشارة لمبدأ</a:t>
            </a:r>
            <a:r>
              <a:rPr lang="ar-SA" sz="5700">
                <a:latin typeface="Sakkal Majalla"/>
                <a:ea typeface="Sakkal Majalla"/>
                <a:cs typeface="Sakkal Majalla"/>
                <a:sym typeface="Sakkal Majalla"/>
              </a:rPr>
              <a:t> </a:t>
            </a:r>
            <a:r>
              <a:rPr b="1" lang="ar-SA" sz="5700">
                <a:solidFill>
                  <a:srgbClr val="EAD1DC"/>
                </a:solidFill>
                <a:latin typeface="Sakkal Majalla"/>
                <a:ea typeface="Sakkal Majalla"/>
                <a:cs typeface="Sakkal Majalla"/>
                <a:sym typeface="Sakkal Majalla"/>
              </a:rPr>
              <a:t>التعويل</a:t>
            </a:r>
            <a:r>
              <a:rPr b="1" lang="ar-SA" sz="5700">
                <a:solidFill>
                  <a:srgbClr val="EAD1DC"/>
                </a:solidFill>
                <a:latin typeface="Sakkal Majalla"/>
                <a:ea typeface="Sakkal Majalla"/>
                <a:cs typeface="Sakkal Majalla"/>
                <a:sym typeface="Sakkal Majalla"/>
              </a:rPr>
              <a:t> والاتِّكال</a:t>
            </a:r>
            <a:r>
              <a:rPr lang="ar-SA" sz="5700">
                <a:latin typeface="Sakkal Majalla"/>
                <a:ea typeface="Sakkal Majalla"/>
                <a:cs typeface="Sakkal Majalla"/>
                <a:sym typeface="Sakkal Majalla"/>
              </a:rPr>
              <a:t> </a:t>
            </a:r>
            <a:r>
              <a:rPr lang="ar-SA" sz="5700">
                <a:solidFill>
                  <a:srgbClr val="FFFFFF"/>
                </a:solidFill>
                <a:latin typeface="Sakkal Majalla"/>
                <a:ea typeface="Sakkal Majalla"/>
                <a:cs typeface="Sakkal Majalla"/>
                <a:sym typeface="Sakkal Majalla"/>
              </a:rPr>
              <a:t>وهو ألا يُنظر لهذه المُنتجات كبدائل بل أدوات ولا غايات بل مُساعدات فلا يُتَّكؤُ عليها بل يُستفاد منها،</a:t>
            </a:r>
            <a:r>
              <a:rPr b="1" lang="ar-SA" sz="5700">
                <a:solidFill>
                  <a:srgbClr val="741B47"/>
                </a:solidFill>
                <a:latin typeface="Sakkal Majalla"/>
                <a:ea typeface="Sakkal Majalla"/>
                <a:cs typeface="Sakkal Majalla"/>
                <a:sym typeface="Sakkal Majalla"/>
              </a:rPr>
              <a:t> </a:t>
            </a:r>
            <a:r>
              <a:rPr b="1" lang="ar-SA" sz="5700">
                <a:solidFill>
                  <a:srgbClr val="D5A6BD"/>
                </a:solidFill>
                <a:latin typeface="Sakkal Majalla"/>
                <a:ea typeface="Sakkal Majalla"/>
                <a:cs typeface="Sakkal Majalla"/>
                <a:sym typeface="Sakkal Majalla"/>
              </a:rPr>
              <a:t>وهنا تظهر أفكار بحوث كثيرة تقنية ونفسية وتعليمية.</a:t>
            </a:r>
            <a:endParaRPr b="1" sz="5700">
              <a:solidFill>
                <a:srgbClr val="D5A6BD"/>
              </a:solidFill>
              <a:latin typeface="Sakkal Majalla"/>
              <a:ea typeface="Sakkal Majalla"/>
              <a:cs typeface="Sakkal Majalla"/>
              <a:sym typeface="Sakkal Majall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descr="A blue rectangle with white text&#10;&#10;Description automatically generated" id="143" name="Google Shape;143;p22"/>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144" name="Google Shape;144;p22"/>
          <p:cNvSpPr txBox="1"/>
          <p:nvPr/>
        </p:nvSpPr>
        <p:spPr>
          <a:xfrm>
            <a:off x="12192000" y="6455931"/>
            <a:ext cx="10477500" cy="1435200"/>
          </a:xfrm>
          <a:prstGeom prst="rect">
            <a:avLst/>
          </a:prstGeom>
          <a:noFill/>
          <a:ln>
            <a:noFill/>
          </a:ln>
        </p:spPr>
        <p:txBody>
          <a:bodyPr anchorCtr="0" anchor="t" bIns="45700" lIns="91425" spcFirstLastPara="1" rIns="91425" wrap="square" tIns="45700">
            <a:noAutofit/>
          </a:bodyPr>
          <a:lstStyle/>
          <a:p>
            <a:pPr indent="0" lvl="0" marL="0" rtl="1" algn="r">
              <a:lnSpc>
                <a:spcPct val="80000"/>
              </a:lnSpc>
              <a:spcBef>
                <a:spcPts val="0"/>
              </a:spcBef>
              <a:spcAft>
                <a:spcPts val="0"/>
              </a:spcAft>
              <a:buClr>
                <a:srgbClr val="FFFFFF"/>
              </a:buClr>
              <a:buSzPts val="6900"/>
              <a:buFont typeface="Sakkal Majalla"/>
              <a:buNone/>
            </a:pPr>
            <a:r>
              <a:rPr b="1" lang="ar-SA" sz="6900">
                <a:solidFill>
                  <a:srgbClr val="FFFFFF"/>
                </a:solidFill>
                <a:latin typeface="Sakkal Majalla"/>
                <a:ea typeface="Sakkal Majalla"/>
                <a:cs typeface="Sakkal Majalla"/>
                <a:sym typeface="Sakkal Majalla"/>
              </a:rPr>
              <a:t>إضافات وزوائد</a:t>
            </a:r>
            <a:endParaRPr/>
          </a:p>
          <a:p>
            <a:pPr indent="0" lvl="0" marL="0" rtl="1" algn="r">
              <a:lnSpc>
                <a:spcPct val="80000"/>
              </a:lnSpc>
              <a:spcBef>
                <a:spcPts val="0"/>
              </a:spcBef>
              <a:spcAft>
                <a:spcPts val="0"/>
              </a:spcAft>
              <a:buClr>
                <a:srgbClr val="FFFFFF"/>
              </a:buClr>
              <a:buSzPts val="6900"/>
              <a:buFont typeface="Sakkal Majalla"/>
              <a:buNone/>
            </a:pPr>
            <a:r>
              <a:t/>
            </a:r>
            <a:endParaRPr b="1" sz="6900">
              <a:solidFill>
                <a:srgbClr val="FFFFFF"/>
              </a:solidFill>
              <a:latin typeface="Sakkal Majalla"/>
              <a:ea typeface="Sakkal Majalla"/>
              <a:cs typeface="Sakkal Majalla"/>
              <a:sym typeface="Sakkal Majalla"/>
            </a:endParaRPr>
          </a:p>
          <a:p>
            <a:pPr indent="0" lvl="0" marL="0" marR="0" rtl="1" algn="r">
              <a:lnSpc>
                <a:spcPct val="80000"/>
              </a:lnSpc>
              <a:spcBef>
                <a:spcPts val="0"/>
              </a:spcBef>
              <a:spcAft>
                <a:spcPts val="0"/>
              </a:spcAft>
              <a:buClr>
                <a:srgbClr val="FFFFFF"/>
              </a:buClr>
              <a:buSzPts val="6900"/>
              <a:buFont typeface="Sakkal Majalla"/>
              <a:buNone/>
            </a:pPr>
            <a:r>
              <a:t/>
            </a:r>
            <a:endParaRPr b="1" sz="6900">
              <a:solidFill>
                <a:srgbClr val="FFFFFF"/>
              </a:solidFill>
              <a:latin typeface="Sakkal Majalla"/>
              <a:ea typeface="Sakkal Majalla"/>
              <a:cs typeface="Sakkal Majalla"/>
              <a:sym typeface="Sakkal Majall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descr="A blue rectangular object with white text&#10;&#10;Description automatically generated" id="149" name="Google Shape;149;p23"/>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150" name="Google Shape;150;p23"/>
          <p:cNvSpPr txBox="1"/>
          <p:nvPr/>
        </p:nvSpPr>
        <p:spPr>
          <a:xfrm>
            <a:off x="6972050" y="495625"/>
            <a:ext cx="10477500" cy="1258800"/>
          </a:xfrm>
          <a:prstGeom prst="rect">
            <a:avLst/>
          </a:prstGeom>
          <a:noFill/>
          <a:ln>
            <a:noFill/>
          </a:ln>
        </p:spPr>
        <p:txBody>
          <a:bodyPr anchorCtr="0" anchor="t" bIns="45700" lIns="91425" spcFirstLastPara="1" rIns="91425" wrap="square" tIns="45700">
            <a:noAutofit/>
          </a:bodyPr>
          <a:lstStyle/>
          <a:p>
            <a:pPr indent="0" lvl="0" marL="0" marR="0" rtl="1" algn="ctr">
              <a:lnSpc>
                <a:spcPct val="80000"/>
              </a:lnSpc>
              <a:spcBef>
                <a:spcPts val="0"/>
              </a:spcBef>
              <a:spcAft>
                <a:spcPts val="0"/>
              </a:spcAft>
              <a:buClr>
                <a:srgbClr val="000000"/>
              </a:buClr>
              <a:buSzPts val="6900"/>
              <a:buFont typeface="Sakkal Majalla"/>
              <a:buNone/>
            </a:pPr>
            <a:r>
              <a:rPr b="1" lang="ar-SA" sz="7600">
                <a:solidFill>
                  <a:srgbClr val="FFFFFF"/>
                </a:solidFill>
                <a:latin typeface="Sakkal Majalla"/>
                <a:ea typeface="Sakkal Majalla"/>
                <a:cs typeface="Sakkal Majalla"/>
                <a:sym typeface="Sakkal Majalla"/>
              </a:rPr>
              <a:t>إضافات وزوائد</a:t>
            </a:r>
            <a:endParaRPr sz="2100">
              <a:solidFill>
                <a:srgbClr val="FFFFFF"/>
              </a:solidFill>
            </a:endParaRPr>
          </a:p>
        </p:txBody>
      </p:sp>
      <p:sp>
        <p:nvSpPr>
          <p:cNvPr id="151" name="Google Shape;151;p23"/>
          <p:cNvSpPr txBox="1"/>
          <p:nvPr/>
        </p:nvSpPr>
        <p:spPr>
          <a:xfrm>
            <a:off x="1628475" y="2350475"/>
            <a:ext cx="20475300" cy="2687700"/>
          </a:xfrm>
          <a:prstGeom prst="rect">
            <a:avLst/>
          </a:prstGeom>
          <a:noFill/>
          <a:ln>
            <a:noFill/>
          </a:ln>
        </p:spPr>
        <p:txBody>
          <a:bodyPr anchorCtr="0" anchor="t" bIns="91425" lIns="91425" spcFirstLastPara="1" rIns="91425" wrap="square" tIns="91425">
            <a:spAutoFit/>
          </a:bodyPr>
          <a:lstStyle/>
          <a:p>
            <a:pPr indent="0" lvl="0" marL="0" rtl="1" algn="just">
              <a:lnSpc>
                <a:spcPct val="115000"/>
              </a:lnSpc>
              <a:spcBef>
                <a:spcPts val="1100"/>
              </a:spcBef>
              <a:spcAft>
                <a:spcPts val="0"/>
              </a:spcAft>
              <a:buNone/>
            </a:pPr>
            <a:r>
              <a:rPr b="1" lang="ar-SA" sz="4650">
                <a:solidFill>
                  <a:srgbClr val="F3F3F3"/>
                </a:solidFill>
                <a:latin typeface="Sakkal Majalla"/>
                <a:ea typeface="Sakkal Majalla"/>
                <a:cs typeface="Sakkal Majalla"/>
                <a:sym typeface="Sakkal Majalla"/>
              </a:rPr>
              <a:t>"إني رأيت أنه لا يكتب إنسان كتابًا في يومه إلا قال في غدِه: لو غُيِّر هذا لكان أحسن، ولو زيد كذا لكان يُستحسن، ولو قُدِّم هذا لكان أفضل، ولو ترك هذا لكان أجمل. وهذا من أعظم العبر، وهو دليل على استيلاء النقص على جملة البشر."</a:t>
            </a:r>
            <a:endParaRPr b="1" sz="4650">
              <a:solidFill>
                <a:srgbClr val="F3F3F3"/>
              </a:solidFill>
              <a:latin typeface="Sakkal Majalla"/>
              <a:ea typeface="Sakkal Majalla"/>
              <a:cs typeface="Sakkal Majalla"/>
              <a:sym typeface="Sakkal Majalla"/>
            </a:endParaRPr>
          </a:p>
          <a:p>
            <a:pPr indent="0" lvl="0" marL="0" rtl="1" algn="ctr">
              <a:lnSpc>
                <a:spcPct val="115000"/>
              </a:lnSpc>
              <a:spcBef>
                <a:spcPts val="1100"/>
              </a:spcBef>
              <a:spcAft>
                <a:spcPts val="0"/>
              </a:spcAft>
              <a:buNone/>
            </a:pPr>
            <a:r>
              <a:rPr b="1" lang="ar-SA" sz="4650">
                <a:solidFill>
                  <a:srgbClr val="F3F3F3"/>
                </a:solidFill>
                <a:latin typeface="Sakkal Majalla"/>
                <a:ea typeface="Sakkal Majalla"/>
                <a:cs typeface="Sakkal Majalla"/>
                <a:sym typeface="Sakkal Majalla"/>
              </a:rPr>
              <a:t>العماد الأصفهاني (ت ٥٩٧ ه)</a:t>
            </a:r>
            <a:endParaRPr b="1" sz="4650">
              <a:solidFill>
                <a:srgbClr val="F3F3F3"/>
              </a:solidFill>
              <a:latin typeface="Sakkal Majalla"/>
              <a:ea typeface="Sakkal Majalla"/>
              <a:cs typeface="Sakkal Majalla"/>
              <a:sym typeface="Sakkal Majalla"/>
            </a:endParaRPr>
          </a:p>
        </p:txBody>
      </p:sp>
      <p:sp>
        <p:nvSpPr>
          <p:cNvPr id="152" name="Google Shape;152;p23"/>
          <p:cNvSpPr txBox="1"/>
          <p:nvPr/>
        </p:nvSpPr>
        <p:spPr>
          <a:xfrm>
            <a:off x="2028075" y="4884350"/>
            <a:ext cx="20075700" cy="6764700"/>
          </a:xfrm>
          <a:prstGeom prst="rect">
            <a:avLst/>
          </a:prstGeom>
          <a:noFill/>
          <a:ln>
            <a:noFill/>
          </a:ln>
        </p:spPr>
        <p:txBody>
          <a:bodyPr anchorCtr="0" anchor="t" bIns="91425" lIns="91425" spcFirstLastPara="1" rIns="91425" wrap="square" tIns="91425">
            <a:spAutoFit/>
          </a:bodyPr>
          <a:lstStyle/>
          <a:p>
            <a:pPr indent="0" lvl="0" marL="0" rtl="1" algn="just">
              <a:lnSpc>
                <a:spcPct val="115000"/>
              </a:lnSpc>
              <a:spcBef>
                <a:spcPts val="800"/>
              </a:spcBef>
              <a:spcAft>
                <a:spcPts val="0"/>
              </a:spcAft>
              <a:buNone/>
            </a:pPr>
            <a:r>
              <a:rPr lang="ar-SA" sz="4650">
                <a:solidFill>
                  <a:srgbClr val="FFFFFF"/>
                </a:solidFill>
                <a:latin typeface="Sakkal Majalla"/>
                <a:ea typeface="Sakkal Majalla"/>
                <a:cs typeface="Sakkal Majalla"/>
                <a:sym typeface="Sakkal Majalla"/>
              </a:rPr>
              <a:t>فعلى سبيل التمثيل لا الإحصاء.</a:t>
            </a:r>
            <a:endParaRPr sz="4650">
              <a:solidFill>
                <a:srgbClr val="FFFFFF"/>
              </a:solidFill>
              <a:latin typeface="Sakkal Majalla"/>
              <a:ea typeface="Sakkal Majalla"/>
              <a:cs typeface="Sakkal Majalla"/>
              <a:sym typeface="Sakkal Majalla"/>
            </a:endParaRPr>
          </a:p>
          <a:p>
            <a:pPr indent="-447675" lvl="0" marL="457200" rtl="1" algn="just">
              <a:lnSpc>
                <a:spcPct val="115000"/>
              </a:lnSpc>
              <a:spcBef>
                <a:spcPts val="800"/>
              </a:spcBef>
              <a:spcAft>
                <a:spcPts val="0"/>
              </a:spcAft>
              <a:buClr>
                <a:srgbClr val="FFFFFF"/>
              </a:buClr>
              <a:buSzPts val="3450"/>
              <a:buFont typeface="Sakkal Majalla"/>
              <a:buChar char="▣"/>
            </a:pPr>
            <a:r>
              <a:rPr lang="ar-SA" sz="4650">
                <a:solidFill>
                  <a:srgbClr val="FFFFFF"/>
                </a:solidFill>
                <a:latin typeface="Sakkal Majalla"/>
                <a:ea typeface="Sakkal Majalla"/>
                <a:cs typeface="Sakkal Majalla"/>
                <a:sym typeface="Sakkal Majalla"/>
              </a:rPr>
              <a:t>تحديثات هندسة الأوامر في سلسلة الأفكار (</a:t>
            </a:r>
            <a:r>
              <a:rPr lang="ar-SA" sz="4650">
                <a:solidFill>
                  <a:srgbClr val="FFFFFF"/>
                </a:solidFill>
                <a:latin typeface="Sakkal Majalla"/>
                <a:ea typeface="Sakkal Majalla"/>
                <a:cs typeface="Sakkal Majalla"/>
                <a:sym typeface="Sakkal Majalla"/>
              </a:rPr>
              <a:t>تأمل</a:t>
            </a:r>
            <a:r>
              <a:rPr lang="ar-SA" sz="4650">
                <a:solidFill>
                  <a:srgbClr val="FFFFFF"/>
                </a:solidFill>
                <a:latin typeface="Sakkal Majalla"/>
                <a:ea typeface="Sakkal Majalla"/>
                <a:cs typeface="Sakkal Majalla"/>
                <a:sym typeface="Sakkal Majalla"/>
              </a:rPr>
              <a:t> الأوامر)</a:t>
            </a:r>
            <a:endParaRPr sz="4650">
              <a:solidFill>
                <a:srgbClr val="FFFFFF"/>
              </a:solidFill>
              <a:latin typeface="Sakkal Majalla"/>
              <a:ea typeface="Sakkal Majalla"/>
              <a:cs typeface="Sakkal Majalla"/>
              <a:sym typeface="Sakkal Majalla"/>
            </a:endParaRPr>
          </a:p>
          <a:p>
            <a:pPr indent="-447675" lvl="0" marL="457200" rtl="1" algn="just">
              <a:lnSpc>
                <a:spcPct val="115000"/>
              </a:lnSpc>
              <a:spcBef>
                <a:spcPts val="0"/>
              </a:spcBef>
              <a:spcAft>
                <a:spcPts val="0"/>
              </a:spcAft>
              <a:buClr>
                <a:srgbClr val="FFFFFF"/>
              </a:buClr>
              <a:buSzPts val="3450"/>
              <a:buFont typeface="Sakkal Majalla"/>
              <a:buChar char="▣"/>
            </a:pPr>
            <a:r>
              <a:rPr lang="ar-SA" sz="4650">
                <a:solidFill>
                  <a:srgbClr val="FFFFFF"/>
                </a:solidFill>
                <a:latin typeface="Sakkal Majalla"/>
                <a:ea typeface="Sakkal Majalla"/>
                <a:cs typeface="Sakkal Majalla"/>
                <a:sym typeface="Sakkal Majalla"/>
              </a:rPr>
              <a:t>اختراق النماذج وَوُهُنها</a:t>
            </a:r>
            <a:endParaRPr sz="4650">
              <a:solidFill>
                <a:srgbClr val="FFFFFF"/>
              </a:solidFill>
              <a:latin typeface="Sakkal Majalla"/>
              <a:ea typeface="Sakkal Majalla"/>
              <a:cs typeface="Sakkal Majalla"/>
              <a:sym typeface="Sakkal Majalla"/>
            </a:endParaRPr>
          </a:p>
          <a:p>
            <a:pPr indent="-447675" lvl="0" marL="457200" rtl="1" algn="just">
              <a:lnSpc>
                <a:spcPct val="115000"/>
              </a:lnSpc>
              <a:spcBef>
                <a:spcPts val="0"/>
              </a:spcBef>
              <a:spcAft>
                <a:spcPts val="0"/>
              </a:spcAft>
              <a:buClr>
                <a:srgbClr val="FFFFFF"/>
              </a:buClr>
              <a:buSzPts val="3450"/>
              <a:buFont typeface="Sakkal Majalla"/>
              <a:buChar char="▣"/>
            </a:pPr>
            <a:r>
              <a:rPr lang="ar-SA" sz="4650">
                <a:solidFill>
                  <a:srgbClr val="FFFFFF"/>
                </a:solidFill>
                <a:latin typeface="Sakkal Majalla"/>
                <a:ea typeface="Sakkal Majalla"/>
                <a:cs typeface="Sakkal Majalla"/>
                <a:sym typeface="Sakkal Majalla"/>
              </a:rPr>
              <a:t>تطبيقات استرجاع المعلومات</a:t>
            </a:r>
            <a:endParaRPr sz="4650">
              <a:solidFill>
                <a:srgbClr val="FFFFFF"/>
              </a:solidFill>
              <a:latin typeface="Sakkal Majalla"/>
              <a:ea typeface="Sakkal Majalla"/>
              <a:cs typeface="Sakkal Majalla"/>
              <a:sym typeface="Sakkal Majalla"/>
            </a:endParaRPr>
          </a:p>
          <a:p>
            <a:pPr indent="-447675" lvl="0" marL="457200" rtl="1" algn="just">
              <a:lnSpc>
                <a:spcPct val="115000"/>
              </a:lnSpc>
              <a:spcBef>
                <a:spcPts val="0"/>
              </a:spcBef>
              <a:spcAft>
                <a:spcPts val="0"/>
              </a:spcAft>
              <a:buClr>
                <a:srgbClr val="FFFFFF"/>
              </a:buClr>
              <a:buSzPts val="3450"/>
              <a:buFont typeface="Sakkal Majalla"/>
              <a:buChar char="▣"/>
            </a:pPr>
            <a:r>
              <a:rPr lang="ar-SA" sz="4650">
                <a:solidFill>
                  <a:srgbClr val="FFFFFF"/>
                </a:solidFill>
                <a:latin typeface="Sakkal Majalla"/>
                <a:ea typeface="Sakkal Majalla"/>
                <a:cs typeface="Sakkal Majalla"/>
                <a:sym typeface="Sakkal Majalla"/>
              </a:rPr>
              <a:t>استرداد النصوص المُتَدَرَّب عليها من النموذج</a:t>
            </a:r>
            <a:endParaRPr sz="4650">
              <a:solidFill>
                <a:srgbClr val="FFFFFF"/>
              </a:solidFill>
              <a:latin typeface="Sakkal Majalla"/>
              <a:ea typeface="Sakkal Majalla"/>
              <a:cs typeface="Sakkal Majalla"/>
              <a:sym typeface="Sakkal Majalla"/>
            </a:endParaRPr>
          </a:p>
          <a:p>
            <a:pPr indent="-447675" lvl="0" marL="457200" rtl="1" algn="just">
              <a:lnSpc>
                <a:spcPct val="115000"/>
              </a:lnSpc>
              <a:spcBef>
                <a:spcPts val="0"/>
              </a:spcBef>
              <a:spcAft>
                <a:spcPts val="0"/>
              </a:spcAft>
              <a:buClr>
                <a:srgbClr val="FFFFFF"/>
              </a:buClr>
              <a:buSzPts val="3450"/>
              <a:buFont typeface="Sakkal Majalla"/>
              <a:buChar char="▣"/>
            </a:pPr>
            <a:r>
              <a:rPr lang="ar-SA" sz="4650">
                <a:solidFill>
                  <a:srgbClr val="FFFFFF"/>
                </a:solidFill>
                <a:latin typeface="Sakkal Majalla"/>
                <a:ea typeface="Sakkal Majalla"/>
                <a:cs typeface="Sakkal Majalla"/>
                <a:sym typeface="Sakkal Majalla"/>
              </a:rPr>
              <a:t>تقييم النماذج وأنواعها</a:t>
            </a:r>
            <a:endParaRPr sz="4650">
              <a:solidFill>
                <a:srgbClr val="FFFFFF"/>
              </a:solidFill>
              <a:latin typeface="Sakkal Majalla"/>
              <a:ea typeface="Sakkal Majalla"/>
              <a:cs typeface="Sakkal Majalla"/>
              <a:sym typeface="Sakkal Majalla"/>
            </a:endParaRPr>
          </a:p>
          <a:p>
            <a:pPr indent="-447675" lvl="0" marL="457200" rtl="1" algn="just">
              <a:lnSpc>
                <a:spcPct val="115000"/>
              </a:lnSpc>
              <a:spcBef>
                <a:spcPts val="0"/>
              </a:spcBef>
              <a:spcAft>
                <a:spcPts val="0"/>
              </a:spcAft>
              <a:buClr>
                <a:srgbClr val="FFFFFF"/>
              </a:buClr>
              <a:buSzPts val="3450"/>
              <a:buFont typeface="Sakkal Majalla"/>
              <a:buChar char="▣"/>
            </a:pPr>
            <a:r>
              <a:rPr lang="ar-SA" sz="4650">
                <a:solidFill>
                  <a:srgbClr val="FFFFFF"/>
                </a:solidFill>
                <a:latin typeface="Sakkal Majalla"/>
                <a:ea typeface="Sakkal Majalla"/>
                <a:cs typeface="Sakkal Majalla"/>
                <a:sym typeface="Sakkal Majalla"/>
              </a:rPr>
              <a:t>جودة المدونات النصية وطُرقُها</a:t>
            </a:r>
            <a:endParaRPr sz="4650">
              <a:solidFill>
                <a:srgbClr val="FFFFFF"/>
              </a:solidFill>
              <a:latin typeface="Sakkal Majalla"/>
              <a:ea typeface="Sakkal Majalla"/>
              <a:cs typeface="Sakkal Majalla"/>
              <a:sym typeface="Sakkal Majalla"/>
            </a:endParaRPr>
          </a:p>
          <a:p>
            <a:pPr indent="-447675" lvl="0" marL="457200" rtl="1" algn="just">
              <a:lnSpc>
                <a:spcPct val="115000"/>
              </a:lnSpc>
              <a:spcBef>
                <a:spcPts val="0"/>
              </a:spcBef>
              <a:spcAft>
                <a:spcPts val="0"/>
              </a:spcAft>
              <a:buClr>
                <a:srgbClr val="FFFFFF"/>
              </a:buClr>
              <a:buSzPts val="3450"/>
              <a:buFont typeface="Sakkal Majalla"/>
              <a:buChar char="▣"/>
            </a:pPr>
            <a:r>
              <a:rPr lang="ar-SA" sz="4650">
                <a:solidFill>
                  <a:srgbClr val="FFFFFF"/>
                </a:solidFill>
                <a:latin typeface="Sakkal Majalla"/>
                <a:ea typeface="Sakkal Majalla"/>
                <a:cs typeface="Sakkal Majalla"/>
                <a:sym typeface="Sakkal Majalla"/>
              </a:rPr>
              <a:t>تقطير النماذج واستخداماته.</a:t>
            </a:r>
            <a:endParaRPr sz="4650">
              <a:solidFill>
                <a:srgbClr val="FFFFFF"/>
              </a:solidFill>
              <a:latin typeface="Sakkal Majalla"/>
              <a:ea typeface="Sakkal Majalla"/>
              <a:cs typeface="Sakkal Majalla"/>
              <a:sym typeface="Sakkal Majall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descr="A blue rectangle with white text&#10;&#10;Description automatically generated" id="157" name="Google Shape;157;p24"/>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158" name="Google Shape;158;p24"/>
          <p:cNvSpPr txBox="1"/>
          <p:nvPr/>
        </p:nvSpPr>
        <p:spPr>
          <a:xfrm>
            <a:off x="12192000" y="6455931"/>
            <a:ext cx="10477500" cy="1435200"/>
          </a:xfrm>
          <a:prstGeom prst="rect">
            <a:avLst/>
          </a:prstGeom>
          <a:noFill/>
          <a:ln>
            <a:noFill/>
          </a:ln>
        </p:spPr>
        <p:txBody>
          <a:bodyPr anchorCtr="0" anchor="t" bIns="45700" lIns="91425" spcFirstLastPara="1" rIns="91425" wrap="square" tIns="45700">
            <a:noAutofit/>
          </a:bodyPr>
          <a:lstStyle/>
          <a:p>
            <a:pPr indent="0" lvl="0" marL="0" rtl="1" algn="r">
              <a:lnSpc>
                <a:spcPct val="80000"/>
              </a:lnSpc>
              <a:spcBef>
                <a:spcPts val="0"/>
              </a:spcBef>
              <a:spcAft>
                <a:spcPts val="0"/>
              </a:spcAft>
              <a:buClr>
                <a:srgbClr val="FFFFFF"/>
              </a:buClr>
              <a:buSzPts val="6900"/>
              <a:buFont typeface="Sakkal Majalla"/>
              <a:buNone/>
            </a:pPr>
            <a:r>
              <a:rPr b="1" lang="ar-SA" sz="6900">
                <a:solidFill>
                  <a:srgbClr val="FFFFFF"/>
                </a:solidFill>
                <a:latin typeface="Sakkal Majalla"/>
                <a:ea typeface="Sakkal Majalla"/>
                <a:cs typeface="Sakkal Majalla"/>
                <a:sym typeface="Sakkal Majalla"/>
              </a:rPr>
              <a:t>ملخص</a:t>
            </a:r>
            <a:endParaRPr/>
          </a:p>
          <a:p>
            <a:pPr indent="0" lvl="0" marL="0" rtl="1" algn="r">
              <a:lnSpc>
                <a:spcPct val="80000"/>
              </a:lnSpc>
              <a:spcBef>
                <a:spcPts val="0"/>
              </a:spcBef>
              <a:spcAft>
                <a:spcPts val="0"/>
              </a:spcAft>
              <a:buClr>
                <a:srgbClr val="FFFFFF"/>
              </a:buClr>
              <a:buSzPts val="6900"/>
              <a:buFont typeface="Sakkal Majalla"/>
              <a:buNone/>
            </a:pPr>
            <a:r>
              <a:t/>
            </a:r>
            <a:endParaRPr b="1" sz="6900">
              <a:solidFill>
                <a:srgbClr val="FFFFFF"/>
              </a:solidFill>
              <a:latin typeface="Sakkal Majalla"/>
              <a:ea typeface="Sakkal Majalla"/>
              <a:cs typeface="Sakkal Majalla"/>
              <a:sym typeface="Sakkal Majalla"/>
            </a:endParaRPr>
          </a:p>
          <a:p>
            <a:pPr indent="0" lvl="0" marL="0" marR="0" rtl="1" algn="r">
              <a:lnSpc>
                <a:spcPct val="80000"/>
              </a:lnSpc>
              <a:spcBef>
                <a:spcPts val="0"/>
              </a:spcBef>
              <a:spcAft>
                <a:spcPts val="0"/>
              </a:spcAft>
              <a:buClr>
                <a:srgbClr val="FFFFFF"/>
              </a:buClr>
              <a:buSzPts val="6900"/>
              <a:buFont typeface="Sakkal Majalla"/>
              <a:buNone/>
            </a:pPr>
            <a:r>
              <a:t/>
            </a:r>
            <a:endParaRPr b="1" sz="6900">
              <a:solidFill>
                <a:srgbClr val="FFFFFF"/>
              </a:solidFill>
              <a:latin typeface="Sakkal Majalla"/>
              <a:ea typeface="Sakkal Majalla"/>
              <a:cs typeface="Sakkal Majalla"/>
              <a:sym typeface="Sakkal Majall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A blue rectangular object with white text&#10;&#10;Description automatically generated" id="163" name="Google Shape;163;p25"/>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164" name="Google Shape;164;p25"/>
          <p:cNvSpPr txBox="1"/>
          <p:nvPr/>
        </p:nvSpPr>
        <p:spPr>
          <a:xfrm>
            <a:off x="6972050" y="495625"/>
            <a:ext cx="10477500" cy="1258800"/>
          </a:xfrm>
          <a:prstGeom prst="rect">
            <a:avLst/>
          </a:prstGeom>
          <a:noFill/>
          <a:ln>
            <a:noFill/>
          </a:ln>
        </p:spPr>
        <p:txBody>
          <a:bodyPr anchorCtr="0" anchor="t" bIns="45700" lIns="91425" spcFirstLastPara="1" rIns="91425" wrap="square" tIns="45700">
            <a:noAutofit/>
          </a:bodyPr>
          <a:lstStyle/>
          <a:p>
            <a:pPr indent="0" lvl="0" marL="0" marR="0" rtl="1" algn="ctr">
              <a:lnSpc>
                <a:spcPct val="80000"/>
              </a:lnSpc>
              <a:spcBef>
                <a:spcPts val="0"/>
              </a:spcBef>
              <a:spcAft>
                <a:spcPts val="0"/>
              </a:spcAft>
              <a:buClr>
                <a:srgbClr val="000000"/>
              </a:buClr>
              <a:buSzPts val="6900"/>
              <a:buFont typeface="Sakkal Majalla"/>
              <a:buNone/>
            </a:pPr>
            <a:r>
              <a:rPr b="1" lang="ar-SA" sz="7600">
                <a:solidFill>
                  <a:srgbClr val="FFFFFF"/>
                </a:solidFill>
                <a:latin typeface="Sakkal Majalla"/>
                <a:ea typeface="Sakkal Majalla"/>
                <a:cs typeface="Sakkal Majalla"/>
                <a:sym typeface="Sakkal Majalla"/>
              </a:rPr>
              <a:t>ملخص</a:t>
            </a:r>
            <a:endParaRPr sz="2100">
              <a:solidFill>
                <a:srgbClr val="FFFFFF"/>
              </a:solidFill>
            </a:endParaRPr>
          </a:p>
        </p:txBody>
      </p:sp>
      <p:sp>
        <p:nvSpPr>
          <p:cNvPr id="165" name="Google Shape;165;p25"/>
          <p:cNvSpPr txBox="1"/>
          <p:nvPr/>
        </p:nvSpPr>
        <p:spPr>
          <a:xfrm>
            <a:off x="2154150" y="2043700"/>
            <a:ext cx="20075700" cy="1038900"/>
          </a:xfrm>
          <a:prstGeom prst="rect">
            <a:avLst/>
          </a:prstGeom>
          <a:noFill/>
          <a:ln>
            <a:noFill/>
          </a:ln>
        </p:spPr>
        <p:txBody>
          <a:bodyPr anchorCtr="0" anchor="t" bIns="91425" lIns="91425" spcFirstLastPara="1" rIns="91425" wrap="square" tIns="91425">
            <a:spAutoFit/>
          </a:bodyPr>
          <a:lstStyle/>
          <a:p>
            <a:pPr indent="0" lvl="0" marL="0" rtl="1" algn="ctr">
              <a:lnSpc>
                <a:spcPct val="115000"/>
              </a:lnSpc>
              <a:spcBef>
                <a:spcPts val="800"/>
              </a:spcBef>
              <a:spcAft>
                <a:spcPts val="0"/>
              </a:spcAft>
              <a:buNone/>
            </a:pPr>
            <a:r>
              <a:rPr b="1" lang="ar-SA" sz="5550">
                <a:solidFill>
                  <a:srgbClr val="F3F3F3"/>
                </a:solidFill>
                <a:latin typeface="Sakkal Majalla"/>
                <a:ea typeface="Sakkal Majalla"/>
                <a:cs typeface="Sakkal Majalla"/>
                <a:sym typeface="Sakkal Majalla"/>
              </a:rPr>
              <a:t>رَأَيْتُ النَّاسَ غَالِبَهُمْ رُسُومِيْ… ولَيْسَ بِقَارِئٍ يَفْرِيْ السُّطُورَا</a:t>
            </a:r>
            <a:endParaRPr b="1" sz="5550">
              <a:solidFill>
                <a:srgbClr val="F3F3F3"/>
              </a:solidFill>
              <a:latin typeface="Sakkal Majalla"/>
              <a:ea typeface="Sakkal Majalla"/>
              <a:cs typeface="Sakkal Majalla"/>
              <a:sym typeface="Sakkal Majalla"/>
            </a:endParaRPr>
          </a:p>
        </p:txBody>
      </p:sp>
      <p:pic>
        <p:nvPicPr>
          <p:cNvPr id="166" name="Google Shape;166;p25"/>
          <p:cNvPicPr preferRelativeResize="0"/>
          <p:nvPr/>
        </p:nvPicPr>
        <p:blipFill rotWithShape="1">
          <a:blip r:embed="rId4">
            <a:alphaModFix/>
          </a:blip>
          <a:srcRect b="0" l="0" r="0" t="18367"/>
          <a:stretch/>
        </p:blipFill>
        <p:spPr>
          <a:xfrm>
            <a:off x="1571775" y="3837725"/>
            <a:ext cx="21278051" cy="7344299"/>
          </a:xfrm>
          <a:prstGeom prst="rect">
            <a:avLst/>
          </a:prstGeom>
          <a:noFill/>
          <a:ln>
            <a:noFill/>
          </a:ln>
        </p:spPr>
      </p:pic>
      <p:sp>
        <p:nvSpPr>
          <p:cNvPr id="167" name="Google Shape;167;p25"/>
          <p:cNvSpPr txBox="1"/>
          <p:nvPr/>
        </p:nvSpPr>
        <p:spPr>
          <a:xfrm>
            <a:off x="2172950" y="11059625"/>
            <a:ext cx="20075700" cy="1038900"/>
          </a:xfrm>
          <a:prstGeom prst="rect">
            <a:avLst/>
          </a:prstGeom>
          <a:noFill/>
          <a:ln>
            <a:noFill/>
          </a:ln>
        </p:spPr>
        <p:txBody>
          <a:bodyPr anchorCtr="0" anchor="t" bIns="91425" lIns="91425" spcFirstLastPara="1" rIns="91425" wrap="square" tIns="91425">
            <a:spAutoFit/>
          </a:bodyPr>
          <a:lstStyle/>
          <a:p>
            <a:pPr indent="0" lvl="0" marL="0" rtl="1" algn="ctr">
              <a:lnSpc>
                <a:spcPct val="115000"/>
              </a:lnSpc>
              <a:spcBef>
                <a:spcPts val="800"/>
              </a:spcBef>
              <a:spcAft>
                <a:spcPts val="0"/>
              </a:spcAft>
              <a:buNone/>
            </a:pPr>
            <a:r>
              <a:rPr b="1" lang="ar-SA" sz="5550">
                <a:solidFill>
                  <a:srgbClr val="FFFFFF"/>
                </a:solidFill>
                <a:latin typeface="Sakkal Majalla"/>
                <a:ea typeface="Sakkal Majalla"/>
                <a:cs typeface="Sakkal Majalla"/>
                <a:sym typeface="Sakkal Majalla"/>
              </a:rPr>
              <a:t>وكُلُّ جُزءٍ مبحثٌ يفنى فيه الشادي والباحث</a:t>
            </a:r>
            <a:endParaRPr b="1" sz="5550">
              <a:solidFill>
                <a:srgbClr val="FFFFFF"/>
              </a:solidFill>
              <a:latin typeface="Sakkal Majalla"/>
              <a:ea typeface="Sakkal Majalla"/>
              <a:cs typeface="Sakkal Majalla"/>
              <a:sym typeface="Sakkal Majall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A blue rectangle with white text&#10;&#10;Description automatically generated" id="172" name="Google Shape;172;p26"/>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173" name="Google Shape;173;p26"/>
          <p:cNvSpPr txBox="1"/>
          <p:nvPr/>
        </p:nvSpPr>
        <p:spPr>
          <a:xfrm>
            <a:off x="12192000" y="6455931"/>
            <a:ext cx="10477500" cy="1435200"/>
          </a:xfrm>
          <a:prstGeom prst="rect">
            <a:avLst/>
          </a:prstGeom>
          <a:noFill/>
          <a:ln>
            <a:noFill/>
          </a:ln>
        </p:spPr>
        <p:txBody>
          <a:bodyPr anchorCtr="0" anchor="t" bIns="45700" lIns="91425" spcFirstLastPara="1" rIns="91425" wrap="square" tIns="45700">
            <a:noAutofit/>
          </a:bodyPr>
          <a:lstStyle/>
          <a:p>
            <a:pPr indent="0" lvl="0" marL="0" marR="0" rtl="1" algn="r">
              <a:lnSpc>
                <a:spcPct val="80000"/>
              </a:lnSpc>
              <a:spcBef>
                <a:spcPts val="0"/>
              </a:spcBef>
              <a:spcAft>
                <a:spcPts val="0"/>
              </a:spcAft>
              <a:buClr>
                <a:srgbClr val="FFFFFF"/>
              </a:buClr>
              <a:buSzPts val="6900"/>
              <a:buFont typeface="Sakkal Majalla"/>
              <a:buNone/>
            </a:pPr>
            <a:r>
              <a:rPr b="1" lang="ar-SA" sz="6900">
                <a:solidFill>
                  <a:srgbClr val="FFFFFF"/>
                </a:solidFill>
                <a:latin typeface="Sakkal Majalla"/>
                <a:ea typeface="Sakkal Majalla"/>
                <a:cs typeface="Sakkal Majalla"/>
                <a:sym typeface="Sakkal Majalla"/>
              </a:rPr>
              <a:t>سؤال العرض</a:t>
            </a:r>
            <a:endParaRPr/>
          </a:p>
        </p:txBody>
      </p:sp>
      <p:sp>
        <p:nvSpPr>
          <p:cNvPr id="174" name="Google Shape;174;p26"/>
          <p:cNvSpPr txBox="1"/>
          <p:nvPr/>
        </p:nvSpPr>
        <p:spPr>
          <a:xfrm>
            <a:off x="9476700" y="9100325"/>
            <a:ext cx="13192800" cy="1435200"/>
          </a:xfrm>
          <a:prstGeom prst="rect">
            <a:avLst/>
          </a:prstGeom>
          <a:noFill/>
          <a:ln>
            <a:noFill/>
          </a:ln>
        </p:spPr>
        <p:txBody>
          <a:bodyPr anchorCtr="0" anchor="t" bIns="45700" lIns="91425" spcFirstLastPara="1" rIns="91425" wrap="square" tIns="45700">
            <a:noAutofit/>
          </a:bodyPr>
          <a:lstStyle/>
          <a:p>
            <a:pPr indent="0" lvl="0" marL="0" marR="0" rtl="1" algn="ctr">
              <a:lnSpc>
                <a:spcPct val="80000"/>
              </a:lnSpc>
              <a:spcBef>
                <a:spcPts val="0"/>
              </a:spcBef>
              <a:spcAft>
                <a:spcPts val="0"/>
              </a:spcAft>
              <a:buClr>
                <a:srgbClr val="FFFFFF"/>
              </a:buClr>
              <a:buSzPts val="6900"/>
              <a:buFont typeface="Sakkal Majalla"/>
              <a:buNone/>
            </a:pPr>
            <a:r>
              <a:rPr b="1" lang="ar-SA" sz="6900">
                <a:solidFill>
                  <a:srgbClr val="123D56"/>
                </a:solidFill>
                <a:latin typeface="Sakkal Majalla"/>
                <a:ea typeface="Sakkal Majalla"/>
                <a:cs typeface="Sakkal Majalla"/>
                <a:sym typeface="Sakkal Majalla"/>
              </a:rPr>
              <a:t>مَقصَدُنا السؤال والنقاشُ … لا كثرةُ الكلام والرَّقاشُ</a:t>
            </a:r>
            <a:endParaRPr>
              <a:solidFill>
                <a:srgbClr val="123D5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pic>
        <p:nvPicPr>
          <p:cNvPr descr="A blue rectangular object with white text&#10;&#10;Description automatically generated" id="34" name="Google Shape;34;p9"/>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35" name="Google Shape;35;p9"/>
          <p:cNvSpPr txBox="1"/>
          <p:nvPr/>
        </p:nvSpPr>
        <p:spPr>
          <a:xfrm>
            <a:off x="11596247" y="1949248"/>
            <a:ext cx="10477500" cy="1435200"/>
          </a:xfrm>
          <a:prstGeom prst="rect">
            <a:avLst/>
          </a:prstGeom>
          <a:noFill/>
          <a:ln>
            <a:noFill/>
          </a:ln>
        </p:spPr>
        <p:txBody>
          <a:bodyPr anchorCtr="0" anchor="t" bIns="45700" lIns="91425" spcFirstLastPara="1" rIns="91425" wrap="square" tIns="45700">
            <a:noAutofit/>
          </a:bodyPr>
          <a:lstStyle/>
          <a:p>
            <a:pPr indent="0" lvl="0" marL="0" marR="0" rtl="1" algn="r">
              <a:lnSpc>
                <a:spcPct val="80000"/>
              </a:lnSpc>
              <a:spcBef>
                <a:spcPts val="0"/>
              </a:spcBef>
              <a:spcAft>
                <a:spcPts val="0"/>
              </a:spcAft>
              <a:buClr>
                <a:srgbClr val="FFFFFF"/>
              </a:buClr>
              <a:buSzPts val="6900"/>
              <a:buFont typeface="Sakkal Majalla"/>
              <a:buNone/>
            </a:pPr>
            <a:r>
              <a:rPr b="1" lang="ar-SA" sz="6900">
                <a:solidFill>
                  <a:srgbClr val="FFFFFF"/>
                </a:solidFill>
                <a:latin typeface="Sakkal Majalla"/>
                <a:ea typeface="Sakkal Majalla"/>
                <a:cs typeface="Sakkal Majalla"/>
                <a:sym typeface="Sakkal Majalla"/>
              </a:rPr>
              <a:t>فهرس العرض</a:t>
            </a:r>
            <a:endParaRPr>
              <a:solidFill>
                <a:srgbClr val="FFFFFF"/>
              </a:solidFill>
            </a:endParaRPr>
          </a:p>
        </p:txBody>
      </p:sp>
      <p:sp>
        <p:nvSpPr>
          <p:cNvPr id="36" name="Google Shape;36;p9"/>
          <p:cNvSpPr/>
          <p:nvPr/>
        </p:nvSpPr>
        <p:spPr>
          <a:xfrm>
            <a:off x="23793449" y="1949244"/>
            <a:ext cx="590551" cy="729548"/>
          </a:xfrm>
          <a:prstGeom prst="rect">
            <a:avLst/>
          </a:prstGeom>
          <a:solidFill>
            <a:srgbClr val="5893A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5E5E5E"/>
              </a:buClr>
              <a:buSzPts val="2400"/>
              <a:buFont typeface="Sakkal Majalla"/>
              <a:buNone/>
            </a:pPr>
            <a:r>
              <a:t/>
            </a:r>
            <a:endParaRPr b="0" i="0" sz="2400" u="none" cap="none" strike="noStrike">
              <a:solidFill>
                <a:srgbClr val="5E5E5E"/>
              </a:solidFill>
              <a:latin typeface="Sakkal Majalla"/>
              <a:ea typeface="Sakkal Majalla"/>
              <a:cs typeface="Sakkal Majalla"/>
              <a:sym typeface="Sakkal Majalla"/>
            </a:endParaRPr>
          </a:p>
        </p:txBody>
      </p:sp>
      <p:sp>
        <p:nvSpPr>
          <p:cNvPr id="37" name="Google Shape;37;p9"/>
          <p:cNvSpPr txBox="1"/>
          <p:nvPr/>
        </p:nvSpPr>
        <p:spPr>
          <a:xfrm>
            <a:off x="16267800" y="3578625"/>
            <a:ext cx="6877800" cy="7505700"/>
          </a:xfrm>
          <a:prstGeom prst="rect">
            <a:avLst/>
          </a:prstGeom>
          <a:noFill/>
          <a:ln>
            <a:noFill/>
          </a:ln>
        </p:spPr>
        <p:txBody>
          <a:bodyPr anchorCtr="0" anchor="t" bIns="45700" lIns="91425" spcFirstLastPara="1" rIns="91425" wrap="square" tIns="45700">
            <a:noAutofit/>
          </a:bodyPr>
          <a:lstStyle/>
          <a:p>
            <a:pPr indent="-590550" lvl="0" marL="457200" marR="0" rtl="1" algn="r">
              <a:lnSpc>
                <a:spcPct val="150000"/>
              </a:lnSpc>
              <a:spcBef>
                <a:spcPts val="0"/>
              </a:spcBef>
              <a:spcAft>
                <a:spcPts val="0"/>
              </a:spcAft>
              <a:buClr>
                <a:srgbClr val="FFFFFF"/>
              </a:buClr>
              <a:buSzPts val="5700"/>
              <a:buFont typeface="Sakkal Majalla"/>
              <a:buChar char="-"/>
            </a:pPr>
            <a:r>
              <a:rPr lang="ar-SA" sz="5700">
                <a:solidFill>
                  <a:srgbClr val="FFFFFF"/>
                </a:solidFill>
                <a:latin typeface="Sakkal Majalla"/>
                <a:ea typeface="Sakkal Majalla"/>
                <a:cs typeface="Sakkal Majalla"/>
                <a:sym typeface="Sakkal Majalla"/>
              </a:rPr>
              <a:t>أهداف البحث</a:t>
            </a:r>
            <a:endParaRPr sz="5700">
              <a:solidFill>
                <a:srgbClr val="FFFFFF"/>
              </a:solidFill>
              <a:latin typeface="Sakkal Majalla"/>
              <a:ea typeface="Sakkal Majalla"/>
              <a:cs typeface="Sakkal Majalla"/>
              <a:sym typeface="Sakkal Majalla"/>
            </a:endParaRPr>
          </a:p>
          <a:p>
            <a:pPr indent="-590550" lvl="0" marL="457200" marR="0" rtl="1" algn="r">
              <a:lnSpc>
                <a:spcPct val="150000"/>
              </a:lnSpc>
              <a:spcBef>
                <a:spcPts val="0"/>
              </a:spcBef>
              <a:spcAft>
                <a:spcPts val="0"/>
              </a:spcAft>
              <a:buClr>
                <a:srgbClr val="FFFFFF"/>
              </a:buClr>
              <a:buSzPts val="5700"/>
              <a:buFont typeface="Sakkal Majalla"/>
              <a:buChar char="-"/>
            </a:pPr>
            <a:r>
              <a:rPr lang="ar-SA" sz="5700">
                <a:solidFill>
                  <a:srgbClr val="FFFFFF"/>
                </a:solidFill>
                <a:latin typeface="Sakkal Majalla"/>
                <a:ea typeface="Sakkal Majalla"/>
                <a:cs typeface="Sakkal Majalla"/>
                <a:sym typeface="Sakkal Majalla"/>
              </a:rPr>
              <a:t>المدونات النصية </a:t>
            </a:r>
            <a:endParaRPr sz="5700">
              <a:solidFill>
                <a:srgbClr val="FFFFFF"/>
              </a:solidFill>
              <a:latin typeface="Sakkal Majalla"/>
              <a:ea typeface="Sakkal Majalla"/>
              <a:cs typeface="Sakkal Majalla"/>
              <a:sym typeface="Sakkal Majalla"/>
            </a:endParaRPr>
          </a:p>
          <a:p>
            <a:pPr indent="-590550" lvl="0" marL="457200" marR="0" rtl="1" algn="r">
              <a:lnSpc>
                <a:spcPct val="150000"/>
              </a:lnSpc>
              <a:spcBef>
                <a:spcPts val="0"/>
              </a:spcBef>
              <a:spcAft>
                <a:spcPts val="0"/>
              </a:spcAft>
              <a:buClr>
                <a:srgbClr val="FFFFFF"/>
              </a:buClr>
              <a:buSzPts val="5700"/>
              <a:buFont typeface="Sakkal Majalla"/>
              <a:buChar char="-"/>
            </a:pPr>
            <a:r>
              <a:rPr lang="ar-SA" sz="5700">
                <a:solidFill>
                  <a:srgbClr val="FFFFFF"/>
                </a:solidFill>
                <a:latin typeface="Sakkal Majalla"/>
                <a:ea typeface="Sakkal Majalla"/>
                <a:cs typeface="Sakkal Majalla"/>
                <a:sym typeface="Sakkal Majalla"/>
              </a:rPr>
              <a:t>وصف النموذج</a:t>
            </a:r>
            <a:endParaRPr sz="5700">
              <a:solidFill>
                <a:srgbClr val="FFFFFF"/>
              </a:solidFill>
              <a:latin typeface="Sakkal Majalla"/>
              <a:ea typeface="Sakkal Majalla"/>
              <a:cs typeface="Sakkal Majalla"/>
              <a:sym typeface="Sakkal Majalla"/>
            </a:endParaRPr>
          </a:p>
          <a:p>
            <a:pPr indent="-590550" lvl="0" marL="457200" marR="0" rtl="1" algn="r">
              <a:lnSpc>
                <a:spcPct val="150000"/>
              </a:lnSpc>
              <a:spcBef>
                <a:spcPts val="0"/>
              </a:spcBef>
              <a:spcAft>
                <a:spcPts val="0"/>
              </a:spcAft>
              <a:buClr>
                <a:srgbClr val="FFFFFF"/>
              </a:buClr>
              <a:buSzPts val="5700"/>
              <a:buFont typeface="Sakkal Majalla"/>
              <a:buChar char="-"/>
            </a:pPr>
            <a:r>
              <a:rPr lang="ar-SA" sz="5700">
                <a:solidFill>
                  <a:srgbClr val="FFFFFF"/>
                </a:solidFill>
                <a:latin typeface="Sakkal Majalla"/>
                <a:ea typeface="Sakkal Majalla"/>
                <a:cs typeface="Sakkal Majalla"/>
                <a:sym typeface="Sakkal Majalla"/>
              </a:rPr>
              <a:t>الاستخدام والتطبيقات</a:t>
            </a:r>
            <a:endParaRPr sz="5700">
              <a:solidFill>
                <a:srgbClr val="FFFFFF"/>
              </a:solidFill>
              <a:latin typeface="Sakkal Majalla"/>
              <a:ea typeface="Sakkal Majalla"/>
              <a:cs typeface="Sakkal Majalla"/>
              <a:sym typeface="Sakkal Majalla"/>
            </a:endParaRPr>
          </a:p>
          <a:p>
            <a:pPr indent="-590550" lvl="0" marL="457200" marR="0" rtl="1" algn="r">
              <a:lnSpc>
                <a:spcPct val="150000"/>
              </a:lnSpc>
              <a:spcBef>
                <a:spcPts val="0"/>
              </a:spcBef>
              <a:spcAft>
                <a:spcPts val="0"/>
              </a:spcAft>
              <a:buClr>
                <a:srgbClr val="FFFFFF"/>
              </a:buClr>
              <a:buSzPts val="5700"/>
              <a:buFont typeface="Sakkal Majalla"/>
              <a:buChar char="-"/>
            </a:pPr>
            <a:r>
              <a:rPr lang="ar-SA" sz="5700">
                <a:solidFill>
                  <a:srgbClr val="FFFFFF"/>
                </a:solidFill>
                <a:latin typeface="Sakkal Majalla"/>
                <a:ea typeface="Sakkal Majalla"/>
                <a:cs typeface="Sakkal Majalla"/>
                <a:sym typeface="Sakkal Majalla"/>
              </a:rPr>
              <a:t>إضافات لَمْ تُذكر</a:t>
            </a:r>
            <a:endParaRPr sz="5700">
              <a:solidFill>
                <a:srgbClr val="FFFFFF"/>
              </a:solidFill>
              <a:latin typeface="Sakkal Majalla"/>
              <a:ea typeface="Sakkal Majalla"/>
              <a:cs typeface="Sakkal Majalla"/>
              <a:sym typeface="Sakkal Majalla"/>
            </a:endParaRPr>
          </a:p>
          <a:p>
            <a:pPr indent="-590550" lvl="0" marL="457200" marR="0" rtl="1" algn="r">
              <a:lnSpc>
                <a:spcPct val="150000"/>
              </a:lnSpc>
              <a:spcBef>
                <a:spcPts val="0"/>
              </a:spcBef>
              <a:spcAft>
                <a:spcPts val="0"/>
              </a:spcAft>
              <a:buClr>
                <a:srgbClr val="FFFFFF"/>
              </a:buClr>
              <a:buSzPts val="5700"/>
              <a:buFont typeface="Sakkal Majalla"/>
              <a:buChar char="-"/>
            </a:pPr>
            <a:r>
              <a:rPr lang="ar-SA" sz="5700">
                <a:solidFill>
                  <a:srgbClr val="FFFFFF"/>
                </a:solidFill>
                <a:latin typeface="Sakkal Majalla"/>
                <a:ea typeface="Sakkal Majalla"/>
                <a:cs typeface="Sakkal Majalla"/>
                <a:sym typeface="Sakkal Majalla"/>
              </a:rPr>
              <a:t>خاتمة</a:t>
            </a:r>
            <a:endParaRPr sz="5700">
              <a:solidFill>
                <a:srgbClr val="FFFFFF"/>
              </a:solidFill>
              <a:latin typeface="Sakkal Majalla"/>
              <a:ea typeface="Sakkal Majalla"/>
              <a:cs typeface="Sakkal Majalla"/>
              <a:sym typeface="Sakkal Majalla"/>
            </a:endParaRPr>
          </a:p>
        </p:txBody>
      </p:sp>
      <p:sp>
        <p:nvSpPr>
          <p:cNvPr id="38" name="Google Shape;38;p9"/>
          <p:cNvSpPr txBox="1"/>
          <p:nvPr/>
        </p:nvSpPr>
        <p:spPr>
          <a:xfrm>
            <a:off x="697425" y="4143400"/>
            <a:ext cx="14576100" cy="2124300"/>
          </a:xfrm>
          <a:prstGeom prst="rect">
            <a:avLst/>
          </a:prstGeom>
          <a:noFill/>
          <a:ln>
            <a:noFill/>
          </a:ln>
        </p:spPr>
        <p:txBody>
          <a:bodyPr anchorCtr="0" anchor="ctr" bIns="91425" lIns="91425" spcFirstLastPara="1" rIns="91425" wrap="square" tIns="91425">
            <a:noAutofit/>
          </a:bodyPr>
          <a:lstStyle/>
          <a:p>
            <a:pPr indent="0" lvl="0" marL="0" rtl="1" algn="ctr">
              <a:spcBef>
                <a:spcPts val="0"/>
              </a:spcBef>
              <a:spcAft>
                <a:spcPts val="0"/>
              </a:spcAft>
              <a:buNone/>
            </a:pPr>
            <a:r>
              <a:rPr lang="ar-SA" sz="4150">
                <a:solidFill>
                  <a:srgbClr val="FFFFFF"/>
                </a:solidFill>
                <a:latin typeface="Sakkal Majalla"/>
                <a:ea typeface="Sakkal Majalla"/>
                <a:cs typeface="Sakkal Majalla"/>
                <a:sym typeface="Sakkal Majalla"/>
              </a:rPr>
              <a:t>"</a:t>
            </a:r>
            <a:r>
              <a:rPr lang="ar-SA" sz="4150">
                <a:solidFill>
                  <a:srgbClr val="FFFFFF"/>
                </a:solidFill>
                <a:latin typeface="Sakkal Majalla"/>
                <a:ea typeface="Sakkal Majalla"/>
                <a:cs typeface="Sakkal Majalla"/>
                <a:sym typeface="Sakkal Majalla"/>
              </a:rPr>
              <a:t>ويأبى الله العصمةَ لكتابٍ غيرَ كِتَابِه ،  والمُنْ</a:t>
            </a:r>
            <a:r>
              <a:rPr lang="ar-SA" sz="4150">
                <a:solidFill>
                  <a:srgbClr val="FFFFFF"/>
                </a:solidFill>
                <a:latin typeface="Sakkal Majalla"/>
                <a:ea typeface="Sakkal Majalla"/>
                <a:cs typeface="Sakkal Majalla"/>
                <a:sym typeface="Sakkal Majalla"/>
              </a:rPr>
              <a:t>صِ</a:t>
            </a:r>
            <a:r>
              <a:rPr lang="ar-SA" sz="4150">
                <a:solidFill>
                  <a:srgbClr val="FFFFFF"/>
                </a:solidFill>
                <a:latin typeface="Sakkal Majalla"/>
                <a:ea typeface="Sakkal Majalla"/>
                <a:cs typeface="Sakkal Majalla"/>
                <a:sym typeface="Sakkal Majalla"/>
              </a:rPr>
              <a:t>فُ من اغتفرَ قليلَ خطأِ المرءِ في كثيرٍ من صَوابِه"</a:t>
            </a:r>
            <a:endParaRPr sz="4150">
              <a:solidFill>
                <a:srgbClr val="FFFFFF"/>
              </a:solidFill>
              <a:latin typeface="Sakkal Majalla"/>
              <a:ea typeface="Sakkal Majalla"/>
              <a:cs typeface="Sakkal Majalla"/>
              <a:sym typeface="Sakkal Majalla"/>
            </a:endParaRPr>
          </a:p>
          <a:p>
            <a:pPr indent="0" lvl="0" marL="0" rtl="1" algn="ctr">
              <a:spcBef>
                <a:spcPts val="0"/>
              </a:spcBef>
              <a:spcAft>
                <a:spcPts val="0"/>
              </a:spcAft>
              <a:buNone/>
            </a:pPr>
            <a:r>
              <a:rPr lang="ar-SA" sz="4150">
                <a:solidFill>
                  <a:srgbClr val="FFFFFF"/>
                </a:solidFill>
                <a:latin typeface="Sakkal Majalla"/>
                <a:ea typeface="Sakkal Majalla"/>
                <a:cs typeface="Sakkal Majalla"/>
                <a:sym typeface="Sakkal Majalla"/>
              </a:rPr>
              <a:t>ابن رجب الحنبلي (ت ٧٩٥ هـ )</a:t>
            </a:r>
            <a:endParaRPr sz="4150">
              <a:solidFill>
                <a:srgbClr val="FFFFFF"/>
              </a:solidFill>
              <a:latin typeface="Sakkal Majalla"/>
              <a:ea typeface="Sakkal Majalla"/>
              <a:cs typeface="Sakkal Majalla"/>
              <a:sym typeface="Sakkal Majall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descr="A blue rectangular object with white text&#10;&#10;Description automatically generated" id="179" name="Google Shape;179;p27"/>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180" name="Google Shape;180;p27"/>
          <p:cNvSpPr txBox="1"/>
          <p:nvPr/>
        </p:nvSpPr>
        <p:spPr>
          <a:xfrm>
            <a:off x="12305347" y="941448"/>
            <a:ext cx="10477500" cy="1435200"/>
          </a:xfrm>
          <a:prstGeom prst="rect">
            <a:avLst/>
          </a:prstGeom>
          <a:noFill/>
          <a:ln>
            <a:noFill/>
          </a:ln>
        </p:spPr>
        <p:txBody>
          <a:bodyPr anchorCtr="0" anchor="t" bIns="45700" lIns="91425" spcFirstLastPara="1" rIns="91425" wrap="square" tIns="45700">
            <a:noAutofit/>
          </a:bodyPr>
          <a:lstStyle/>
          <a:p>
            <a:pPr indent="0" lvl="0" marL="0" marR="0" rtl="1" algn="r">
              <a:lnSpc>
                <a:spcPct val="80000"/>
              </a:lnSpc>
              <a:spcBef>
                <a:spcPts val="0"/>
              </a:spcBef>
              <a:spcAft>
                <a:spcPts val="0"/>
              </a:spcAft>
              <a:buClr>
                <a:srgbClr val="000000"/>
              </a:buClr>
              <a:buSzPts val="6900"/>
              <a:buFont typeface="Sakkal Majalla"/>
              <a:buNone/>
            </a:pPr>
            <a:r>
              <a:rPr b="1" lang="ar-SA" sz="6900">
                <a:solidFill>
                  <a:srgbClr val="FFFFFF"/>
                </a:solidFill>
                <a:latin typeface="Sakkal Majalla"/>
                <a:ea typeface="Sakkal Majalla"/>
                <a:cs typeface="Sakkal Majalla"/>
                <a:sym typeface="Sakkal Majalla"/>
              </a:rPr>
              <a:t>مراجع الشرائح</a:t>
            </a:r>
            <a:endParaRPr>
              <a:solidFill>
                <a:srgbClr val="FFFFFF"/>
              </a:solidFill>
            </a:endParaRPr>
          </a:p>
        </p:txBody>
      </p:sp>
      <p:sp>
        <p:nvSpPr>
          <p:cNvPr id="181" name="Google Shape;181;p27"/>
          <p:cNvSpPr/>
          <p:nvPr/>
        </p:nvSpPr>
        <p:spPr>
          <a:xfrm>
            <a:off x="23793449" y="1949244"/>
            <a:ext cx="590700" cy="729600"/>
          </a:xfrm>
          <a:prstGeom prst="rect">
            <a:avLst/>
          </a:prstGeom>
          <a:solidFill>
            <a:srgbClr val="5893A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5E5E5E"/>
              </a:buClr>
              <a:buSzPts val="2400"/>
              <a:buFont typeface="Sakkal Majalla"/>
              <a:buNone/>
            </a:pPr>
            <a:r>
              <a:t/>
            </a:r>
            <a:endParaRPr b="0" i="0" sz="2400" u="none" cap="none" strike="noStrike">
              <a:solidFill>
                <a:srgbClr val="5E5E5E"/>
              </a:solidFill>
              <a:latin typeface="Sakkal Majalla"/>
              <a:ea typeface="Sakkal Majalla"/>
              <a:cs typeface="Sakkal Majalla"/>
              <a:sym typeface="Sakkal Majalla"/>
            </a:endParaRPr>
          </a:p>
        </p:txBody>
      </p:sp>
      <p:sp>
        <p:nvSpPr>
          <p:cNvPr id="182" name="Google Shape;182;p27"/>
          <p:cNvSpPr txBox="1"/>
          <p:nvPr/>
        </p:nvSpPr>
        <p:spPr>
          <a:xfrm>
            <a:off x="75850" y="2535425"/>
            <a:ext cx="22707000" cy="9370200"/>
          </a:xfrm>
          <a:prstGeom prst="rect">
            <a:avLst/>
          </a:prstGeom>
          <a:noFill/>
          <a:ln>
            <a:noFill/>
          </a:ln>
        </p:spPr>
        <p:txBody>
          <a:bodyPr anchorCtr="0" anchor="t" bIns="45700" lIns="91425" spcFirstLastPara="1" rIns="91425" wrap="square" tIns="45700">
            <a:noAutofit/>
          </a:bodyPr>
          <a:lstStyle/>
          <a:p>
            <a:pPr indent="-514350" lvl="0" marL="457200" marR="0" rtl="1" algn="r">
              <a:lnSpc>
                <a:spcPct val="150000"/>
              </a:lnSpc>
              <a:spcBef>
                <a:spcPts val="0"/>
              </a:spcBef>
              <a:spcAft>
                <a:spcPts val="0"/>
              </a:spcAft>
              <a:buClr>
                <a:srgbClr val="FFFFFF"/>
              </a:buClr>
              <a:buSzPts val="4500"/>
              <a:buFont typeface="Sakkal Majalla"/>
              <a:buAutoNum type="arabicPeriod"/>
            </a:pPr>
            <a:r>
              <a:rPr lang="ar-SA" sz="4500">
                <a:solidFill>
                  <a:srgbClr val="FFFFFF"/>
                </a:solidFill>
                <a:latin typeface="Sakkal Majalla"/>
                <a:ea typeface="Sakkal Majalla"/>
                <a:cs typeface="Sakkal Majalla"/>
                <a:sym typeface="Sakkal Majalla"/>
              </a:rPr>
              <a:t>(1) معجم سدايا (2) ومعجم علاء طعيمة ،(3) ومعجم الذكاء الإصطناعي لمكتبه في الإمارات (4) قاموس موقع الذكاء الاصطناعي باللغة العربية.</a:t>
            </a:r>
            <a:br>
              <a:rPr lang="ar-SA" sz="4500">
                <a:solidFill>
                  <a:srgbClr val="FFFFFF"/>
                </a:solidFill>
                <a:latin typeface="Sakkal Majalla"/>
                <a:ea typeface="Sakkal Majalla"/>
                <a:cs typeface="Sakkal Majalla"/>
                <a:sym typeface="Sakkal Majalla"/>
              </a:rPr>
            </a:br>
            <a:r>
              <a:rPr lang="ar-SA" sz="4500">
                <a:solidFill>
                  <a:srgbClr val="FFFFFF"/>
                </a:solidFill>
                <a:latin typeface="Sakkal Majalla"/>
                <a:ea typeface="Sakkal Majalla"/>
                <a:cs typeface="Sakkal Majalla"/>
                <a:sym typeface="Sakkal Majalla"/>
              </a:rPr>
              <a:t>وهناك مراجع أخرى: كمعجم رياضيات دمشق والقاهرة وموقع المعاني والمورد الكبير والحديث والعادي وغيرها.</a:t>
            </a:r>
            <a:endParaRPr sz="4500">
              <a:solidFill>
                <a:srgbClr val="FFFFFF"/>
              </a:solidFill>
              <a:latin typeface="Sakkal Majalla"/>
              <a:ea typeface="Sakkal Majalla"/>
              <a:cs typeface="Sakkal Majalla"/>
              <a:sym typeface="Sakkal Majalla"/>
            </a:endParaRPr>
          </a:p>
          <a:p>
            <a:pPr indent="-514350" lvl="0" marL="457200" marR="0" rtl="1" algn="r">
              <a:lnSpc>
                <a:spcPct val="150000"/>
              </a:lnSpc>
              <a:spcBef>
                <a:spcPts val="0"/>
              </a:spcBef>
              <a:spcAft>
                <a:spcPts val="0"/>
              </a:spcAft>
              <a:buClr>
                <a:srgbClr val="FFFFFF"/>
              </a:buClr>
              <a:buSzPts val="4500"/>
              <a:buFont typeface="Sakkal Majalla"/>
              <a:buAutoNum type="arabicPeriod"/>
            </a:pPr>
            <a:r>
              <a:rPr lang="ar-SA" sz="4500">
                <a:solidFill>
                  <a:srgbClr val="FFFFFF"/>
                </a:solidFill>
                <a:latin typeface="Sakkal Majalla"/>
                <a:ea typeface="Sakkal Majalla"/>
                <a:cs typeface="Sakkal Majalla"/>
                <a:sym typeface="Sakkal Majalla"/>
              </a:rPr>
              <a:t>أي تُنقل حرفيا انظر مقالة النقحرة على موقع ويكيبيديا:  </a:t>
            </a:r>
            <a:r>
              <a:rPr lang="ar-SA" sz="4500" u="sng">
                <a:solidFill>
                  <a:srgbClr val="FFFFFF"/>
                </a:solidFill>
                <a:latin typeface="Sakkal Majalla"/>
                <a:ea typeface="Sakkal Majalla"/>
                <a:cs typeface="Sakkal Majalla"/>
                <a:sym typeface="Sakkal Majalla"/>
                <a:hlinkClick r:id="rId4">
                  <a:extLst>
                    <a:ext uri="{A12FA001-AC4F-418D-AE19-62706E023703}">
                      <ahyp:hlinkClr val="tx"/>
                    </a:ext>
                  </a:extLst>
                </a:hlinkClick>
              </a:rPr>
              <a:t>https://ar.wikipedia.org</a:t>
            </a:r>
            <a:endParaRPr sz="4500">
              <a:solidFill>
                <a:srgbClr val="FFFFFF"/>
              </a:solidFill>
              <a:latin typeface="Sakkal Majalla"/>
              <a:ea typeface="Sakkal Majalla"/>
              <a:cs typeface="Sakkal Majalla"/>
              <a:sym typeface="Sakkal Majalla"/>
            </a:endParaRPr>
          </a:p>
          <a:p>
            <a:pPr indent="-514350" lvl="0" marL="457200" rtl="1" algn="r">
              <a:lnSpc>
                <a:spcPct val="150000"/>
              </a:lnSpc>
              <a:spcBef>
                <a:spcPts val="0"/>
              </a:spcBef>
              <a:spcAft>
                <a:spcPts val="0"/>
              </a:spcAft>
              <a:buClr>
                <a:srgbClr val="FFFFFF"/>
              </a:buClr>
              <a:buSzPts val="4500"/>
              <a:buFont typeface="Sakkal Majalla"/>
              <a:buAutoNum type="arabicPeriod"/>
            </a:pPr>
            <a:r>
              <a:rPr lang="ar-SA" sz="4500">
                <a:solidFill>
                  <a:srgbClr val="FFFFFF"/>
                </a:solidFill>
                <a:latin typeface="Sakkal Majalla"/>
                <a:ea typeface="Sakkal Majalla"/>
                <a:cs typeface="Sakkal Majalla"/>
                <a:sym typeface="Sakkal Majalla"/>
              </a:rPr>
              <a:t> مقتبس من بيت شعر (رقم 16) في قصيدة (رقم 68) أولها "لا الدهر مستفذٌ ولا عجبه … تسومنا الخسفَ كُلَّهُ نُوَبُه"</a:t>
            </a:r>
            <a:br>
              <a:rPr lang="ar-SA" sz="4500">
                <a:solidFill>
                  <a:srgbClr val="FFFFFF"/>
                </a:solidFill>
                <a:latin typeface="Sakkal Majalla"/>
                <a:ea typeface="Sakkal Majalla"/>
                <a:cs typeface="Sakkal Majalla"/>
                <a:sym typeface="Sakkal Majalla"/>
              </a:rPr>
            </a:br>
            <a:r>
              <a:rPr lang="ar-SA" sz="4500">
                <a:solidFill>
                  <a:srgbClr val="FFFFFF"/>
                </a:solidFill>
                <a:latin typeface="Sakkal Majalla"/>
                <a:ea typeface="Sakkal Majalla"/>
                <a:cs typeface="Sakkal Majalla"/>
                <a:sym typeface="Sakkal Majalla"/>
              </a:rPr>
              <a:t>من ديوان البحتري (١/٢٠٧-٢١٠)، تحقيق حسن كامل الصيرفي، دار المعارف، (وأشيد بموقع الشنكبوتية لتسهيل الوصول)</a:t>
            </a:r>
            <a:endParaRPr sz="4500">
              <a:solidFill>
                <a:srgbClr val="FFFFFF"/>
              </a:solidFill>
              <a:latin typeface="Sakkal Majalla"/>
              <a:ea typeface="Sakkal Majalla"/>
              <a:cs typeface="Sakkal Majalla"/>
              <a:sym typeface="Sakkal Majalla"/>
            </a:endParaRPr>
          </a:p>
          <a:p>
            <a:pPr indent="-514350" lvl="0" marL="457200" rtl="1" algn="r">
              <a:lnSpc>
                <a:spcPct val="150000"/>
              </a:lnSpc>
              <a:spcBef>
                <a:spcPts val="0"/>
              </a:spcBef>
              <a:spcAft>
                <a:spcPts val="0"/>
              </a:spcAft>
              <a:buClr>
                <a:srgbClr val="FFFFFF"/>
              </a:buClr>
              <a:buSzPts val="4500"/>
              <a:buFont typeface="Sakkal Majalla"/>
              <a:buAutoNum type="arabicPeriod"/>
            </a:pPr>
            <a:r>
              <a:rPr lang="ar-SA" sz="4500">
                <a:solidFill>
                  <a:srgbClr val="FFFFFF"/>
                </a:solidFill>
                <a:latin typeface="Sakkal Majalla"/>
                <a:ea typeface="Sakkal Majalla"/>
                <a:cs typeface="Sakkal Majalla"/>
                <a:sym typeface="Sakkal Majalla"/>
              </a:rPr>
              <a:t>  من قصيدة للزمخشري في مدح العرب أولها "أيا عرصات الحيّ أين الأوانس … رحلت وحَلَّتك الظباء الكوانس" في ديوانه صـ298 قصيدة رقم (4) والبيت رقمه (33). طبعة دار صادر </a:t>
            </a:r>
            <a:endParaRPr sz="4500">
              <a:solidFill>
                <a:srgbClr val="FFFFFF"/>
              </a:solidFill>
              <a:latin typeface="Sakkal Majalla"/>
              <a:ea typeface="Sakkal Majalla"/>
              <a:cs typeface="Sakkal Majalla"/>
              <a:sym typeface="Sakkal Majalla"/>
            </a:endParaRPr>
          </a:p>
          <a:p>
            <a:pPr indent="-514350" lvl="0" marL="457200" rtl="1" algn="r">
              <a:lnSpc>
                <a:spcPct val="150000"/>
              </a:lnSpc>
              <a:spcBef>
                <a:spcPts val="0"/>
              </a:spcBef>
              <a:spcAft>
                <a:spcPts val="0"/>
              </a:spcAft>
              <a:buClr>
                <a:srgbClr val="FFFFFF"/>
              </a:buClr>
              <a:buSzPts val="4500"/>
              <a:buFont typeface="Sakkal Majalla"/>
              <a:buAutoNum type="arabicPeriod"/>
            </a:pPr>
            <a:r>
              <a:rPr lang="ar-SA" sz="4500">
                <a:solidFill>
                  <a:srgbClr val="FFFFFF"/>
                </a:solidFill>
                <a:latin typeface="Sakkal Majalla"/>
                <a:ea typeface="Sakkal Majalla"/>
                <a:cs typeface="Sakkal Majalla"/>
                <a:sym typeface="Sakkal Majalla"/>
              </a:rPr>
              <a:t>ورقة علام المنشورة: ALLaM: Large Language Models for Arabic and English</a:t>
            </a:r>
            <a:endParaRPr sz="4500">
              <a:solidFill>
                <a:srgbClr val="FFFFFF"/>
              </a:solidFill>
              <a:latin typeface="Sakkal Majalla"/>
              <a:ea typeface="Sakkal Majalla"/>
              <a:cs typeface="Sakkal Majalla"/>
              <a:sym typeface="Sakkal Majalla"/>
            </a:endParaRPr>
          </a:p>
          <a:p>
            <a:pPr indent="-514350" lvl="0" marL="457200" rtl="1" algn="r">
              <a:lnSpc>
                <a:spcPct val="150000"/>
              </a:lnSpc>
              <a:spcBef>
                <a:spcPts val="0"/>
              </a:spcBef>
              <a:spcAft>
                <a:spcPts val="0"/>
              </a:spcAft>
              <a:buClr>
                <a:srgbClr val="FFFFFF"/>
              </a:buClr>
              <a:buSzPts val="4500"/>
              <a:buFont typeface="Sakkal Majalla"/>
              <a:buAutoNum type="arabicPeriod"/>
            </a:pPr>
            <a:r>
              <a:rPr lang="ar-SA" sz="4500">
                <a:solidFill>
                  <a:srgbClr val="FFFFFF"/>
                </a:solidFill>
                <a:latin typeface="Sakkal Majalla"/>
                <a:ea typeface="Sakkal Majalla"/>
                <a:cs typeface="Sakkal Majalla"/>
                <a:sym typeface="Sakkal Majalla"/>
              </a:rPr>
              <a:t>منشورة كلها على موقع HuggingFace </a:t>
            </a:r>
            <a:endParaRPr sz="4500">
              <a:solidFill>
                <a:srgbClr val="FFFFFF"/>
              </a:solidFill>
              <a:latin typeface="Sakkal Majalla"/>
              <a:ea typeface="Sakkal Majalla"/>
              <a:cs typeface="Sakkal Majalla"/>
              <a:sym typeface="Sakkal Majalla"/>
            </a:endParaRPr>
          </a:p>
          <a:p>
            <a:pPr indent="0" lvl="0" marL="0" rtl="1" algn="r">
              <a:lnSpc>
                <a:spcPct val="150000"/>
              </a:lnSpc>
              <a:spcBef>
                <a:spcPts val="0"/>
              </a:spcBef>
              <a:spcAft>
                <a:spcPts val="0"/>
              </a:spcAft>
              <a:buNone/>
            </a:pPr>
            <a:r>
              <a:t/>
            </a:r>
            <a:endParaRPr sz="4500">
              <a:solidFill>
                <a:srgbClr val="FFFFFF"/>
              </a:solidFill>
              <a:latin typeface="Sakkal Majalla"/>
              <a:ea typeface="Sakkal Majalla"/>
              <a:cs typeface="Sakkal Majalla"/>
              <a:sym typeface="Sakkal Majall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descr="A blue rectangular object with white text&#10;&#10;Description automatically generated" id="187" name="Google Shape;187;p28"/>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188" name="Google Shape;188;p28"/>
          <p:cNvSpPr txBox="1"/>
          <p:nvPr/>
        </p:nvSpPr>
        <p:spPr>
          <a:xfrm>
            <a:off x="6953247" y="514048"/>
            <a:ext cx="10477500" cy="1435200"/>
          </a:xfrm>
          <a:prstGeom prst="rect">
            <a:avLst/>
          </a:prstGeom>
          <a:noFill/>
          <a:ln>
            <a:noFill/>
          </a:ln>
        </p:spPr>
        <p:txBody>
          <a:bodyPr anchorCtr="0" anchor="t" bIns="45700" lIns="91425" spcFirstLastPara="1" rIns="91425" wrap="square" tIns="45700">
            <a:noAutofit/>
          </a:bodyPr>
          <a:lstStyle/>
          <a:p>
            <a:pPr indent="0" lvl="0" marL="0" marR="0" rtl="1" algn="ctr">
              <a:lnSpc>
                <a:spcPct val="80000"/>
              </a:lnSpc>
              <a:spcBef>
                <a:spcPts val="0"/>
              </a:spcBef>
              <a:spcAft>
                <a:spcPts val="0"/>
              </a:spcAft>
              <a:buClr>
                <a:srgbClr val="000000"/>
              </a:buClr>
              <a:buSzPts val="6900"/>
              <a:buFont typeface="Sakkal Majalla"/>
              <a:buNone/>
            </a:pPr>
            <a:r>
              <a:rPr b="1" lang="ar-SA" sz="6900">
                <a:solidFill>
                  <a:srgbClr val="FFFFFF"/>
                </a:solidFill>
                <a:latin typeface="Sakkal Majalla"/>
                <a:ea typeface="Sakkal Majalla"/>
                <a:cs typeface="Sakkal Majalla"/>
                <a:sym typeface="Sakkal Majalla"/>
              </a:rPr>
              <a:t>لمراجعة الشرائح</a:t>
            </a:r>
            <a:endParaRPr>
              <a:solidFill>
                <a:srgbClr val="FFFFFF"/>
              </a:solidFill>
            </a:endParaRPr>
          </a:p>
        </p:txBody>
      </p:sp>
      <p:sp>
        <p:nvSpPr>
          <p:cNvPr id="189" name="Google Shape;189;p28"/>
          <p:cNvSpPr/>
          <p:nvPr/>
        </p:nvSpPr>
        <p:spPr>
          <a:xfrm>
            <a:off x="23793449" y="1949244"/>
            <a:ext cx="590700" cy="729600"/>
          </a:xfrm>
          <a:prstGeom prst="rect">
            <a:avLst/>
          </a:prstGeom>
          <a:solidFill>
            <a:srgbClr val="5893A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5E5E5E"/>
              </a:buClr>
              <a:buSzPts val="2400"/>
              <a:buFont typeface="Sakkal Majalla"/>
              <a:buNone/>
            </a:pPr>
            <a:r>
              <a:t/>
            </a:r>
            <a:endParaRPr b="0" i="0" sz="2400" u="none" cap="none" strike="noStrike">
              <a:solidFill>
                <a:srgbClr val="5E5E5E"/>
              </a:solidFill>
              <a:latin typeface="Sakkal Majalla"/>
              <a:ea typeface="Sakkal Majalla"/>
              <a:cs typeface="Sakkal Majalla"/>
              <a:sym typeface="Sakkal Majalla"/>
            </a:endParaRPr>
          </a:p>
        </p:txBody>
      </p:sp>
      <p:pic>
        <p:nvPicPr>
          <p:cNvPr id="190" name="Google Shape;190;p28"/>
          <p:cNvPicPr preferRelativeResize="0"/>
          <p:nvPr/>
        </p:nvPicPr>
        <p:blipFill>
          <a:blip r:embed="rId4">
            <a:alphaModFix/>
          </a:blip>
          <a:stretch>
            <a:fillRect/>
          </a:stretch>
        </p:blipFill>
        <p:spPr>
          <a:xfrm>
            <a:off x="7429500" y="2095500"/>
            <a:ext cx="9525000" cy="9525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A white and blue background with text&#10;&#10;Description automatically generated" id="195" name="Google Shape;195;p29"/>
          <p:cNvPicPr preferRelativeResize="0"/>
          <p:nvPr/>
        </p:nvPicPr>
        <p:blipFill rotWithShape="1">
          <a:blip r:embed="rId3">
            <a:alphaModFix/>
          </a:blip>
          <a:srcRect b="0" l="0" r="0" t="0"/>
          <a:stretch/>
        </p:blipFill>
        <p:spPr>
          <a:xfrm>
            <a:off x="0" y="0"/>
            <a:ext cx="24384000" cy="13716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pic>
        <p:nvPicPr>
          <p:cNvPr descr="A blue rectangular object with white text&#10;&#10;Description automatically generated" id="43" name="Google Shape;43;p10"/>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44" name="Google Shape;44;p10"/>
          <p:cNvSpPr txBox="1"/>
          <p:nvPr/>
        </p:nvSpPr>
        <p:spPr>
          <a:xfrm>
            <a:off x="11937347" y="2143423"/>
            <a:ext cx="10477500" cy="1435200"/>
          </a:xfrm>
          <a:prstGeom prst="rect">
            <a:avLst/>
          </a:prstGeom>
          <a:noFill/>
          <a:ln>
            <a:noFill/>
          </a:ln>
        </p:spPr>
        <p:txBody>
          <a:bodyPr anchorCtr="0" anchor="t" bIns="45700" lIns="91425" spcFirstLastPara="1" rIns="91425" wrap="square" tIns="45700">
            <a:noAutofit/>
          </a:bodyPr>
          <a:lstStyle/>
          <a:p>
            <a:pPr indent="0" lvl="0" marL="0" marR="0" rtl="1" algn="r">
              <a:lnSpc>
                <a:spcPct val="80000"/>
              </a:lnSpc>
              <a:spcBef>
                <a:spcPts val="0"/>
              </a:spcBef>
              <a:spcAft>
                <a:spcPts val="0"/>
              </a:spcAft>
              <a:buClr>
                <a:srgbClr val="000000"/>
              </a:buClr>
              <a:buSzPts val="6900"/>
              <a:buFont typeface="Sakkal Majalla"/>
              <a:buNone/>
            </a:pPr>
            <a:r>
              <a:rPr b="1" lang="ar-SA" sz="6900">
                <a:solidFill>
                  <a:srgbClr val="FFFFFF"/>
                </a:solidFill>
                <a:latin typeface="Sakkal Majalla"/>
                <a:ea typeface="Sakkal Majalla"/>
                <a:cs typeface="Sakkal Majalla"/>
                <a:sym typeface="Sakkal Majalla"/>
              </a:rPr>
              <a:t>أهداف البحث</a:t>
            </a:r>
            <a:endParaRPr>
              <a:solidFill>
                <a:srgbClr val="FFFFFF"/>
              </a:solidFill>
            </a:endParaRPr>
          </a:p>
        </p:txBody>
      </p:sp>
      <p:sp>
        <p:nvSpPr>
          <p:cNvPr id="45" name="Google Shape;45;p10"/>
          <p:cNvSpPr/>
          <p:nvPr/>
        </p:nvSpPr>
        <p:spPr>
          <a:xfrm>
            <a:off x="23793449" y="1949244"/>
            <a:ext cx="590551" cy="729548"/>
          </a:xfrm>
          <a:prstGeom prst="rect">
            <a:avLst/>
          </a:prstGeom>
          <a:solidFill>
            <a:srgbClr val="5893A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5E5E5E"/>
              </a:buClr>
              <a:buSzPts val="2400"/>
              <a:buFont typeface="Sakkal Majalla"/>
              <a:buNone/>
            </a:pPr>
            <a:r>
              <a:t/>
            </a:r>
            <a:endParaRPr b="0" i="0" sz="2400" u="none" cap="none" strike="noStrike">
              <a:solidFill>
                <a:srgbClr val="5E5E5E"/>
              </a:solidFill>
              <a:latin typeface="Sakkal Majalla"/>
              <a:ea typeface="Sakkal Majalla"/>
              <a:cs typeface="Sakkal Majalla"/>
              <a:sym typeface="Sakkal Majalla"/>
            </a:endParaRPr>
          </a:p>
        </p:txBody>
      </p:sp>
      <p:sp>
        <p:nvSpPr>
          <p:cNvPr id="46" name="Google Shape;46;p10"/>
          <p:cNvSpPr txBox="1"/>
          <p:nvPr/>
        </p:nvSpPr>
        <p:spPr>
          <a:xfrm>
            <a:off x="11004700" y="3578625"/>
            <a:ext cx="12141000" cy="5791200"/>
          </a:xfrm>
          <a:prstGeom prst="rect">
            <a:avLst/>
          </a:prstGeom>
          <a:noFill/>
          <a:ln>
            <a:noFill/>
          </a:ln>
        </p:spPr>
        <p:txBody>
          <a:bodyPr anchorCtr="0" anchor="t" bIns="45700" lIns="91425" spcFirstLastPara="1" rIns="91425" wrap="square" tIns="45700">
            <a:noAutofit/>
          </a:bodyPr>
          <a:lstStyle/>
          <a:p>
            <a:pPr indent="-590550" lvl="0" marL="457200" marR="0" rtl="1" algn="r">
              <a:lnSpc>
                <a:spcPct val="150000"/>
              </a:lnSpc>
              <a:spcBef>
                <a:spcPts val="0"/>
              </a:spcBef>
              <a:spcAft>
                <a:spcPts val="0"/>
              </a:spcAft>
              <a:buClr>
                <a:srgbClr val="FFFFFF"/>
              </a:buClr>
              <a:buSzPts val="5700"/>
              <a:buFont typeface="Sakkal Majalla"/>
              <a:buChar char="∊"/>
            </a:pPr>
            <a:r>
              <a:rPr lang="ar-SA" sz="5700">
                <a:solidFill>
                  <a:srgbClr val="FFFFFF"/>
                </a:solidFill>
                <a:latin typeface="Sakkal Majalla"/>
                <a:ea typeface="Sakkal Majalla"/>
                <a:cs typeface="Sakkal Majalla"/>
                <a:sym typeface="Sakkal Majalla"/>
              </a:rPr>
              <a:t>الإشارة لفنّ الترجمة ومركزيَّتِه وُمُعْضِلَتِه. </a:t>
            </a:r>
            <a:endParaRPr sz="5700">
              <a:solidFill>
                <a:srgbClr val="FFFFFF"/>
              </a:solidFill>
              <a:latin typeface="Sakkal Majalla"/>
              <a:ea typeface="Sakkal Majalla"/>
              <a:cs typeface="Sakkal Majalla"/>
              <a:sym typeface="Sakkal Majalla"/>
            </a:endParaRPr>
          </a:p>
          <a:p>
            <a:pPr indent="-590550" lvl="0" marL="457200" marR="0" rtl="1" algn="r">
              <a:lnSpc>
                <a:spcPct val="150000"/>
              </a:lnSpc>
              <a:spcBef>
                <a:spcPts val="0"/>
              </a:spcBef>
              <a:spcAft>
                <a:spcPts val="0"/>
              </a:spcAft>
              <a:buClr>
                <a:srgbClr val="FFFFFF"/>
              </a:buClr>
              <a:buSzPts val="5700"/>
              <a:buFont typeface="Sakkal Majalla"/>
              <a:buChar char="∊"/>
            </a:pPr>
            <a:r>
              <a:rPr lang="ar-SA" sz="5700">
                <a:solidFill>
                  <a:srgbClr val="FFFFFF"/>
                </a:solidFill>
                <a:latin typeface="Sakkal Majalla"/>
                <a:ea typeface="Sakkal Majalla"/>
                <a:cs typeface="Sakkal Majalla"/>
                <a:sym typeface="Sakkal Majalla"/>
              </a:rPr>
              <a:t>جمع شتات شوارد ما للنموذج من مباحث.</a:t>
            </a:r>
            <a:endParaRPr sz="5700">
              <a:solidFill>
                <a:srgbClr val="FFFFFF"/>
              </a:solidFill>
              <a:latin typeface="Sakkal Majalla"/>
              <a:ea typeface="Sakkal Majalla"/>
              <a:cs typeface="Sakkal Majalla"/>
              <a:sym typeface="Sakkal Majalla"/>
            </a:endParaRPr>
          </a:p>
          <a:p>
            <a:pPr indent="-590550" lvl="0" marL="457200" marR="0" rtl="1" algn="r">
              <a:lnSpc>
                <a:spcPct val="150000"/>
              </a:lnSpc>
              <a:spcBef>
                <a:spcPts val="0"/>
              </a:spcBef>
              <a:spcAft>
                <a:spcPts val="0"/>
              </a:spcAft>
              <a:buClr>
                <a:srgbClr val="FFFFFF"/>
              </a:buClr>
              <a:buSzPts val="5700"/>
              <a:buFont typeface="Sakkal Majalla"/>
              <a:buChar char="∊"/>
            </a:pPr>
            <a:r>
              <a:rPr lang="ar-SA" sz="5700">
                <a:solidFill>
                  <a:srgbClr val="FFFFFF"/>
                </a:solidFill>
                <a:latin typeface="Sakkal Majalla"/>
                <a:ea typeface="Sakkal Majalla"/>
                <a:cs typeface="Sakkal Majalla"/>
                <a:sym typeface="Sakkal Majalla"/>
              </a:rPr>
              <a:t>ذكرُ أوابدَ بحثية لم تلحَقها العربية بعدُ.</a:t>
            </a:r>
            <a:endParaRPr sz="5700">
              <a:solidFill>
                <a:srgbClr val="FFFFFF"/>
              </a:solidFill>
              <a:latin typeface="Sakkal Majalla"/>
              <a:ea typeface="Sakkal Majalla"/>
              <a:cs typeface="Sakkal Majalla"/>
              <a:sym typeface="Sakkal Majalla"/>
            </a:endParaRPr>
          </a:p>
          <a:p>
            <a:pPr indent="-590550" lvl="0" marL="457200" marR="0" rtl="1" algn="r">
              <a:lnSpc>
                <a:spcPct val="150000"/>
              </a:lnSpc>
              <a:spcBef>
                <a:spcPts val="0"/>
              </a:spcBef>
              <a:spcAft>
                <a:spcPts val="0"/>
              </a:spcAft>
              <a:buClr>
                <a:srgbClr val="FFFFFF"/>
              </a:buClr>
              <a:buSzPts val="5700"/>
              <a:buFont typeface="Sakkal Majalla"/>
              <a:buChar char="∊"/>
            </a:pPr>
            <a:r>
              <a:rPr lang="ar-SA" sz="5700">
                <a:solidFill>
                  <a:srgbClr val="FFFFFF"/>
                </a:solidFill>
                <a:latin typeface="Sakkal Majalla"/>
                <a:ea typeface="Sakkal Majalla"/>
                <a:cs typeface="Sakkal Majalla"/>
                <a:sym typeface="Sakkal Majalla"/>
              </a:rPr>
              <a:t>تقييد خبرات وفوائد عرضت لي.</a:t>
            </a:r>
            <a:endParaRPr sz="5700">
              <a:solidFill>
                <a:srgbClr val="FFFFFF"/>
              </a:solidFill>
              <a:latin typeface="Sakkal Majalla"/>
              <a:ea typeface="Sakkal Majalla"/>
              <a:cs typeface="Sakkal Majalla"/>
              <a:sym typeface="Sakkal Majalla"/>
            </a:endParaRPr>
          </a:p>
        </p:txBody>
      </p:sp>
      <p:sp>
        <p:nvSpPr>
          <p:cNvPr id="47" name="Google Shape;47;p10"/>
          <p:cNvSpPr txBox="1"/>
          <p:nvPr/>
        </p:nvSpPr>
        <p:spPr>
          <a:xfrm>
            <a:off x="1136450" y="9942125"/>
            <a:ext cx="22224900" cy="1293000"/>
          </a:xfrm>
          <a:prstGeom prst="rect">
            <a:avLst/>
          </a:prstGeom>
          <a:noFill/>
          <a:ln>
            <a:noFill/>
          </a:ln>
        </p:spPr>
        <p:txBody>
          <a:bodyPr anchorCtr="0" anchor="t" bIns="91425" lIns="91425" spcFirstLastPara="1" rIns="91425" wrap="square" tIns="91425">
            <a:spAutoFit/>
          </a:bodyPr>
          <a:lstStyle/>
          <a:p>
            <a:pPr indent="0" lvl="0" marL="0" rtl="1" algn="ctr">
              <a:lnSpc>
                <a:spcPct val="150000"/>
              </a:lnSpc>
              <a:spcBef>
                <a:spcPts val="0"/>
              </a:spcBef>
              <a:spcAft>
                <a:spcPts val="0"/>
              </a:spcAft>
              <a:buNone/>
            </a:pPr>
            <a:r>
              <a:rPr lang="ar-SA" sz="7200">
                <a:solidFill>
                  <a:srgbClr val="FFFFFF"/>
                </a:solidFill>
                <a:latin typeface="Sakkal Majalla"/>
                <a:ea typeface="Sakkal Majalla"/>
                <a:cs typeface="Sakkal Majalla"/>
                <a:sym typeface="Sakkal Majalla"/>
              </a:rPr>
              <a:t>و[البحثُ] لمحٌ تكفي إشارته … وليسَ بالهذرِ طُوِّلَت [فِقَرُه]</a:t>
            </a:r>
            <a:r>
              <a:rPr baseline="30000" lang="ar-SA" sz="7200">
                <a:solidFill>
                  <a:srgbClr val="FFFFFF"/>
                </a:solidFill>
                <a:latin typeface="Sakkal Majalla"/>
                <a:ea typeface="Sakkal Majalla"/>
                <a:cs typeface="Sakkal Majalla"/>
                <a:sym typeface="Sakkal Majalla"/>
              </a:rPr>
              <a:t>[3]</a:t>
            </a:r>
            <a:endParaRPr baseline="30000" sz="7200">
              <a:solidFill>
                <a:srgbClr val="FFFFFF"/>
              </a:solidFill>
            </a:endParaRPr>
          </a:p>
        </p:txBody>
      </p:sp>
      <p:sp>
        <p:nvSpPr>
          <p:cNvPr id="48" name="Google Shape;48;p10"/>
          <p:cNvSpPr txBox="1"/>
          <p:nvPr/>
        </p:nvSpPr>
        <p:spPr>
          <a:xfrm>
            <a:off x="10287000" y="11807400"/>
            <a:ext cx="14097000" cy="231000"/>
          </a:xfrm>
          <a:prstGeom prst="rect">
            <a:avLst/>
          </a:prstGeom>
          <a:noFill/>
          <a:ln>
            <a:noFill/>
          </a:ln>
        </p:spPr>
        <p:txBody>
          <a:bodyPr anchorCtr="0" anchor="t" bIns="91425" lIns="91425" spcFirstLastPara="1" rIns="91425" wrap="square" tIns="91425">
            <a:spAutoFit/>
          </a:bodyPr>
          <a:lstStyle/>
          <a:p>
            <a:pPr indent="0" lvl="0" marL="0" rtl="1" algn="r">
              <a:lnSpc>
                <a:spcPct val="150000"/>
              </a:lnSpc>
              <a:spcBef>
                <a:spcPts val="0"/>
              </a:spcBef>
              <a:spcAft>
                <a:spcPts val="0"/>
              </a:spcAft>
              <a:buNone/>
            </a:pPr>
            <a:r>
              <a:t/>
            </a:r>
            <a:endParaRPr sz="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pic>
        <p:nvPicPr>
          <p:cNvPr descr="A blue rectangular object with white text&#10;&#10;Description automatically generated" id="53" name="Google Shape;53;p11"/>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54" name="Google Shape;54;p11"/>
          <p:cNvSpPr txBox="1"/>
          <p:nvPr/>
        </p:nvSpPr>
        <p:spPr>
          <a:xfrm>
            <a:off x="6972050" y="495625"/>
            <a:ext cx="10477500" cy="1258800"/>
          </a:xfrm>
          <a:prstGeom prst="rect">
            <a:avLst/>
          </a:prstGeom>
          <a:noFill/>
          <a:ln>
            <a:noFill/>
          </a:ln>
        </p:spPr>
        <p:txBody>
          <a:bodyPr anchorCtr="0" anchor="t" bIns="45700" lIns="91425" spcFirstLastPara="1" rIns="91425" wrap="square" tIns="45700">
            <a:noAutofit/>
          </a:bodyPr>
          <a:lstStyle/>
          <a:p>
            <a:pPr indent="0" lvl="0" marL="0" marR="0" rtl="1" algn="ctr">
              <a:lnSpc>
                <a:spcPct val="80000"/>
              </a:lnSpc>
              <a:spcBef>
                <a:spcPts val="0"/>
              </a:spcBef>
              <a:spcAft>
                <a:spcPts val="0"/>
              </a:spcAft>
              <a:buClr>
                <a:srgbClr val="000000"/>
              </a:buClr>
              <a:buSzPts val="6900"/>
              <a:buFont typeface="Sakkal Majalla"/>
              <a:buNone/>
            </a:pPr>
            <a:r>
              <a:rPr b="1" lang="ar-SA" sz="7600">
                <a:solidFill>
                  <a:srgbClr val="FFFFFF"/>
                </a:solidFill>
                <a:latin typeface="Sakkal Majalla"/>
                <a:ea typeface="Sakkal Majalla"/>
                <a:cs typeface="Sakkal Majalla"/>
                <a:sym typeface="Sakkal Majalla"/>
              </a:rPr>
              <a:t>ملاحظة في الترجمة</a:t>
            </a:r>
            <a:endParaRPr sz="2100">
              <a:solidFill>
                <a:srgbClr val="FFFFFF"/>
              </a:solidFill>
            </a:endParaRPr>
          </a:p>
        </p:txBody>
      </p:sp>
      <p:sp>
        <p:nvSpPr>
          <p:cNvPr id="55" name="Google Shape;55;p11"/>
          <p:cNvSpPr txBox="1"/>
          <p:nvPr/>
        </p:nvSpPr>
        <p:spPr>
          <a:xfrm>
            <a:off x="1016750" y="1884075"/>
            <a:ext cx="22388100" cy="10556100"/>
          </a:xfrm>
          <a:prstGeom prst="rect">
            <a:avLst/>
          </a:prstGeom>
          <a:noFill/>
          <a:ln>
            <a:noFill/>
          </a:ln>
        </p:spPr>
        <p:txBody>
          <a:bodyPr anchorCtr="0" anchor="t" bIns="45700" lIns="91425" spcFirstLastPara="1" rIns="91425" wrap="square" tIns="45700">
            <a:noAutofit/>
          </a:bodyPr>
          <a:lstStyle/>
          <a:p>
            <a:pPr indent="0" lvl="0" marL="0" marR="0" rtl="1" algn="just">
              <a:lnSpc>
                <a:spcPct val="150000"/>
              </a:lnSpc>
              <a:spcBef>
                <a:spcPts val="0"/>
              </a:spcBef>
              <a:spcAft>
                <a:spcPts val="0"/>
              </a:spcAft>
              <a:buNone/>
            </a:pPr>
            <a:r>
              <a:rPr lang="ar-SA" sz="5700">
                <a:solidFill>
                  <a:srgbClr val="FFFFFF"/>
                </a:solidFill>
                <a:latin typeface="Sakkal Majalla"/>
                <a:ea typeface="Sakkal Majalla"/>
                <a:cs typeface="Sakkal Majalla"/>
                <a:sym typeface="Sakkal Majalla"/>
              </a:rPr>
              <a:t>	أحببت إفرادها بشريحة خاصة فقط لأشير أن هناك ثغرًا عظيما ينبغي سدُّه لا فقط بترجمة حرفية بل بمقابلات تحوي دلاليًّا المُعنى المراد فقد رَجعت في بحثي إلى أربعة معاجم متخصصة بمجال الذكاء الإصطناعي</a:t>
            </a:r>
            <a:r>
              <a:rPr baseline="30000" lang="ar-SA" sz="5700">
                <a:solidFill>
                  <a:srgbClr val="FFFFFF"/>
                </a:solidFill>
                <a:latin typeface="Sakkal Majalla"/>
                <a:ea typeface="Sakkal Majalla"/>
                <a:cs typeface="Sakkal Majalla"/>
                <a:sym typeface="Sakkal Majalla"/>
              </a:rPr>
              <a:t> </a:t>
            </a:r>
            <a:r>
              <a:rPr lang="ar-SA" sz="5700">
                <a:solidFill>
                  <a:srgbClr val="FFFFFF"/>
                </a:solidFill>
                <a:latin typeface="Sakkal Majalla"/>
                <a:ea typeface="Sakkal Majalla"/>
                <a:cs typeface="Sakkal Majalla"/>
                <a:sym typeface="Sakkal Majalla"/>
              </a:rPr>
              <a:t>[1] ففيها لا تزال ترى كثيرا من الكلمات تُنَقحر (تُتَرجم صوتيا) [2] مع أن لها تعريبات مقبولةً تشير إلى معانيها، </a:t>
            </a:r>
            <a:r>
              <a:rPr b="1" lang="ar-SA" sz="5700">
                <a:solidFill>
                  <a:srgbClr val="CC0000"/>
                </a:solidFill>
                <a:latin typeface="Sakkal Majalla"/>
                <a:ea typeface="Sakkal Majalla"/>
                <a:cs typeface="Sakkal Majalla"/>
                <a:sym typeface="Sakkal Majalla"/>
              </a:rPr>
              <a:t>واعلم أن الترجمة الحرفية لا تساعد القارئ ولا الطالب على تصوير المعنى في ذهنه بل تربطه بلغة أخرى بحروف لغته.</a:t>
            </a:r>
            <a:r>
              <a:rPr lang="ar-SA" sz="5700">
                <a:solidFill>
                  <a:srgbClr val="FFFFFF"/>
                </a:solidFill>
                <a:latin typeface="Sakkal Majalla"/>
                <a:ea typeface="Sakkal Majalla"/>
                <a:cs typeface="Sakkal Majalla"/>
                <a:sym typeface="Sakkal Majalla"/>
              </a:rPr>
              <a:t> </a:t>
            </a:r>
            <a:r>
              <a:rPr lang="ar-SA" sz="5700">
                <a:solidFill>
                  <a:srgbClr val="FFFFFF"/>
                </a:solidFill>
                <a:latin typeface="Sakkal Majalla"/>
                <a:ea typeface="Sakkal Majalla"/>
                <a:cs typeface="Sakkal Majalla"/>
                <a:sym typeface="Sakkal Majalla"/>
              </a:rPr>
              <a:t>وأُلمِعُ بالإشارة إلى أن هناك مئات المعاجم العربية في مختلف العلوم نغفل عنها تُفيدنا في ربط العلوم بعضَها ببعضٍ ولا سِيَّما ألا علمَ غيرَ بينيٍّ في زماننا، ولكنَّ هذا يحتاج جهدًا جهيدا وسعيا شديدًا وتفرغا تامًّا واستحضارًا عامًّا بجرد المطولات وجمع الفوائد والنكات ولمَّ شعثِ المتناثر بجهودٍ متتابعة تتظاهر وتتعاسسُ</a:t>
            </a:r>
            <a:endParaRPr sz="5700">
              <a:solidFill>
                <a:srgbClr val="FFFFFF"/>
              </a:solidFill>
              <a:latin typeface="Sakkal Majalla"/>
              <a:ea typeface="Sakkal Majalla"/>
              <a:cs typeface="Sakkal Majalla"/>
              <a:sym typeface="Sakkal Majalla"/>
            </a:endParaRPr>
          </a:p>
          <a:p>
            <a:pPr indent="0" lvl="0" marL="0" rtl="1" algn="ctr">
              <a:lnSpc>
                <a:spcPct val="150000"/>
              </a:lnSpc>
              <a:spcBef>
                <a:spcPts val="0"/>
              </a:spcBef>
              <a:spcAft>
                <a:spcPts val="0"/>
              </a:spcAft>
              <a:buNone/>
            </a:pPr>
            <a:r>
              <a:rPr lang="ar-SA" sz="5700">
                <a:solidFill>
                  <a:srgbClr val="FFFFFF"/>
                </a:solidFill>
                <a:latin typeface="Sakkal Majalla"/>
                <a:ea typeface="Sakkal Majalla"/>
                <a:cs typeface="Sakkal Majalla"/>
                <a:sym typeface="Sakkal Majalla"/>
              </a:rPr>
              <a:t>وَقُل هَل فَشا في الأَرضِ غَيرُ لِسانِهِم — لِسانٌ فُشُوَّ الضَوءِ وَاليَومُ شامِسُ [4]</a:t>
            </a:r>
            <a:endParaRPr sz="5700">
              <a:solidFill>
                <a:srgbClr val="FFFFFF"/>
              </a:solidFill>
              <a:latin typeface="Sakkal Majalla"/>
              <a:ea typeface="Sakkal Majalla"/>
              <a:cs typeface="Sakkal Majalla"/>
              <a:sym typeface="Sakkal Majall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A blue rectangle with white text&#10;&#10;Description automatically generated" id="60" name="Google Shape;60;p12"/>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61" name="Google Shape;61;p12"/>
          <p:cNvSpPr txBox="1"/>
          <p:nvPr/>
        </p:nvSpPr>
        <p:spPr>
          <a:xfrm>
            <a:off x="12192000" y="6455931"/>
            <a:ext cx="10477502" cy="1435102"/>
          </a:xfrm>
          <a:prstGeom prst="rect">
            <a:avLst/>
          </a:prstGeom>
          <a:noFill/>
          <a:ln>
            <a:noFill/>
          </a:ln>
        </p:spPr>
        <p:txBody>
          <a:bodyPr anchorCtr="0" anchor="t" bIns="45700" lIns="91425" spcFirstLastPara="1" rIns="91425" wrap="square" tIns="45700">
            <a:noAutofit/>
          </a:bodyPr>
          <a:lstStyle/>
          <a:p>
            <a:pPr indent="0" lvl="0" marL="0" marR="0" rtl="1" algn="r">
              <a:lnSpc>
                <a:spcPct val="80000"/>
              </a:lnSpc>
              <a:spcBef>
                <a:spcPts val="0"/>
              </a:spcBef>
              <a:spcAft>
                <a:spcPts val="0"/>
              </a:spcAft>
              <a:buClr>
                <a:srgbClr val="FFFFFF"/>
              </a:buClr>
              <a:buSzPts val="6900"/>
              <a:buFont typeface="Sakkal Majalla"/>
              <a:buNone/>
            </a:pPr>
            <a:r>
              <a:rPr b="1" lang="ar-SA" sz="6900">
                <a:solidFill>
                  <a:srgbClr val="FFFFFF"/>
                </a:solidFill>
                <a:latin typeface="Sakkal Majalla"/>
                <a:ea typeface="Sakkal Majalla"/>
                <a:cs typeface="Sakkal Majalla"/>
                <a:sym typeface="Sakkal Majalla"/>
              </a:rPr>
              <a:t>المدونات النصية</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descr="A blue rectangular object with white text&#10;&#10;Description automatically generated" id="66" name="Google Shape;66;p13"/>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67" name="Google Shape;67;p13"/>
          <p:cNvSpPr/>
          <p:nvPr/>
        </p:nvSpPr>
        <p:spPr>
          <a:xfrm>
            <a:off x="9250325" y="358850"/>
            <a:ext cx="5701800" cy="1435500"/>
          </a:xfrm>
          <a:prstGeom prst="roundRect">
            <a:avLst>
              <a:gd fmla="val 16667" name="adj"/>
            </a:avLst>
          </a:prstGeom>
          <a:solidFill>
            <a:srgbClr val="123D5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1" algn="ctr">
              <a:lnSpc>
                <a:spcPct val="80000"/>
              </a:lnSpc>
              <a:spcBef>
                <a:spcPts val="0"/>
              </a:spcBef>
              <a:spcAft>
                <a:spcPts val="0"/>
              </a:spcAft>
              <a:buNone/>
            </a:pPr>
            <a:r>
              <a:rPr b="1" lang="ar-SA" sz="7600">
                <a:solidFill>
                  <a:srgbClr val="FFFFFF"/>
                </a:solidFill>
                <a:latin typeface="Sakkal Majalla"/>
                <a:ea typeface="Sakkal Majalla"/>
                <a:cs typeface="Sakkal Majalla"/>
                <a:sym typeface="Sakkal Majalla"/>
              </a:rPr>
              <a:t>المدونات النصية</a:t>
            </a:r>
            <a:endParaRPr>
              <a:solidFill>
                <a:srgbClr val="FFFFFF"/>
              </a:solidFill>
            </a:endParaRPr>
          </a:p>
        </p:txBody>
      </p:sp>
      <p:sp>
        <p:nvSpPr>
          <p:cNvPr id="68" name="Google Shape;68;p13"/>
          <p:cNvSpPr/>
          <p:nvPr/>
        </p:nvSpPr>
        <p:spPr>
          <a:xfrm>
            <a:off x="13646250" y="2803900"/>
            <a:ext cx="7513200" cy="8320500"/>
          </a:xfrm>
          <a:prstGeom prst="roundRect">
            <a:avLst>
              <a:gd fmla="val 3621" name="adj"/>
            </a:avLst>
          </a:prstGeom>
          <a:solidFill>
            <a:srgbClr val="173D5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1" algn="ctr">
              <a:lnSpc>
                <a:spcPct val="80000"/>
              </a:lnSpc>
              <a:spcBef>
                <a:spcPts val="0"/>
              </a:spcBef>
              <a:spcAft>
                <a:spcPts val="0"/>
              </a:spcAft>
              <a:buNone/>
            </a:pPr>
            <a:r>
              <a:rPr b="1" lang="ar-SA" sz="7600">
                <a:solidFill>
                  <a:srgbClr val="FFFFFF"/>
                </a:solidFill>
                <a:latin typeface="Sakkal Majalla"/>
                <a:ea typeface="Sakkal Majalla"/>
                <a:cs typeface="Sakkal Majalla"/>
                <a:sym typeface="Sakkal Majalla"/>
              </a:rPr>
              <a:t>أشهرها</a:t>
            </a:r>
            <a:r>
              <a:rPr b="1" lang="ar-SA" sz="4700">
                <a:solidFill>
                  <a:srgbClr val="FFFFFF"/>
                </a:solidFill>
                <a:latin typeface="Sakkal Majalla"/>
                <a:ea typeface="Sakkal Majalla"/>
                <a:cs typeface="Sakkal Majalla"/>
                <a:sym typeface="Sakkal Majalla"/>
              </a:rPr>
              <a:t>[6]</a:t>
            </a:r>
            <a:br>
              <a:rPr b="1" lang="ar-SA" sz="7200">
                <a:solidFill>
                  <a:srgbClr val="FFFFFF"/>
                </a:solidFill>
                <a:latin typeface="Sakkal Majalla"/>
                <a:ea typeface="Sakkal Majalla"/>
                <a:cs typeface="Sakkal Majalla"/>
                <a:sym typeface="Sakkal Majalla"/>
              </a:rPr>
            </a:br>
            <a:endParaRPr b="1" sz="7600">
              <a:solidFill>
                <a:srgbClr val="FFFFFF"/>
              </a:solidFill>
              <a:latin typeface="Sakkal Majalla"/>
              <a:ea typeface="Sakkal Majalla"/>
              <a:cs typeface="Sakkal Majalla"/>
              <a:sym typeface="Sakkal Majalla"/>
            </a:endParaRPr>
          </a:p>
          <a:p>
            <a:pPr indent="0" lvl="0" marL="0" rtl="1" algn="just">
              <a:lnSpc>
                <a:spcPct val="80000"/>
              </a:lnSpc>
              <a:spcBef>
                <a:spcPts val="0"/>
              </a:spcBef>
              <a:spcAft>
                <a:spcPts val="0"/>
              </a:spcAft>
              <a:buNone/>
            </a:pPr>
            <a:r>
              <a:rPr b="1" lang="ar-SA" sz="3800">
                <a:solidFill>
                  <a:srgbClr val="FFFFFF"/>
                </a:solidFill>
                <a:latin typeface="Sakkal Majalla"/>
                <a:ea typeface="Sakkal Majalla"/>
                <a:cs typeface="Sakkal Majalla"/>
                <a:sym typeface="Sakkal Majalla"/>
              </a:rPr>
              <a:t>هذه بعضٌ من أكبر المدونات النصية الخام المنشورة: </a:t>
            </a:r>
            <a:endParaRPr b="1" sz="3800">
              <a:solidFill>
                <a:srgbClr val="FFFFFF"/>
              </a:solidFill>
              <a:latin typeface="Sakkal Majalla"/>
              <a:ea typeface="Sakkal Majalla"/>
              <a:cs typeface="Sakkal Majalla"/>
              <a:sym typeface="Sakkal Majalla"/>
            </a:endParaRPr>
          </a:p>
          <a:p>
            <a:pPr indent="0" lvl="0" marL="0" rtl="1" algn="r">
              <a:lnSpc>
                <a:spcPct val="80000"/>
              </a:lnSpc>
              <a:spcBef>
                <a:spcPts val="0"/>
              </a:spcBef>
              <a:spcAft>
                <a:spcPts val="0"/>
              </a:spcAft>
              <a:buNone/>
            </a:pPr>
            <a:r>
              <a:t/>
            </a:r>
            <a:endParaRPr b="1" sz="5100">
              <a:solidFill>
                <a:srgbClr val="FFFFFF"/>
              </a:solidFill>
              <a:latin typeface="Sakkal Majalla"/>
              <a:ea typeface="Sakkal Majalla"/>
              <a:cs typeface="Sakkal Majalla"/>
              <a:sym typeface="Sakkal Majalla"/>
            </a:endParaRPr>
          </a:p>
          <a:p>
            <a:pPr indent="-552450" lvl="0" marL="914400" rtl="1" algn="r">
              <a:lnSpc>
                <a:spcPct val="80000"/>
              </a:lnSpc>
              <a:spcBef>
                <a:spcPts val="0"/>
              </a:spcBef>
              <a:spcAft>
                <a:spcPts val="0"/>
              </a:spcAft>
              <a:buClr>
                <a:srgbClr val="FFFFFF"/>
              </a:buClr>
              <a:buSzPts val="5100"/>
              <a:buFont typeface="Sakkal Majalla"/>
              <a:buChar char="●"/>
            </a:pPr>
            <a:r>
              <a:rPr b="1" lang="ar-SA" sz="5100">
                <a:solidFill>
                  <a:srgbClr val="FFFFFF"/>
                </a:solidFill>
                <a:latin typeface="Sakkal Majalla"/>
                <a:ea typeface="Sakkal Majalla"/>
                <a:cs typeface="Sakkal Majalla"/>
                <a:sym typeface="Sakkal Majalla"/>
              </a:rPr>
              <a:t>مدونة </a:t>
            </a:r>
            <a:r>
              <a:rPr b="1" lang="ar-SA" sz="5100">
                <a:solidFill>
                  <a:srgbClr val="FFFFFF"/>
                </a:solidFill>
                <a:latin typeface="Sakkal Majalla"/>
                <a:ea typeface="Sakkal Majalla"/>
                <a:cs typeface="Sakkal Majalla"/>
                <a:sym typeface="Sakkal Majalla"/>
              </a:rPr>
              <a:t> CaltureX</a:t>
            </a:r>
            <a:br>
              <a:rPr b="1" lang="ar-SA" sz="5100">
                <a:solidFill>
                  <a:srgbClr val="FFFFFF"/>
                </a:solidFill>
                <a:latin typeface="Sakkal Majalla"/>
                <a:ea typeface="Sakkal Majalla"/>
                <a:cs typeface="Sakkal Majalla"/>
                <a:sym typeface="Sakkal Majalla"/>
              </a:rPr>
            </a:br>
            <a:endParaRPr b="1" sz="5100">
              <a:solidFill>
                <a:srgbClr val="FFFFFF"/>
              </a:solidFill>
              <a:latin typeface="Sakkal Majalla"/>
              <a:ea typeface="Sakkal Majalla"/>
              <a:cs typeface="Sakkal Majalla"/>
              <a:sym typeface="Sakkal Majalla"/>
            </a:endParaRPr>
          </a:p>
          <a:p>
            <a:pPr indent="-546100" lvl="0" marL="914400" rtl="1" algn="r">
              <a:lnSpc>
                <a:spcPct val="80000"/>
              </a:lnSpc>
              <a:spcBef>
                <a:spcPts val="0"/>
              </a:spcBef>
              <a:spcAft>
                <a:spcPts val="0"/>
              </a:spcAft>
              <a:buClr>
                <a:srgbClr val="FFFFFF"/>
              </a:buClr>
              <a:buSzPts val="5000"/>
              <a:buFont typeface="Sakkal Majalla"/>
              <a:buChar char="●"/>
            </a:pPr>
            <a:r>
              <a:rPr b="1" lang="ar-SA" sz="5000">
                <a:solidFill>
                  <a:srgbClr val="FFFFFF"/>
                </a:solidFill>
                <a:latin typeface="Sakkal Majalla"/>
                <a:ea typeface="Sakkal Majalla"/>
                <a:cs typeface="Sakkal Majalla"/>
                <a:sym typeface="Sakkal Majalla"/>
              </a:rPr>
              <a:t>مدونة </a:t>
            </a:r>
            <a:r>
              <a:rPr b="1" lang="ar-SA" sz="5000">
                <a:solidFill>
                  <a:srgbClr val="FFFFFF"/>
                </a:solidFill>
                <a:latin typeface="Sakkal Majalla"/>
                <a:ea typeface="Sakkal Majalla"/>
                <a:cs typeface="Sakkal Majalla"/>
                <a:sym typeface="Sakkal Majalla"/>
              </a:rPr>
              <a:t>ArabicText2022</a:t>
            </a:r>
            <a:br>
              <a:rPr b="1" lang="ar-SA" sz="5000">
                <a:solidFill>
                  <a:srgbClr val="FFFFFF"/>
                </a:solidFill>
                <a:latin typeface="Sakkal Majalla"/>
                <a:ea typeface="Sakkal Majalla"/>
                <a:cs typeface="Sakkal Majalla"/>
                <a:sym typeface="Sakkal Majalla"/>
              </a:rPr>
            </a:br>
            <a:endParaRPr b="1" sz="5000">
              <a:solidFill>
                <a:srgbClr val="FFFFFF"/>
              </a:solidFill>
              <a:latin typeface="Sakkal Majalla"/>
              <a:ea typeface="Sakkal Majalla"/>
              <a:cs typeface="Sakkal Majalla"/>
              <a:sym typeface="Sakkal Majalla"/>
            </a:endParaRPr>
          </a:p>
          <a:p>
            <a:pPr indent="0" lvl="0" marL="0" rtl="0" algn="r">
              <a:lnSpc>
                <a:spcPct val="80000"/>
              </a:lnSpc>
              <a:spcBef>
                <a:spcPts val="0"/>
              </a:spcBef>
              <a:spcAft>
                <a:spcPts val="0"/>
              </a:spcAft>
              <a:buNone/>
            </a:pPr>
            <a:r>
              <a:rPr b="1" lang="ar-SA" sz="4400">
                <a:solidFill>
                  <a:srgbClr val="FFFFFF"/>
                </a:solidFill>
                <a:latin typeface="Sakkal Majalla"/>
                <a:ea typeface="Sakkal Majalla"/>
                <a:cs typeface="Sakkal Majalla"/>
                <a:sym typeface="Sakkal Majalla"/>
              </a:rPr>
              <a:t>     </a:t>
            </a:r>
            <a:r>
              <a:rPr b="1" lang="ar-SA" sz="4400">
                <a:solidFill>
                  <a:srgbClr val="FFFFFF"/>
                </a:solidFill>
                <a:latin typeface="Sakkal Majalla"/>
                <a:ea typeface="Sakkal Majalla"/>
                <a:cs typeface="Sakkal Majalla"/>
                <a:sym typeface="Sakkal Majalla"/>
              </a:rPr>
              <a:t>101 Billion Arabic Dataset </a:t>
            </a:r>
            <a:r>
              <a:rPr b="1" lang="ar-SA" sz="4400">
                <a:solidFill>
                  <a:srgbClr val="123D56"/>
                </a:solidFill>
                <a:latin typeface="Sakkal Majalla"/>
                <a:ea typeface="Sakkal Majalla"/>
                <a:cs typeface="Sakkal Majalla"/>
                <a:sym typeface="Sakkal Majalla"/>
              </a:rPr>
              <a:t>م</a:t>
            </a:r>
            <a:r>
              <a:rPr b="1" lang="ar-SA" sz="4400">
                <a:solidFill>
                  <a:srgbClr val="FFFFFF"/>
                </a:solidFill>
                <a:latin typeface="Sakkal Majalla"/>
                <a:ea typeface="Sakkal Majalla"/>
                <a:cs typeface="Sakkal Majalla"/>
                <a:sym typeface="Sakkal Majalla"/>
              </a:rPr>
              <a:t>* مدونة  </a:t>
            </a:r>
            <a:endParaRPr b="1" sz="5100">
              <a:solidFill>
                <a:srgbClr val="FFFFFF"/>
              </a:solidFill>
              <a:latin typeface="Sakkal Majalla"/>
              <a:ea typeface="Sakkal Majalla"/>
              <a:cs typeface="Sakkal Majalla"/>
              <a:sym typeface="Sakkal Majalla"/>
            </a:endParaRPr>
          </a:p>
        </p:txBody>
      </p:sp>
      <p:sp>
        <p:nvSpPr>
          <p:cNvPr id="69" name="Google Shape;69;p13"/>
          <p:cNvSpPr/>
          <p:nvPr/>
        </p:nvSpPr>
        <p:spPr>
          <a:xfrm>
            <a:off x="3580100" y="2803900"/>
            <a:ext cx="6792600" cy="9283800"/>
          </a:xfrm>
          <a:prstGeom prst="roundRect">
            <a:avLst>
              <a:gd fmla="val 3621" name="adj"/>
            </a:avLst>
          </a:prstGeom>
          <a:solidFill>
            <a:srgbClr val="123D56"/>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1" algn="ctr">
              <a:lnSpc>
                <a:spcPct val="80000"/>
              </a:lnSpc>
              <a:spcBef>
                <a:spcPts val="0"/>
              </a:spcBef>
              <a:spcAft>
                <a:spcPts val="0"/>
              </a:spcAft>
              <a:buNone/>
            </a:pPr>
            <a:r>
              <a:rPr b="1" lang="ar-SA" sz="7600">
                <a:solidFill>
                  <a:srgbClr val="FFFFFF"/>
                </a:solidFill>
                <a:latin typeface="Sakkal Majalla"/>
                <a:ea typeface="Sakkal Majalla"/>
                <a:cs typeface="Sakkal Majalla"/>
                <a:sym typeface="Sakkal Majalla"/>
              </a:rPr>
              <a:t>تمثيلها</a:t>
            </a:r>
            <a:br>
              <a:rPr b="1" lang="ar-SA" sz="7600">
                <a:solidFill>
                  <a:srgbClr val="FFFFFF"/>
                </a:solidFill>
                <a:latin typeface="Sakkal Majalla"/>
                <a:ea typeface="Sakkal Majalla"/>
                <a:cs typeface="Sakkal Majalla"/>
                <a:sym typeface="Sakkal Majalla"/>
              </a:rPr>
            </a:br>
            <a:endParaRPr b="1" sz="7600">
              <a:solidFill>
                <a:srgbClr val="FFFFFF"/>
              </a:solidFill>
              <a:latin typeface="Sakkal Majalla"/>
              <a:ea typeface="Sakkal Majalla"/>
              <a:cs typeface="Sakkal Majalla"/>
              <a:sym typeface="Sakkal Majalla"/>
            </a:endParaRPr>
          </a:p>
          <a:p>
            <a:pPr indent="0" lvl="0" marL="0" rtl="1" algn="r">
              <a:lnSpc>
                <a:spcPct val="80000"/>
              </a:lnSpc>
              <a:spcBef>
                <a:spcPts val="0"/>
              </a:spcBef>
              <a:spcAft>
                <a:spcPts val="0"/>
              </a:spcAft>
              <a:buNone/>
            </a:pPr>
            <a:r>
              <a:rPr b="1" lang="ar-SA" sz="5100">
                <a:solidFill>
                  <a:srgbClr val="FFFFFF"/>
                </a:solidFill>
                <a:latin typeface="Sakkal Majalla"/>
                <a:ea typeface="Sakkal Majalla"/>
                <a:cs typeface="Sakkal Majalla"/>
                <a:sym typeface="Sakkal Majalla"/>
              </a:rPr>
              <a:t>أشهر تمثيل للنصوص المكتوبة يكون باستعمال خوارزمية BPE</a:t>
            </a:r>
            <a:br>
              <a:rPr b="1" lang="ar-SA" sz="5100">
                <a:solidFill>
                  <a:srgbClr val="FFFFFF"/>
                </a:solidFill>
                <a:latin typeface="Sakkal Majalla"/>
                <a:ea typeface="Sakkal Majalla"/>
                <a:cs typeface="Sakkal Majalla"/>
                <a:sym typeface="Sakkal Majalla"/>
              </a:rPr>
            </a:br>
            <a:endParaRPr b="1" sz="5100">
              <a:solidFill>
                <a:srgbClr val="FFFFFF"/>
              </a:solidFill>
              <a:latin typeface="Sakkal Majalla"/>
              <a:ea typeface="Sakkal Majalla"/>
              <a:cs typeface="Sakkal Majalla"/>
              <a:sym typeface="Sakkal Majalla"/>
            </a:endParaRPr>
          </a:p>
          <a:p>
            <a:pPr indent="0" lvl="0" marL="0" rtl="0" algn="ctr">
              <a:lnSpc>
                <a:spcPct val="80000"/>
              </a:lnSpc>
              <a:spcBef>
                <a:spcPts val="0"/>
              </a:spcBef>
              <a:spcAft>
                <a:spcPts val="0"/>
              </a:spcAft>
              <a:buNone/>
            </a:pPr>
            <a:r>
              <a:rPr b="1" lang="ar-SA" sz="5100">
                <a:solidFill>
                  <a:srgbClr val="FFFFFF"/>
                </a:solidFill>
                <a:latin typeface="Sakkal Majalla"/>
                <a:ea typeface="Sakkal Majalla"/>
                <a:cs typeface="Sakkal Majalla"/>
                <a:sym typeface="Sakkal Majalla"/>
              </a:rPr>
              <a:t>Byte Pair Encodin</a:t>
            </a:r>
            <a:r>
              <a:rPr b="1" lang="ar-SA" sz="5100">
                <a:solidFill>
                  <a:srgbClr val="FFFFFF"/>
                </a:solidFill>
                <a:latin typeface="Sakkal Majalla"/>
                <a:ea typeface="Sakkal Majalla"/>
                <a:cs typeface="Sakkal Majalla"/>
                <a:sym typeface="Sakkal Majalla"/>
              </a:rPr>
              <a:t>g             </a:t>
            </a:r>
            <a:r>
              <a:rPr b="1" lang="ar-SA" sz="5100">
                <a:solidFill>
                  <a:srgbClr val="FFFFFF"/>
                </a:solidFill>
                <a:latin typeface="Sakkal Majalla"/>
                <a:ea typeface="Sakkal Majalla"/>
                <a:cs typeface="Sakkal Majalla"/>
                <a:sym typeface="Sakkal Majalla"/>
              </a:rPr>
              <a:t>التزويج البايِتِيُّ</a:t>
            </a:r>
            <a:br>
              <a:rPr b="1" lang="ar-SA" sz="5100">
                <a:solidFill>
                  <a:srgbClr val="FFFFFF"/>
                </a:solidFill>
                <a:latin typeface="Sakkal Majalla"/>
                <a:ea typeface="Sakkal Majalla"/>
                <a:cs typeface="Sakkal Majalla"/>
                <a:sym typeface="Sakkal Majalla"/>
              </a:rPr>
            </a:br>
            <a:endParaRPr b="1" sz="5100">
              <a:solidFill>
                <a:srgbClr val="FFFFFF"/>
              </a:solidFill>
              <a:latin typeface="Sakkal Majalla"/>
              <a:ea typeface="Sakkal Majalla"/>
              <a:cs typeface="Sakkal Majalla"/>
              <a:sym typeface="Sakkal Majalla"/>
            </a:endParaRPr>
          </a:p>
          <a:p>
            <a:pPr indent="0" lvl="0" marL="0" rtl="1" algn="ctr">
              <a:lnSpc>
                <a:spcPct val="80000"/>
              </a:lnSpc>
              <a:spcBef>
                <a:spcPts val="0"/>
              </a:spcBef>
              <a:spcAft>
                <a:spcPts val="0"/>
              </a:spcAft>
              <a:buNone/>
            </a:pPr>
            <a:r>
              <a:rPr b="1" lang="ar-SA" sz="5100">
                <a:solidFill>
                  <a:srgbClr val="FFFFFF"/>
                </a:solidFill>
                <a:latin typeface="Sakkal Majalla"/>
                <a:ea typeface="Sakkal Majalla"/>
                <a:cs typeface="Sakkal Majalla"/>
                <a:sym typeface="Sakkal Majalla"/>
              </a:rPr>
              <a:t>وعليها بُنيَت الباقيات، مثلَ SentencePiece </a:t>
            </a:r>
            <a:endParaRPr b="1" sz="5100">
              <a:solidFill>
                <a:srgbClr val="FFFFFF"/>
              </a:solidFill>
              <a:latin typeface="Sakkal Majalla"/>
              <a:ea typeface="Sakkal Majalla"/>
              <a:cs typeface="Sakkal Majalla"/>
              <a:sym typeface="Sakkal Majalla"/>
            </a:endParaRPr>
          </a:p>
          <a:p>
            <a:pPr indent="0" lvl="0" marL="0" rtl="1" algn="ctr">
              <a:lnSpc>
                <a:spcPct val="80000"/>
              </a:lnSpc>
              <a:spcBef>
                <a:spcPts val="0"/>
              </a:spcBef>
              <a:spcAft>
                <a:spcPts val="0"/>
              </a:spcAft>
              <a:buNone/>
            </a:pPr>
            <a:br>
              <a:rPr b="1" lang="ar-SA" sz="5100">
                <a:solidFill>
                  <a:srgbClr val="FFFFFF"/>
                </a:solidFill>
                <a:latin typeface="Sakkal Majalla"/>
                <a:ea typeface="Sakkal Majalla"/>
                <a:cs typeface="Sakkal Majalla"/>
                <a:sym typeface="Sakkal Majalla"/>
              </a:rPr>
            </a:br>
            <a:r>
              <a:rPr b="1" lang="ar-SA" sz="5100">
                <a:solidFill>
                  <a:srgbClr val="FFFFFF"/>
                </a:solidFill>
                <a:latin typeface="Sakkal Majalla"/>
                <a:ea typeface="Sakkal Majalla"/>
                <a:cs typeface="Sakkal Majalla"/>
                <a:sym typeface="Sakkal Majalla"/>
              </a:rPr>
              <a:t>وينبغي دراسة المقسمات بما يتناسب مع العربية</a:t>
            </a:r>
            <a:endParaRPr b="1" sz="5100">
              <a:solidFill>
                <a:srgbClr val="FFFFFF"/>
              </a:solidFill>
              <a:latin typeface="Sakkal Majalla"/>
              <a:ea typeface="Sakkal Majalla"/>
              <a:cs typeface="Sakkal Majalla"/>
              <a:sym typeface="Sakkal Majall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descr="A blue rectangular object with white text&#10;&#10;Description automatically generated" id="74" name="Google Shape;74;p14"/>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75" name="Google Shape;75;p14"/>
          <p:cNvSpPr/>
          <p:nvPr/>
        </p:nvSpPr>
        <p:spPr>
          <a:xfrm>
            <a:off x="9250325" y="358850"/>
            <a:ext cx="5701800" cy="1435500"/>
          </a:xfrm>
          <a:prstGeom prst="roundRect">
            <a:avLst>
              <a:gd fmla="val 16667" name="adj"/>
            </a:avLst>
          </a:prstGeom>
          <a:solidFill>
            <a:srgbClr val="173D5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1" algn="ctr">
              <a:lnSpc>
                <a:spcPct val="80000"/>
              </a:lnSpc>
              <a:spcBef>
                <a:spcPts val="0"/>
              </a:spcBef>
              <a:spcAft>
                <a:spcPts val="0"/>
              </a:spcAft>
              <a:buNone/>
            </a:pPr>
            <a:r>
              <a:rPr b="1" lang="ar-SA" sz="7600">
                <a:solidFill>
                  <a:srgbClr val="FFFFFF"/>
                </a:solidFill>
                <a:latin typeface="Sakkal Majalla"/>
                <a:ea typeface="Sakkal Majalla"/>
                <a:cs typeface="Sakkal Majalla"/>
                <a:sym typeface="Sakkal Majalla"/>
              </a:rPr>
              <a:t>المدونات النصية</a:t>
            </a:r>
            <a:endParaRPr>
              <a:solidFill>
                <a:srgbClr val="FFFFFF"/>
              </a:solidFill>
            </a:endParaRPr>
          </a:p>
        </p:txBody>
      </p:sp>
      <p:sp>
        <p:nvSpPr>
          <p:cNvPr id="76" name="Google Shape;76;p14"/>
          <p:cNvSpPr/>
          <p:nvPr/>
        </p:nvSpPr>
        <p:spPr>
          <a:xfrm>
            <a:off x="13416950" y="2803900"/>
            <a:ext cx="9569400" cy="6006900"/>
          </a:xfrm>
          <a:prstGeom prst="roundRect">
            <a:avLst>
              <a:gd fmla="val 3621" name="adj"/>
            </a:avLst>
          </a:prstGeom>
          <a:solidFill>
            <a:srgbClr val="173D5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1" algn="ctr">
              <a:lnSpc>
                <a:spcPct val="80000"/>
              </a:lnSpc>
              <a:spcBef>
                <a:spcPts val="0"/>
              </a:spcBef>
              <a:spcAft>
                <a:spcPts val="0"/>
              </a:spcAft>
              <a:buNone/>
            </a:pPr>
            <a:r>
              <a:rPr b="1" lang="ar-SA" sz="7600">
                <a:solidFill>
                  <a:srgbClr val="FFFFFF"/>
                </a:solidFill>
                <a:latin typeface="Sakkal Majalla"/>
                <a:ea typeface="Sakkal Majalla"/>
                <a:cs typeface="Sakkal Majalla"/>
                <a:sym typeface="Sakkal Majalla"/>
              </a:rPr>
              <a:t>مشاكل المدونات</a:t>
            </a:r>
            <a:endParaRPr b="1" sz="7600">
              <a:solidFill>
                <a:srgbClr val="FFFFFF"/>
              </a:solidFill>
              <a:latin typeface="Sakkal Majalla"/>
              <a:ea typeface="Sakkal Majalla"/>
              <a:cs typeface="Sakkal Majalla"/>
              <a:sym typeface="Sakkal Majalla"/>
            </a:endParaRPr>
          </a:p>
          <a:p>
            <a:pPr indent="0" lvl="0" marL="0" rtl="1" algn="ctr">
              <a:lnSpc>
                <a:spcPct val="80000"/>
              </a:lnSpc>
              <a:spcBef>
                <a:spcPts val="0"/>
              </a:spcBef>
              <a:spcAft>
                <a:spcPts val="0"/>
              </a:spcAft>
              <a:buNone/>
            </a:pPr>
            <a:r>
              <a:t/>
            </a:r>
            <a:endParaRPr b="1" sz="7600">
              <a:solidFill>
                <a:srgbClr val="FFFFFF"/>
              </a:solidFill>
              <a:latin typeface="Sakkal Majalla"/>
              <a:ea typeface="Sakkal Majalla"/>
              <a:cs typeface="Sakkal Majalla"/>
              <a:sym typeface="Sakkal Majalla"/>
            </a:endParaRPr>
          </a:p>
          <a:p>
            <a:pPr indent="-546100" lvl="0" marL="914400" rtl="1" algn="r">
              <a:lnSpc>
                <a:spcPct val="80000"/>
              </a:lnSpc>
              <a:spcBef>
                <a:spcPts val="0"/>
              </a:spcBef>
              <a:spcAft>
                <a:spcPts val="0"/>
              </a:spcAft>
              <a:buClr>
                <a:srgbClr val="FFFFFF"/>
              </a:buClr>
              <a:buSzPts val="5000"/>
              <a:buFont typeface="Sakkal Majalla"/>
              <a:buChar char="●"/>
            </a:pPr>
            <a:r>
              <a:rPr b="1" lang="ar-SA" sz="5000">
                <a:solidFill>
                  <a:srgbClr val="FFFFFF"/>
                </a:solidFill>
                <a:latin typeface="Sakkal Majalla"/>
                <a:ea typeface="Sakkal Majalla"/>
                <a:cs typeface="Sakkal Majalla"/>
                <a:sym typeface="Sakkal Majalla"/>
              </a:rPr>
              <a:t>قلة النصوص </a:t>
            </a:r>
            <a:endParaRPr b="1" sz="5000">
              <a:solidFill>
                <a:srgbClr val="FFFFFF"/>
              </a:solidFill>
              <a:latin typeface="Sakkal Majalla"/>
              <a:ea typeface="Sakkal Majalla"/>
              <a:cs typeface="Sakkal Majalla"/>
              <a:sym typeface="Sakkal Majalla"/>
            </a:endParaRPr>
          </a:p>
          <a:p>
            <a:pPr indent="0" lvl="0" marL="914400" rtl="1" algn="r">
              <a:lnSpc>
                <a:spcPct val="80000"/>
              </a:lnSpc>
              <a:spcBef>
                <a:spcPts val="0"/>
              </a:spcBef>
              <a:spcAft>
                <a:spcPts val="0"/>
              </a:spcAft>
              <a:buNone/>
            </a:pPr>
            <a:r>
              <a:rPr b="1" lang="ar-SA" sz="4100">
                <a:solidFill>
                  <a:srgbClr val="FFFFFF"/>
                </a:solidFill>
                <a:latin typeface="Sakkal Majalla"/>
                <a:ea typeface="Sakkal Majalla"/>
                <a:cs typeface="Sakkal Majalla"/>
                <a:sym typeface="Sakkal Majalla"/>
              </a:rPr>
              <a:t>(أكبر الموجود مدونة سدايا 540 مليار جزء لغوي </a:t>
            </a:r>
            <a:r>
              <a:rPr b="1" lang="ar-SA" sz="4100">
                <a:solidFill>
                  <a:srgbClr val="FFFFFF"/>
                </a:solidFill>
                <a:latin typeface="Sakkal Majalla"/>
                <a:ea typeface="Sakkal Majalla"/>
                <a:cs typeface="Sakkal Majalla"/>
                <a:sym typeface="Sakkal Majalla"/>
              </a:rPr>
              <a:t>ونصفُه مترجم</a:t>
            </a:r>
            <a:r>
              <a:rPr b="1" lang="ar-SA" sz="4100">
                <a:solidFill>
                  <a:srgbClr val="FFFFFF"/>
                </a:solidFill>
                <a:latin typeface="Sakkal Majalla"/>
                <a:ea typeface="Sakkal Majalla"/>
                <a:cs typeface="Sakkal Majalla"/>
                <a:sym typeface="Sakkal Majalla"/>
              </a:rPr>
              <a:t>) والإنجليزي فمن المنشور له 15 ترليار جُزءٍ لغوي </a:t>
            </a:r>
            <a:br>
              <a:rPr b="1" lang="ar-SA" sz="4100">
                <a:solidFill>
                  <a:srgbClr val="FFFFFF"/>
                </a:solidFill>
                <a:latin typeface="Sakkal Majalla"/>
                <a:ea typeface="Sakkal Majalla"/>
                <a:cs typeface="Sakkal Majalla"/>
                <a:sym typeface="Sakkal Majalla"/>
              </a:rPr>
            </a:br>
            <a:endParaRPr b="1" sz="4100">
              <a:solidFill>
                <a:srgbClr val="FFFFFF"/>
              </a:solidFill>
              <a:latin typeface="Sakkal Majalla"/>
              <a:ea typeface="Sakkal Majalla"/>
              <a:cs typeface="Sakkal Majalla"/>
              <a:sym typeface="Sakkal Majalla"/>
            </a:endParaRPr>
          </a:p>
          <a:p>
            <a:pPr indent="-546100" lvl="0" marL="914400" rtl="1" algn="r">
              <a:lnSpc>
                <a:spcPct val="80000"/>
              </a:lnSpc>
              <a:spcBef>
                <a:spcPts val="0"/>
              </a:spcBef>
              <a:spcAft>
                <a:spcPts val="0"/>
              </a:spcAft>
              <a:buClr>
                <a:srgbClr val="FFFFFF"/>
              </a:buClr>
              <a:buSzPts val="5000"/>
              <a:buFont typeface="Sakkal Majalla"/>
              <a:buChar char="●"/>
            </a:pPr>
            <a:r>
              <a:rPr b="1" lang="ar-SA" sz="5000">
                <a:solidFill>
                  <a:srgbClr val="FFFFFF"/>
                </a:solidFill>
                <a:latin typeface="Sakkal Majalla"/>
                <a:ea typeface="Sakkal Majalla"/>
                <a:cs typeface="Sakkal Majalla"/>
                <a:sym typeface="Sakkal Majalla"/>
              </a:rPr>
              <a:t>المحتوى غالبه من الشبكة وليس بذي جَودةٍ. وكمية الكتب قليلة (من منشور وتجربة)</a:t>
            </a:r>
            <a:endParaRPr b="1" sz="5000">
              <a:solidFill>
                <a:srgbClr val="FFFFFF"/>
              </a:solidFill>
              <a:latin typeface="Sakkal Majalla"/>
              <a:ea typeface="Sakkal Majalla"/>
              <a:cs typeface="Sakkal Majalla"/>
              <a:sym typeface="Sakkal Majalla"/>
            </a:endParaRPr>
          </a:p>
        </p:txBody>
      </p:sp>
      <p:sp>
        <p:nvSpPr>
          <p:cNvPr id="77" name="Google Shape;77;p14"/>
          <p:cNvSpPr/>
          <p:nvPr/>
        </p:nvSpPr>
        <p:spPr>
          <a:xfrm>
            <a:off x="677825" y="2803900"/>
            <a:ext cx="10586100" cy="6006900"/>
          </a:xfrm>
          <a:prstGeom prst="roundRect">
            <a:avLst>
              <a:gd fmla="val 3621" name="adj"/>
            </a:avLst>
          </a:prstGeom>
          <a:solidFill>
            <a:srgbClr val="173D5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1" algn="ctr">
              <a:lnSpc>
                <a:spcPct val="80000"/>
              </a:lnSpc>
              <a:spcBef>
                <a:spcPts val="0"/>
              </a:spcBef>
              <a:spcAft>
                <a:spcPts val="0"/>
              </a:spcAft>
              <a:buNone/>
            </a:pPr>
            <a:r>
              <a:rPr b="1" lang="ar-SA" sz="7600">
                <a:solidFill>
                  <a:srgbClr val="FFFFFF"/>
                </a:solidFill>
                <a:latin typeface="Sakkal Majalla"/>
                <a:ea typeface="Sakkal Majalla"/>
                <a:cs typeface="Sakkal Majalla"/>
                <a:sym typeface="Sakkal Majalla"/>
              </a:rPr>
              <a:t>مُقترحات</a:t>
            </a:r>
            <a:endParaRPr b="1" sz="7600">
              <a:solidFill>
                <a:srgbClr val="FFFFFF"/>
              </a:solidFill>
              <a:latin typeface="Sakkal Majalla"/>
              <a:ea typeface="Sakkal Majalla"/>
              <a:cs typeface="Sakkal Majalla"/>
              <a:sym typeface="Sakkal Majalla"/>
            </a:endParaRPr>
          </a:p>
          <a:p>
            <a:pPr indent="0" lvl="0" marL="0" rtl="1" algn="ctr">
              <a:lnSpc>
                <a:spcPct val="80000"/>
              </a:lnSpc>
              <a:spcBef>
                <a:spcPts val="0"/>
              </a:spcBef>
              <a:spcAft>
                <a:spcPts val="0"/>
              </a:spcAft>
              <a:buNone/>
            </a:pPr>
            <a:r>
              <a:t/>
            </a:r>
            <a:endParaRPr b="1" sz="7600">
              <a:solidFill>
                <a:srgbClr val="FFFFFF"/>
              </a:solidFill>
              <a:latin typeface="Sakkal Majalla"/>
              <a:ea typeface="Sakkal Majalla"/>
              <a:cs typeface="Sakkal Majalla"/>
              <a:sym typeface="Sakkal Majalla"/>
            </a:endParaRPr>
          </a:p>
          <a:p>
            <a:pPr indent="-552450" lvl="0" marL="914400" rtl="1" algn="just">
              <a:lnSpc>
                <a:spcPct val="80000"/>
              </a:lnSpc>
              <a:spcBef>
                <a:spcPts val="0"/>
              </a:spcBef>
              <a:spcAft>
                <a:spcPts val="0"/>
              </a:spcAft>
              <a:buClr>
                <a:srgbClr val="FFFFFF"/>
              </a:buClr>
              <a:buSzPts val="5100"/>
              <a:buFont typeface="Sakkal Majalla"/>
              <a:buChar char="●"/>
            </a:pPr>
            <a:r>
              <a:rPr b="1" lang="ar-SA" sz="5100">
                <a:solidFill>
                  <a:srgbClr val="FFFFFF"/>
                </a:solidFill>
                <a:latin typeface="Sakkal Majalla"/>
                <a:ea typeface="Sakkal Majalla"/>
                <a:cs typeface="Sakkal Majalla"/>
                <a:sym typeface="Sakkal Majalla"/>
              </a:rPr>
              <a:t>تكريس الجهود في تحسين الترجمة يدويًّا ثم آليًّا. </a:t>
            </a:r>
            <a:br>
              <a:rPr b="1" lang="ar-SA" sz="5100">
                <a:solidFill>
                  <a:srgbClr val="FFFFFF"/>
                </a:solidFill>
                <a:latin typeface="Sakkal Majalla"/>
                <a:ea typeface="Sakkal Majalla"/>
                <a:cs typeface="Sakkal Majalla"/>
                <a:sym typeface="Sakkal Majalla"/>
              </a:rPr>
            </a:br>
            <a:endParaRPr b="1" sz="5100">
              <a:solidFill>
                <a:srgbClr val="FFFFFF"/>
              </a:solidFill>
              <a:latin typeface="Sakkal Majalla"/>
              <a:ea typeface="Sakkal Majalla"/>
              <a:cs typeface="Sakkal Majalla"/>
              <a:sym typeface="Sakkal Majalla"/>
            </a:endParaRPr>
          </a:p>
          <a:p>
            <a:pPr indent="-552450" lvl="0" marL="914400" rtl="1" algn="just">
              <a:lnSpc>
                <a:spcPct val="80000"/>
              </a:lnSpc>
              <a:spcBef>
                <a:spcPts val="0"/>
              </a:spcBef>
              <a:spcAft>
                <a:spcPts val="0"/>
              </a:spcAft>
              <a:buClr>
                <a:srgbClr val="FFFFFF"/>
              </a:buClr>
              <a:buSzPts val="5100"/>
              <a:buFont typeface="Sakkal Majalla"/>
              <a:buChar char="●"/>
            </a:pPr>
            <a:r>
              <a:rPr b="1" lang="ar-SA" sz="5100">
                <a:solidFill>
                  <a:srgbClr val="FFFFFF"/>
                </a:solidFill>
                <a:latin typeface="Sakkal Majalla"/>
                <a:ea typeface="Sakkal Majalla"/>
                <a:cs typeface="Sakkal Majalla"/>
                <a:sym typeface="Sakkal Majalla"/>
              </a:rPr>
              <a:t>تطوير أساليب استخراج النصوص من المصورات</a:t>
            </a:r>
            <a:br>
              <a:rPr b="1" lang="ar-SA" sz="5100">
                <a:solidFill>
                  <a:srgbClr val="FFFFFF"/>
                </a:solidFill>
                <a:latin typeface="Sakkal Majalla"/>
                <a:ea typeface="Sakkal Majalla"/>
                <a:cs typeface="Sakkal Majalla"/>
                <a:sym typeface="Sakkal Majalla"/>
              </a:rPr>
            </a:br>
            <a:endParaRPr b="1" sz="5100">
              <a:solidFill>
                <a:srgbClr val="FFFFFF"/>
              </a:solidFill>
              <a:latin typeface="Sakkal Majalla"/>
              <a:ea typeface="Sakkal Majalla"/>
              <a:cs typeface="Sakkal Majalla"/>
              <a:sym typeface="Sakkal Majalla"/>
            </a:endParaRPr>
          </a:p>
          <a:p>
            <a:pPr indent="-552450" lvl="0" marL="914400" rtl="1" algn="just">
              <a:lnSpc>
                <a:spcPct val="80000"/>
              </a:lnSpc>
              <a:spcBef>
                <a:spcPts val="0"/>
              </a:spcBef>
              <a:spcAft>
                <a:spcPts val="0"/>
              </a:spcAft>
              <a:buClr>
                <a:srgbClr val="FFFFFF"/>
              </a:buClr>
              <a:buSzPts val="5100"/>
              <a:buFont typeface="Sakkal Majalla"/>
              <a:buChar char="●"/>
            </a:pPr>
            <a:r>
              <a:rPr b="1" lang="ar-SA" sz="5100">
                <a:solidFill>
                  <a:srgbClr val="FFFFFF"/>
                </a:solidFill>
                <a:latin typeface="Sakkal Majalla"/>
                <a:ea typeface="Sakkal Majalla"/>
                <a:cs typeface="Sakkal Majalla"/>
                <a:sym typeface="Sakkal Majalla"/>
              </a:rPr>
              <a:t>إرجاءُ تطوير النماذج والتركيز على رقمنة النصوص، والترجمة والفهرسة.</a:t>
            </a:r>
            <a:endParaRPr b="1" sz="5100">
              <a:solidFill>
                <a:srgbClr val="FFFFFF"/>
              </a:solidFill>
              <a:latin typeface="Sakkal Majalla"/>
              <a:ea typeface="Sakkal Majalla"/>
              <a:cs typeface="Sakkal Majalla"/>
              <a:sym typeface="Sakkal Majalla"/>
            </a:endParaRPr>
          </a:p>
          <a:p>
            <a:pPr indent="0" lvl="0" marL="0" rtl="1" algn="just">
              <a:lnSpc>
                <a:spcPct val="80000"/>
              </a:lnSpc>
              <a:spcBef>
                <a:spcPts val="0"/>
              </a:spcBef>
              <a:spcAft>
                <a:spcPts val="0"/>
              </a:spcAft>
              <a:buNone/>
            </a:pPr>
            <a:r>
              <a:t/>
            </a:r>
            <a:endParaRPr b="1" sz="5100">
              <a:solidFill>
                <a:srgbClr val="FFFFFF"/>
              </a:solidFill>
              <a:latin typeface="Sakkal Majalla"/>
              <a:ea typeface="Sakkal Majalla"/>
              <a:cs typeface="Sakkal Majalla"/>
              <a:sym typeface="Sakkal Majall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rectangle with white text&#10;&#10;Description automatically generated" id="82" name="Google Shape;82;p15"/>
          <p:cNvPicPr preferRelativeResize="0"/>
          <p:nvPr/>
        </p:nvPicPr>
        <p:blipFill rotWithShape="1">
          <a:blip r:embed="rId3">
            <a:alphaModFix/>
          </a:blip>
          <a:srcRect b="0" l="0" r="0" t="0"/>
          <a:stretch/>
        </p:blipFill>
        <p:spPr>
          <a:xfrm>
            <a:off x="0" y="0"/>
            <a:ext cx="24384000" cy="13716000"/>
          </a:xfrm>
          <a:prstGeom prst="rect">
            <a:avLst/>
          </a:prstGeom>
          <a:noFill/>
          <a:ln>
            <a:noFill/>
          </a:ln>
        </p:spPr>
      </p:pic>
      <p:sp>
        <p:nvSpPr>
          <p:cNvPr id="83" name="Google Shape;83;p15"/>
          <p:cNvSpPr txBox="1"/>
          <p:nvPr/>
        </p:nvSpPr>
        <p:spPr>
          <a:xfrm>
            <a:off x="12192000" y="6455931"/>
            <a:ext cx="10477500" cy="1435200"/>
          </a:xfrm>
          <a:prstGeom prst="rect">
            <a:avLst/>
          </a:prstGeom>
          <a:noFill/>
          <a:ln>
            <a:noFill/>
          </a:ln>
        </p:spPr>
        <p:txBody>
          <a:bodyPr anchorCtr="0" anchor="t" bIns="45700" lIns="91425" spcFirstLastPara="1" rIns="91425" wrap="square" tIns="45700">
            <a:noAutofit/>
          </a:bodyPr>
          <a:lstStyle/>
          <a:p>
            <a:pPr indent="0" lvl="0" marL="0" marR="0" rtl="1" algn="r">
              <a:lnSpc>
                <a:spcPct val="80000"/>
              </a:lnSpc>
              <a:spcBef>
                <a:spcPts val="0"/>
              </a:spcBef>
              <a:spcAft>
                <a:spcPts val="0"/>
              </a:spcAft>
              <a:buClr>
                <a:srgbClr val="FFFFFF"/>
              </a:buClr>
              <a:buSzPts val="6900"/>
              <a:buFont typeface="Sakkal Majalla"/>
              <a:buNone/>
            </a:pPr>
            <a:r>
              <a:rPr b="1" lang="ar-SA" sz="6900">
                <a:solidFill>
                  <a:srgbClr val="FFFFFF"/>
                </a:solidFill>
                <a:latin typeface="Sakkal Majalla"/>
                <a:ea typeface="Sakkal Majalla"/>
                <a:cs typeface="Sakkal Majalla"/>
                <a:sym typeface="Sakkal Majalla"/>
              </a:rPr>
              <a:t>نموذج المحوِّل</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A blue rectangular object with white text&#10;&#10;Description automatically generated" id="88" name="Google Shape;88;p16"/>
          <p:cNvPicPr preferRelativeResize="0"/>
          <p:nvPr/>
        </p:nvPicPr>
        <p:blipFill>
          <a:blip r:embed="rId3">
            <a:alphaModFix/>
          </a:blip>
          <a:stretch>
            <a:fillRect/>
          </a:stretch>
        </p:blipFill>
        <p:spPr>
          <a:xfrm>
            <a:off x="0" y="0"/>
            <a:ext cx="24536402" cy="13868401"/>
          </a:xfrm>
          <a:prstGeom prst="rect">
            <a:avLst/>
          </a:prstGeom>
          <a:noFill/>
          <a:ln>
            <a:noFill/>
          </a:ln>
        </p:spPr>
      </p:pic>
      <p:pic>
        <p:nvPicPr>
          <p:cNvPr id="89" name="Google Shape;89;p16"/>
          <p:cNvPicPr preferRelativeResize="0"/>
          <p:nvPr/>
        </p:nvPicPr>
        <p:blipFill>
          <a:blip r:embed="rId4">
            <a:alphaModFix/>
          </a:blip>
          <a:stretch>
            <a:fillRect/>
          </a:stretch>
        </p:blipFill>
        <p:spPr>
          <a:xfrm>
            <a:off x="17099975" y="47262"/>
            <a:ext cx="6563000" cy="12700600"/>
          </a:xfrm>
          <a:prstGeom prst="rect">
            <a:avLst/>
          </a:prstGeom>
          <a:noFill/>
          <a:ln>
            <a:noFill/>
          </a:ln>
        </p:spPr>
      </p:pic>
      <p:pic>
        <p:nvPicPr>
          <p:cNvPr id="90" name="Google Shape;90;p16"/>
          <p:cNvPicPr preferRelativeResize="0"/>
          <p:nvPr/>
        </p:nvPicPr>
        <p:blipFill rotWithShape="1">
          <a:blip r:embed="rId4">
            <a:alphaModFix/>
          </a:blip>
          <a:srcRect b="5251" l="10384" r="36770" t="75278"/>
          <a:stretch/>
        </p:blipFill>
        <p:spPr>
          <a:xfrm>
            <a:off x="9365988" y="7104050"/>
            <a:ext cx="4977175" cy="3548626"/>
          </a:xfrm>
          <a:prstGeom prst="rect">
            <a:avLst/>
          </a:prstGeom>
          <a:noFill/>
          <a:ln>
            <a:noFill/>
          </a:ln>
        </p:spPr>
      </p:pic>
      <p:pic>
        <p:nvPicPr>
          <p:cNvPr id="91" name="Google Shape;91;p16"/>
          <p:cNvPicPr preferRelativeResize="0"/>
          <p:nvPr/>
        </p:nvPicPr>
        <p:blipFill rotWithShape="1">
          <a:blip r:embed="rId4">
            <a:alphaModFix/>
          </a:blip>
          <a:srcRect b="27557" l="14699" r="33357" t="24095"/>
          <a:stretch/>
        </p:blipFill>
        <p:spPr>
          <a:xfrm>
            <a:off x="3791000" y="2142450"/>
            <a:ext cx="4724850" cy="8510225"/>
          </a:xfrm>
          <a:prstGeom prst="rect">
            <a:avLst/>
          </a:prstGeom>
          <a:noFill/>
          <a:ln>
            <a:noFill/>
          </a:ln>
        </p:spPr>
      </p:pic>
      <p:pic>
        <p:nvPicPr>
          <p:cNvPr id="92" name="Google Shape;92;p16"/>
          <p:cNvPicPr preferRelativeResize="0"/>
          <p:nvPr/>
        </p:nvPicPr>
        <p:blipFill rotWithShape="1">
          <a:blip r:embed="rId4">
            <a:alphaModFix/>
          </a:blip>
          <a:srcRect b="77883" l="16525" r="41251" t="5320"/>
          <a:stretch/>
        </p:blipFill>
        <p:spPr>
          <a:xfrm>
            <a:off x="10040838" y="2142450"/>
            <a:ext cx="4302311" cy="3311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213B56"/>
      </a:lt1>
      <a:dk2>
        <a:srgbClr val="A7A7A7"/>
      </a:dk2>
      <a:lt2>
        <a:srgbClr val="535353"/>
      </a:lt2>
      <a:accent1>
        <a:srgbClr val="3F27B8"/>
      </a:accent1>
      <a:accent2>
        <a:srgbClr val="AA3C35"/>
      </a:accent2>
      <a:accent3>
        <a:srgbClr val="020013"/>
      </a:accent3>
      <a:accent4>
        <a:srgbClr val="B0823E"/>
      </a:accent4>
      <a:accent5>
        <a:srgbClr val="5298A4"/>
      </a:accent5>
      <a:accent6>
        <a:srgbClr val="B17D8D"/>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A7A7A7"/>
      </a:dk2>
      <a:lt2>
        <a:srgbClr val="535353"/>
      </a:lt2>
      <a:accent1>
        <a:srgbClr val="3F27B8"/>
      </a:accent1>
      <a:accent2>
        <a:srgbClr val="AA3C35"/>
      </a:accent2>
      <a:accent3>
        <a:srgbClr val="020013"/>
      </a:accent3>
      <a:accent4>
        <a:srgbClr val="B0823E"/>
      </a:accent4>
      <a:accent5>
        <a:srgbClr val="5298A4"/>
      </a:accent5>
      <a:accent6>
        <a:srgbClr val="B17D8D"/>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