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23.png" ContentType="image/png"/>
  <Override PartName="/ppt/media/image22.png" ContentType="image/png"/>
  <Override PartName="/ppt/media/image24.png" ContentType="image/png"/>
  <Override PartName="/ppt/media/image25.png" ContentType="image/png"/>
  <Override PartName="/ppt/media/image19.png" ContentType="image/png"/>
  <Override PartName="/ppt/media/image21.png" ContentType="image/png"/>
  <Override PartName="/ppt/media/image20.png" ContentType="image/png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3830300" cy="77724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73760" y="3754800"/>
            <a:ext cx="460296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73760" y="8102160"/>
            <a:ext cx="460296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73760" y="3754800"/>
            <a:ext cx="224604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2832480" y="3754800"/>
            <a:ext cx="224604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73760" y="8102160"/>
            <a:ext cx="224604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2832480" y="8102160"/>
            <a:ext cx="224604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73760" y="3754800"/>
            <a:ext cx="148176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2030040" y="3754800"/>
            <a:ext cx="148176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3586320" y="3754800"/>
            <a:ext cx="148176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73760" y="8102160"/>
            <a:ext cx="148176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2030040" y="8102160"/>
            <a:ext cx="148176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3586320" y="8102160"/>
            <a:ext cx="148176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73760" y="3754800"/>
            <a:ext cx="4602960" cy="83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73760" y="3754800"/>
            <a:ext cx="4602960" cy="83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73760" y="3754800"/>
            <a:ext cx="2246040" cy="83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2832480" y="3754800"/>
            <a:ext cx="2246040" cy="83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91200" y="309960"/>
            <a:ext cx="12447000" cy="60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73760" y="3754800"/>
            <a:ext cx="224604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2832480" y="3754800"/>
            <a:ext cx="2246040" cy="83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73760" y="8102160"/>
            <a:ext cx="224604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73760" y="3754800"/>
            <a:ext cx="4602960" cy="83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73760" y="3754800"/>
            <a:ext cx="2246040" cy="83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2832480" y="3754800"/>
            <a:ext cx="224604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2832480" y="8102160"/>
            <a:ext cx="224604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73760" y="3754800"/>
            <a:ext cx="224604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2832480" y="3754800"/>
            <a:ext cx="224604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73760" y="8102160"/>
            <a:ext cx="460296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73760" y="3754800"/>
            <a:ext cx="460296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73760" y="8102160"/>
            <a:ext cx="460296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73760" y="3754800"/>
            <a:ext cx="224604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2832480" y="3754800"/>
            <a:ext cx="224604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73760" y="8102160"/>
            <a:ext cx="224604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2832480" y="8102160"/>
            <a:ext cx="224604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73760" y="3754800"/>
            <a:ext cx="148176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2030040" y="3754800"/>
            <a:ext cx="148176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3586320" y="3754800"/>
            <a:ext cx="148176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73760" y="8102160"/>
            <a:ext cx="148176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2030040" y="8102160"/>
            <a:ext cx="148176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3586320" y="8102160"/>
            <a:ext cx="148176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473760" y="3754800"/>
            <a:ext cx="4602960" cy="83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73760" y="3754800"/>
            <a:ext cx="4602960" cy="83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73760" y="3754800"/>
            <a:ext cx="2246040" cy="83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2832480" y="3754800"/>
            <a:ext cx="2246040" cy="83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73760" y="3754800"/>
            <a:ext cx="4602960" cy="83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91200" y="309960"/>
            <a:ext cx="12447000" cy="60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73760" y="3754800"/>
            <a:ext cx="224604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2832480" y="3754800"/>
            <a:ext cx="2246040" cy="83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73760" y="8102160"/>
            <a:ext cx="224604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73760" y="3754800"/>
            <a:ext cx="2246040" cy="83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2832480" y="3754800"/>
            <a:ext cx="224604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2832480" y="8102160"/>
            <a:ext cx="224604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73760" y="3754800"/>
            <a:ext cx="224604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2832480" y="3754800"/>
            <a:ext cx="224604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473760" y="8102160"/>
            <a:ext cx="460296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73760" y="3754800"/>
            <a:ext cx="460296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73760" y="8102160"/>
            <a:ext cx="460296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73760" y="3754800"/>
            <a:ext cx="224604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2832480" y="3754800"/>
            <a:ext cx="224604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73760" y="8102160"/>
            <a:ext cx="224604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2832480" y="8102160"/>
            <a:ext cx="224604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73760" y="3754800"/>
            <a:ext cx="148176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2030040" y="3754800"/>
            <a:ext cx="148176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3586320" y="3754800"/>
            <a:ext cx="148176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473760" y="8102160"/>
            <a:ext cx="148176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2030040" y="8102160"/>
            <a:ext cx="148176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3586320" y="8102160"/>
            <a:ext cx="148176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73760" y="3754800"/>
            <a:ext cx="2246040" cy="83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2832480" y="3754800"/>
            <a:ext cx="2246040" cy="83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91200" y="309960"/>
            <a:ext cx="12447000" cy="60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73760" y="3754800"/>
            <a:ext cx="224604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2832480" y="3754800"/>
            <a:ext cx="2246040" cy="83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73760" y="8102160"/>
            <a:ext cx="224604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73760" y="3754800"/>
            <a:ext cx="2246040" cy="83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2832480" y="3754800"/>
            <a:ext cx="224604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2832480" y="8102160"/>
            <a:ext cx="224604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73760" y="3754800"/>
            <a:ext cx="224604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2832480" y="3754800"/>
            <a:ext cx="224604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73760" y="8102160"/>
            <a:ext cx="4602960" cy="39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73760" y="3754800"/>
            <a:ext cx="4602960" cy="8322480"/>
          </a:xfrm>
          <a:prstGeom prst="rect">
            <a:avLst/>
          </a:prstGeom>
          <a:noFill/>
          <a:ln w="0">
            <a:noFill/>
          </a:ln>
        </p:spPr>
        <p:txBody>
          <a:bodyPr lIns="0" rIns="72000" tIns="7200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7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7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7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7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7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7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7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73760" y="3015360"/>
            <a:ext cx="6683760" cy="12162960"/>
          </a:xfrm>
          <a:prstGeom prst="rect">
            <a:avLst/>
          </a:prstGeom>
          <a:noFill/>
          <a:ln w="0">
            <a:noFill/>
          </a:ln>
        </p:spPr>
        <p:txBody>
          <a:bodyPr lIns="0" rIns="72000" tIns="7200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500" spc="-1" strike="noStrike">
                <a:solidFill>
                  <a:srgbClr val="000000"/>
                </a:solidFill>
                <a:latin typeface="Arial"/>
              </a:rPr>
              <a:t>Для правки структуры </a:t>
            </a:r>
            <a:r>
              <a:rPr b="0" lang="ru-RU" sz="4500" spc="-1" strike="noStrike">
                <a:solidFill>
                  <a:srgbClr val="000000"/>
                </a:solidFill>
                <a:latin typeface="Arial"/>
              </a:rPr>
              <a:t>щёлкните мышью</a:t>
            </a:r>
            <a:endParaRPr b="0" lang="ru-RU" sz="4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4500" spc="-1" strike="noStrike">
                <a:solidFill>
                  <a:srgbClr val="000000"/>
                </a:solidFill>
                <a:latin typeface="Arial"/>
              </a:rPr>
              <a:t>Второй уровень </a:t>
            </a:r>
            <a:r>
              <a:rPr b="0" lang="ru-RU" sz="45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45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500" spc="-1" strike="noStrike">
                <a:solidFill>
                  <a:srgbClr val="000000"/>
                </a:solidFill>
                <a:latin typeface="Arial"/>
              </a:rPr>
              <a:t>Третий уровень </a:t>
            </a:r>
            <a:r>
              <a:rPr b="0" lang="ru-RU" sz="45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45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4500" spc="-1" strike="noStrike">
                <a:solidFill>
                  <a:srgbClr val="000000"/>
                </a:solidFill>
                <a:latin typeface="Arial"/>
              </a:rPr>
              <a:t>Четвёртый уровень </a:t>
            </a:r>
            <a:r>
              <a:rPr b="0" lang="ru-RU" sz="45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4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500" spc="-1" strike="noStrike">
                <a:solidFill>
                  <a:srgbClr val="000000"/>
                </a:solidFill>
                <a:latin typeface="Arial"/>
              </a:rPr>
              <a:t>Пятый уровень </a:t>
            </a:r>
            <a:r>
              <a:rPr b="0" lang="ru-RU" sz="45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4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500" spc="-1" strike="noStrike">
                <a:solidFill>
                  <a:srgbClr val="000000"/>
                </a:solidFill>
                <a:latin typeface="Arial"/>
              </a:rPr>
              <a:t>Шестой уровень </a:t>
            </a:r>
            <a:r>
              <a:rPr b="0" lang="ru-RU" sz="45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4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500" spc="-1" strike="noStrike">
                <a:solidFill>
                  <a:srgbClr val="000000"/>
                </a:solidFill>
                <a:latin typeface="Arial"/>
              </a:rPr>
              <a:t>Седьмой </a:t>
            </a:r>
            <a:r>
              <a:rPr b="0" lang="ru-RU" sz="45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45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73760" y="7117200"/>
            <a:ext cx="5217120" cy="2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4;p37" descr=""/>
          <p:cNvPicPr/>
          <p:nvPr/>
        </p:nvPicPr>
        <p:blipFill>
          <a:blip r:embed="rId2"/>
          <a:stretch/>
        </p:blipFill>
        <p:spPr>
          <a:xfrm>
            <a:off x="11597040" y="7057800"/>
            <a:ext cx="1758240" cy="44964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73760" y="474840"/>
            <a:ext cx="12893400" cy="114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4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91200" y="1818720"/>
            <a:ext cx="124470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15;p39" descr=""/>
          <p:cNvPicPr/>
          <p:nvPr/>
        </p:nvPicPr>
        <p:blipFill>
          <a:blip r:embed="rId2"/>
          <a:stretch/>
        </p:blipFill>
        <p:spPr>
          <a:xfrm>
            <a:off x="473760" y="474840"/>
            <a:ext cx="3762000" cy="962280"/>
          </a:xfrm>
          <a:prstGeom prst="rect">
            <a:avLst/>
          </a:prstGeom>
          <a:ln w="0"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473760" y="2811960"/>
            <a:ext cx="4289400" cy="25072560"/>
          </a:xfrm>
          <a:prstGeom prst="rect">
            <a:avLst/>
          </a:prstGeom>
          <a:noFill/>
          <a:ln w="0">
            <a:noFill/>
          </a:ln>
        </p:spPr>
        <p:txBody>
          <a:bodyPr lIns="0" rIns="108000" tIns="10800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600" spc="-1" strike="noStrike">
                <a:solidFill>
                  <a:srgbClr val="000000"/>
                </a:solidFill>
                <a:latin typeface="Arial"/>
              </a:rPr>
              <a:t>Для правки структуры </a:t>
            </a:r>
            <a:r>
              <a:rPr b="0" lang="ru-RU" sz="4600" spc="-1" strike="noStrike">
                <a:solidFill>
                  <a:srgbClr val="000000"/>
                </a:solidFill>
                <a:latin typeface="Arial"/>
              </a:rPr>
              <a:t>щёлкните мышью</a:t>
            </a:r>
            <a:endParaRPr b="0" lang="ru-RU" sz="4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4600" spc="-1" strike="noStrike">
                <a:solidFill>
                  <a:srgbClr val="000000"/>
                </a:solidFill>
                <a:latin typeface="Arial"/>
              </a:rPr>
              <a:t>Второй уровень </a:t>
            </a:r>
            <a:r>
              <a:rPr b="0" lang="ru-RU" sz="46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4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600" spc="-1" strike="noStrike">
                <a:solidFill>
                  <a:srgbClr val="000000"/>
                </a:solidFill>
                <a:latin typeface="Arial"/>
              </a:rPr>
              <a:t>Третий уровень </a:t>
            </a:r>
            <a:r>
              <a:rPr b="0" lang="ru-RU" sz="46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4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4600" spc="-1" strike="noStrike">
                <a:solidFill>
                  <a:srgbClr val="000000"/>
                </a:solidFill>
                <a:latin typeface="Arial"/>
              </a:rPr>
              <a:t>Четвёртый уровень </a:t>
            </a:r>
            <a:r>
              <a:rPr b="0" lang="ru-RU" sz="46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4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600" spc="-1" strike="noStrike">
                <a:solidFill>
                  <a:srgbClr val="000000"/>
                </a:solidFill>
                <a:latin typeface="Arial"/>
              </a:rPr>
              <a:t>Пятый уровень </a:t>
            </a:r>
            <a:r>
              <a:rPr b="0" lang="ru-RU" sz="46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4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600" spc="-1" strike="noStrike">
                <a:solidFill>
                  <a:srgbClr val="000000"/>
                </a:solidFill>
                <a:latin typeface="Arial"/>
              </a:rPr>
              <a:t>Шестой уровень </a:t>
            </a:r>
            <a:r>
              <a:rPr b="0" lang="ru-RU" sz="46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4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600" spc="-1" strike="noStrike">
                <a:solidFill>
                  <a:srgbClr val="000000"/>
                </a:solidFill>
                <a:latin typeface="Arial"/>
              </a:rPr>
              <a:t>Седьмой </a:t>
            </a:r>
            <a:r>
              <a:rPr b="0" lang="ru-RU" sz="46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46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4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" name="Google Shape;17;p39"/>
          <p:cNvGrpSpPr/>
          <p:nvPr/>
        </p:nvGrpSpPr>
        <p:grpSpPr>
          <a:xfrm>
            <a:off x="9229680" y="4053600"/>
            <a:ext cx="4599720" cy="3720600"/>
            <a:chOff x="9229680" y="4053600"/>
            <a:chExt cx="4599720" cy="3720600"/>
          </a:xfrm>
        </p:grpSpPr>
        <p:sp>
          <p:nvSpPr>
            <p:cNvPr id="82" name="Google Shape;18;p39"/>
            <p:cNvSpPr/>
            <p:nvPr/>
          </p:nvSpPr>
          <p:spPr>
            <a:xfrm>
              <a:off x="9229680" y="4277880"/>
              <a:ext cx="4599720" cy="3496320"/>
            </a:xfrm>
            <a:custGeom>
              <a:avLst/>
              <a:gdLst/>
              <a:ahLst/>
              <a:rect l="l" t="t" r="r" b="b"/>
              <a:pathLst>
                <a:path w="4600116" h="3496744">
                  <a:moveTo>
                    <a:pt x="4600117" y="0"/>
                  </a:moveTo>
                  <a:cubicBezTo>
                    <a:pt x="4308892" y="721225"/>
                    <a:pt x="3921960" y="1215486"/>
                    <a:pt x="3594503" y="1535423"/>
                  </a:cubicBezTo>
                  <a:cubicBezTo>
                    <a:pt x="3334726" y="1789732"/>
                    <a:pt x="3120751" y="1950384"/>
                    <a:pt x="2780989" y="2153421"/>
                  </a:cubicBezTo>
                  <a:cubicBezTo>
                    <a:pt x="2636744" y="2240241"/>
                    <a:pt x="2450114" y="2315440"/>
                    <a:pt x="2291513" y="2392006"/>
                  </a:cubicBezTo>
                  <a:lnTo>
                    <a:pt x="0" y="3496745"/>
                  </a:lnTo>
                  <a:lnTo>
                    <a:pt x="0" y="3496745"/>
                  </a:lnTo>
                  <a:lnTo>
                    <a:pt x="4600117" y="3496745"/>
                  </a:lnTo>
                  <a:lnTo>
                    <a:pt x="460011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Google Shape;19;p39"/>
            <p:cNvSpPr/>
            <p:nvPr/>
          </p:nvSpPr>
          <p:spPr>
            <a:xfrm>
              <a:off x="11518920" y="4053600"/>
              <a:ext cx="2310120" cy="2616480"/>
            </a:xfrm>
            <a:custGeom>
              <a:avLst/>
              <a:gdLst/>
              <a:ahLst/>
              <a:rect l="l" t="t" r="r" b="b"/>
              <a:pathLst>
                <a:path w="2310654" h="2616918">
                  <a:moveTo>
                    <a:pt x="2310655" y="0"/>
                  </a:moveTo>
                  <a:cubicBezTo>
                    <a:pt x="2040623" y="1073292"/>
                    <a:pt x="1316663" y="1946966"/>
                    <a:pt x="350700" y="2453532"/>
                  </a:cubicBezTo>
                  <a:cubicBezTo>
                    <a:pt x="236534" y="2510273"/>
                    <a:pt x="112798" y="2562912"/>
                    <a:pt x="2051" y="2616235"/>
                  </a:cubicBezTo>
                  <a:lnTo>
                    <a:pt x="0" y="2616919"/>
                  </a:lnTo>
                  <a:lnTo>
                    <a:pt x="0" y="2616919"/>
                  </a:lnTo>
                  <a:cubicBezTo>
                    <a:pt x="881193" y="2288778"/>
                    <a:pt x="1668730" y="1769223"/>
                    <a:pt x="2310655" y="1108157"/>
                  </a:cubicBezTo>
                  <a:lnTo>
                    <a:pt x="231065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4" name="Google Shape;20;p39"/>
            <p:cNvGrpSpPr/>
            <p:nvPr/>
          </p:nvGrpSpPr>
          <p:grpSpPr>
            <a:xfrm>
              <a:off x="11333520" y="6786720"/>
              <a:ext cx="2054160" cy="554040"/>
              <a:chOff x="11333520" y="6786720"/>
              <a:chExt cx="2054160" cy="554040"/>
            </a:xfrm>
          </p:grpSpPr>
          <p:sp>
            <p:nvSpPr>
              <p:cNvPr id="85" name="Google Shape;21;p39"/>
              <p:cNvSpPr/>
              <p:nvPr/>
            </p:nvSpPr>
            <p:spPr>
              <a:xfrm>
                <a:off x="11780640" y="6786720"/>
                <a:ext cx="162360" cy="211680"/>
              </a:xfrm>
              <a:custGeom>
                <a:avLst/>
                <a:gdLst/>
                <a:ahLst/>
                <a:rect l="l" t="t" r="r" b="b"/>
                <a:pathLst>
                  <a:path w="162702" h="211923">
                    <a:moveTo>
                      <a:pt x="64944" y="30080"/>
                    </a:moveTo>
                    <a:lnTo>
                      <a:pt x="0" y="30080"/>
                    </a:lnTo>
                    <a:lnTo>
                      <a:pt x="0" y="0"/>
                    </a:lnTo>
                    <a:lnTo>
                      <a:pt x="162703" y="0"/>
                    </a:lnTo>
                    <a:lnTo>
                      <a:pt x="162703" y="30080"/>
                    </a:lnTo>
                    <a:lnTo>
                      <a:pt x="97758" y="30080"/>
                    </a:lnTo>
                    <a:lnTo>
                      <a:pt x="97758" y="211924"/>
                    </a:lnTo>
                    <a:lnTo>
                      <a:pt x="64944" y="211924"/>
                    </a:lnTo>
                    <a:lnTo>
                      <a:pt x="64944" y="3008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" name="Google Shape;22;p39"/>
              <p:cNvSpPr/>
              <p:nvPr/>
            </p:nvSpPr>
            <p:spPr>
              <a:xfrm>
                <a:off x="11932560" y="6843960"/>
                <a:ext cx="149400" cy="158400"/>
              </a:xfrm>
              <a:custGeom>
                <a:avLst/>
                <a:gdLst/>
                <a:ahLst/>
                <a:rect l="l" t="t" r="r" b="b"/>
                <a:pathLst>
                  <a:path w="149713" h="158601">
                    <a:moveTo>
                      <a:pt x="76566" y="131256"/>
                    </a:moveTo>
                    <a:cubicBezTo>
                      <a:pt x="99809" y="131256"/>
                      <a:pt x="109380" y="121002"/>
                      <a:pt x="118951" y="108013"/>
                    </a:cubicBezTo>
                    <a:lnTo>
                      <a:pt x="143561" y="121002"/>
                    </a:lnTo>
                    <a:cubicBezTo>
                      <a:pt x="129889" y="144245"/>
                      <a:pt x="109380" y="158601"/>
                      <a:pt x="75882" y="158601"/>
                    </a:cubicBezTo>
                    <a:cubicBezTo>
                      <a:pt x="34181" y="158601"/>
                      <a:pt x="0" y="126471"/>
                      <a:pt x="0" y="79300"/>
                    </a:cubicBezTo>
                    <a:cubicBezTo>
                      <a:pt x="0" y="32130"/>
                      <a:pt x="34181" y="0"/>
                      <a:pt x="77250" y="0"/>
                    </a:cubicBezTo>
                    <a:cubicBezTo>
                      <a:pt x="121002" y="0"/>
                      <a:pt x="149714" y="31447"/>
                      <a:pt x="149714" y="75199"/>
                    </a:cubicBezTo>
                    <a:lnTo>
                      <a:pt x="149714" y="86137"/>
                    </a:lnTo>
                    <a:lnTo>
                      <a:pt x="30079" y="86137"/>
                    </a:lnTo>
                    <a:cubicBezTo>
                      <a:pt x="32130" y="112798"/>
                      <a:pt x="49905" y="131256"/>
                      <a:pt x="76566" y="131256"/>
                    </a:cubicBezTo>
                    <a:close/>
                    <a:moveTo>
                      <a:pt x="30763" y="61526"/>
                    </a:moveTo>
                    <a:lnTo>
                      <a:pt x="119634" y="61526"/>
                    </a:lnTo>
                    <a:cubicBezTo>
                      <a:pt x="116900" y="38283"/>
                      <a:pt x="99126" y="24610"/>
                      <a:pt x="75882" y="24610"/>
                    </a:cubicBezTo>
                    <a:cubicBezTo>
                      <a:pt x="53323" y="24610"/>
                      <a:pt x="36232" y="40334"/>
                      <a:pt x="30763" y="615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" name="Google Shape;23;p39"/>
              <p:cNvSpPr/>
              <p:nvPr/>
            </p:nvSpPr>
            <p:spPr>
              <a:xfrm>
                <a:off x="12089160" y="6848280"/>
                <a:ext cx="142560" cy="150120"/>
              </a:xfrm>
              <a:custGeom>
                <a:avLst/>
                <a:gdLst/>
                <a:ahLst/>
                <a:rect l="l" t="t" r="r" b="b"/>
                <a:pathLst>
                  <a:path w="142877" h="150397">
                    <a:moveTo>
                      <a:pt x="100493" y="0"/>
                    </a:moveTo>
                    <a:lnTo>
                      <a:pt x="136042" y="0"/>
                    </a:lnTo>
                    <a:lnTo>
                      <a:pt x="90239" y="69730"/>
                    </a:lnTo>
                    <a:lnTo>
                      <a:pt x="142878" y="150398"/>
                    </a:lnTo>
                    <a:lnTo>
                      <a:pt x="106646" y="150398"/>
                    </a:lnTo>
                    <a:lnTo>
                      <a:pt x="71781" y="95024"/>
                    </a:lnTo>
                    <a:lnTo>
                      <a:pt x="36232" y="150398"/>
                    </a:lnTo>
                    <a:lnTo>
                      <a:pt x="0" y="150398"/>
                    </a:lnTo>
                    <a:lnTo>
                      <a:pt x="54690" y="71097"/>
                    </a:lnTo>
                    <a:lnTo>
                      <a:pt x="7520" y="684"/>
                    </a:lnTo>
                    <a:lnTo>
                      <a:pt x="43069" y="684"/>
                    </a:lnTo>
                    <a:lnTo>
                      <a:pt x="71781" y="46487"/>
                    </a:lnTo>
                    <a:lnTo>
                      <a:pt x="1004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" name="Google Shape;24;p39"/>
              <p:cNvSpPr/>
              <p:nvPr/>
            </p:nvSpPr>
            <p:spPr>
              <a:xfrm>
                <a:off x="12253320" y="6848280"/>
                <a:ext cx="132120" cy="149400"/>
              </a:xfrm>
              <a:custGeom>
                <a:avLst/>
                <a:gdLst/>
                <a:ahLst/>
                <a:rect l="l" t="t" r="r" b="b"/>
                <a:pathLst>
                  <a:path w="132623" h="149714">
                    <a:moveTo>
                      <a:pt x="0" y="0"/>
                    </a:moveTo>
                    <a:lnTo>
                      <a:pt x="31447" y="0"/>
                    </a:lnTo>
                    <a:lnTo>
                      <a:pt x="31447" y="58108"/>
                    </a:lnTo>
                    <a:lnTo>
                      <a:pt x="101177" y="58108"/>
                    </a:lnTo>
                    <a:lnTo>
                      <a:pt x="101177" y="0"/>
                    </a:lnTo>
                    <a:lnTo>
                      <a:pt x="132624" y="0"/>
                    </a:lnTo>
                    <a:lnTo>
                      <a:pt x="132624" y="149714"/>
                    </a:lnTo>
                    <a:lnTo>
                      <a:pt x="101177" y="149714"/>
                    </a:lnTo>
                    <a:lnTo>
                      <a:pt x="101177" y="85453"/>
                    </a:lnTo>
                    <a:lnTo>
                      <a:pt x="31447" y="85453"/>
                    </a:lnTo>
                    <a:lnTo>
                      <a:pt x="31447" y="149714"/>
                    </a:lnTo>
                    <a:lnTo>
                      <a:pt x="0" y="1497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Google Shape;25;p39"/>
              <p:cNvSpPr/>
              <p:nvPr/>
            </p:nvSpPr>
            <p:spPr>
              <a:xfrm>
                <a:off x="12416040" y="6843960"/>
                <a:ext cx="160200" cy="158400"/>
              </a:xfrm>
              <a:custGeom>
                <a:avLst/>
                <a:gdLst/>
                <a:ahLst/>
                <a:rect l="l" t="t" r="r" b="b"/>
                <a:pathLst>
                  <a:path w="160652" h="158601">
                    <a:moveTo>
                      <a:pt x="80668" y="158601"/>
                    </a:moveTo>
                    <a:cubicBezTo>
                      <a:pt x="39650" y="158601"/>
                      <a:pt x="0" y="131256"/>
                      <a:pt x="0" y="79300"/>
                    </a:cubicBezTo>
                    <a:cubicBezTo>
                      <a:pt x="0" y="27345"/>
                      <a:pt x="38967" y="0"/>
                      <a:pt x="80668" y="0"/>
                    </a:cubicBezTo>
                    <a:cubicBezTo>
                      <a:pt x="121685" y="0"/>
                      <a:pt x="160652" y="27345"/>
                      <a:pt x="160652" y="79300"/>
                    </a:cubicBezTo>
                    <a:cubicBezTo>
                      <a:pt x="160652" y="131256"/>
                      <a:pt x="121002" y="158601"/>
                      <a:pt x="80668" y="158601"/>
                    </a:cubicBezTo>
                    <a:close/>
                    <a:moveTo>
                      <a:pt x="128522" y="79300"/>
                    </a:moveTo>
                    <a:cubicBezTo>
                      <a:pt x="128522" y="48537"/>
                      <a:pt x="105962" y="28712"/>
                      <a:pt x="79984" y="28712"/>
                    </a:cubicBezTo>
                    <a:cubicBezTo>
                      <a:pt x="54006" y="28712"/>
                      <a:pt x="31447" y="48537"/>
                      <a:pt x="31447" y="79300"/>
                    </a:cubicBezTo>
                    <a:cubicBezTo>
                      <a:pt x="31447" y="110064"/>
                      <a:pt x="54006" y="129889"/>
                      <a:pt x="79984" y="129889"/>
                    </a:cubicBezTo>
                    <a:cubicBezTo>
                      <a:pt x="106646" y="129889"/>
                      <a:pt x="128522" y="110064"/>
                      <a:pt x="128522" y="793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" name="Google Shape;26;p39"/>
              <p:cNvSpPr/>
              <p:nvPr/>
            </p:nvSpPr>
            <p:spPr>
              <a:xfrm>
                <a:off x="12591000" y="6849360"/>
                <a:ext cx="141840" cy="151560"/>
              </a:xfrm>
              <a:custGeom>
                <a:avLst/>
                <a:gdLst/>
                <a:ahLst/>
                <a:rect l="l" t="t" r="r" b="b"/>
                <a:pathLst>
                  <a:path w="142194" h="151764">
                    <a:moveTo>
                      <a:pt x="0" y="149030"/>
                    </a:moveTo>
                    <a:lnTo>
                      <a:pt x="0" y="121685"/>
                    </a:lnTo>
                    <a:cubicBezTo>
                      <a:pt x="0" y="121685"/>
                      <a:pt x="4102" y="123736"/>
                      <a:pt x="10254" y="123736"/>
                    </a:cubicBezTo>
                    <a:cubicBezTo>
                      <a:pt x="19825" y="123736"/>
                      <a:pt x="24610" y="117584"/>
                      <a:pt x="25978" y="88871"/>
                    </a:cubicBezTo>
                    <a:lnTo>
                      <a:pt x="30763" y="0"/>
                    </a:lnTo>
                    <a:lnTo>
                      <a:pt x="142194" y="0"/>
                    </a:lnTo>
                    <a:lnTo>
                      <a:pt x="142194" y="149714"/>
                    </a:lnTo>
                    <a:lnTo>
                      <a:pt x="111431" y="149714"/>
                    </a:lnTo>
                    <a:lnTo>
                      <a:pt x="111431" y="28029"/>
                    </a:lnTo>
                    <a:lnTo>
                      <a:pt x="58108" y="28029"/>
                    </a:lnTo>
                    <a:lnTo>
                      <a:pt x="54690" y="90239"/>
                    </a:lnTo>
                    <a:cubicBezTo>
                      <a:pt x="52639" y="133307"/>
                      <a:pt x="41701" y="151765"/>
                      <a:pt x="11622" y="151765"/>
                    </a:cubicBezTo>
                    <a:cubicBezTo>
                      <a:pt x="6153" y="151081"/>
                      <a:pt x="0" y="149030"/>
                      <a:pt x="0" y="1490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" name="Google Shape;27;p39"/>
              <p:cNvSpPr/>
              <p:nvPr/>
            </p:nvSpPr>
            <p:spPr>
              <a:xfrm>
                <a:off x="12763800" y="6843960"/>
                <a:ext cx="160200" cy="158400"/>
              </a:xfrm>
              <a:custGeom>
                <a:avLst/>
                <a:gdLst/>
                <a:ahLst/>
                <a:rect l="l" t="t" r="r" b="b"/>
                <a:pathLst>
                  <a:path w="160660" h="158601">
                    <a:moveTo>
                      <a:pt x="80668" y="158601"/>
                    </a:moveTo>
                    <a:cubicBezTo>
                      <a:pt x="39650" y="158601"/>
                      <a:pt x="0" y="131256"/>
                      <a:pt x="0" y="79300"/>
                    </a:cubicBezTo>
                    <a:cubicBezTo>
                      <a:pt x="0" y="27345"/>
                      <a:pt x="38967" y="0"/>
                      <a:pt x="80668" y="0"/>
                    </a:cubicBezTo>
                    <a:cubicBezTo>
                      <a:pt x="121685" y="0"/>
                      <a:pt x="160652" y="27345"/>
                      <a:pt x="160652" y="79300"/>
                    </a:cubicBezTo>
                    <a:cubicBezTo>
                      <a:pt x="161335" y="131256"/>
                      <a:pt x="121685" y="158601"/>
                      <a:pt x="80668" y="158601"/>
                    </a:cubicBezTo>
                    <a:close/>
                    <a:moveTo>
                      <a:pt x="129205" y="79300"/>
                    </a:moveTo>
                    <a:cubicBezTo>
                      <a:pt x="129205" y="48537"/>
                      <a:pt x="106645" y="28712"/>
                      <a:pt x="80668" y="28712"/>
                    </a:cubicBezTo>
                    <a:cubicBezTo>
                      <a:pt x="54690" y="28712"/>
                      <a:pt x="32130" y="48537"/>
                      <a:pt x="32130" y="79300"/>
                    </a:cubicBezTo>
                    <a:cubicBezTo>
                      <a:pt x="32130" y="110064"/>
                      <a:pt x="54690" y="129889"/>
                      <a:pt x="80668" y="129889"/>
                    </a:cubicBezTo>
                    <a:cubicBezTo>
                      <a:pt x="106645" y="129889"/>
                      <a:pt x="129205" y="110064"/>
                      <a:pt x="129205" y="793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Google Shape;28;p39"/>
              <p:cNvSpPr/>
              <p:nvPr/>
            </p:nvSpPr>
            <p:spPr>
              <a:xfrm>
                <a:off x="12956040" y="6848280"/>
                <a:ext cx="97560" cy="149400"/>
              </a:xfrm>
              <a:custGeom>
                <a:avLst/>
                <a:gdLst/>
                <a:ahLst/>
                <a:rect l="l" t="t" r="r" b="b"/>
                <a:pathLst>
                  <a:path w="97758" h="149714">
                    <a:moveTo>
                      <a:pt x="0" y="0"/>
                    </a:moveTo>
                    <a:lnTo>
                      <a:pt x="97759" y="0"/>
                    </a:lnTo>
                    <a:lnTo>
                      <a:pt x="97759" y="28029"/>
                    </a:lnTo>
                    <a:lnTo>
                      <a:pt x="31447" y="28029"/>
                    </a:lnTo>
                    <a:lnTo>
                      <a:pt x="31447" y="149714"/>
                    </a:lnTo>
                    <a:lnTo>
                      <a:pt x="0" y="1497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" name="Google Shape;29;p39"/>
              <p:cNvSpPr/>
              <p:nvPr/>
            </p:nvSpPr>
            <p:spPr>
              <a:xfrm>
                <a:off x="13079160" y="6848280"/>
                <a:ext cx="134280" cy="150120"/>
              </a:xfrm>
              <a:custGeom>
                <a:avLst/>
                <a:gdLst/>
                <a:ahLst/>
                <a:rect l="l" t="t" r="r" b="b"/>
                <a:pathLst>
                  <a:path w="134674" h="150397">
                    <a:moveTo>
                      <a:pt x="0" y="0"/>
                    </a:moveTo>
                    <a:lnTo>
                      <a:pt x="30080" y="0"/>
                    </a:lnTo>
                    <a:lnTo>
                      <a:pt x="30080" y="108013"/>
                    </a:lnTo>
                    <a:lnTo>
                      <a:pt x="101860" y="0"/>
                    </a:lnTo>
                    <a:lnTo>
                      <a:pt x="134674" y="0"/>
                    </a:lnTo>
                    <a:lnTo>
                      <a:pt x="134674" y="149714"/>
                    </a:lnTo>
                    <a:lnTo>
                      <a:pt x="104595" y="149714"/>
                    </a:lnTo>
                    <a:lnTo>
                      <a:pt x="104595" y="41701"/>
                    </a:lnTo>
                    <a:lnTo>
                      <a:pt x="33498" y="150398"/>
                    </a:lnTo>
                    <a:lnTo>
                      <a:pt x="684" y="150398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" name="Google Shape;30;p39"/>
              <p:cNvSpPr/>
              <p:nvPr/>
            </p:nvSpPr>
            <p:spPr>
              <a:xfrm>
                <a:off x="13253400" y="6848280"/>
                <a:ext cx="134280" cy="149400"/>
              </a:xfrm>
              <a:custGeom>
                <a:avLst/>
                <a:gdLst/>
                <a:ahLst/>
                <a:rect l="l" t="t" r="r" b="b"/>
                <a:pathLst>
                  <a:path w="134674" h="149714">
                    <a:moveTo>
                      <a:pt x="0" y="0"/>
                    </a:moveTo>
                    <a:lnTo>
                      <a:pt x="30080" y="0"/>
                    </a:lnTo>
                    <a:lnTo>
                      <a:pt x="30080" y="108013"/>
                    </a:lnTo>
                    <a:lnTo>
                      <a:pt x="101860" y="0"/>
                    </a:lnTo>
                    <a:lnTo>
                      <a:pt x="134674" y="0"/>
                    </a:lnTo>
                    <a:lnTo>
                      <a:pt x="134674" y="149714"/>
                    </a:lnTo>
                    <a:lnTo>
                      <a:pt x="104595" y="149714"/>
                    </a:lnTo>
                    <a:lnTo>
                      <a:pt x="104595" y="41701"/>
                    </a:lnTo>
                    <a:lnTo>
                      <a:pt x="32814" y="149714"/>
                    </a:lnTo>
                    <a:lnTo>
                      <a:pt x="0" y="1497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" name="Google Shape;31;p39"/>
              <p:cNvSpPr/>
              <p:nvPr/>
            </p:nvSpPr>
            <p:spPr>
              <a:xfrm>
                <a:off x="11333520" y="7186680"/>
                <a:ext cx="122760" cy="149400"/>
              </a:xfrm>
              <a:custGeom>
                <a:avLst/>
                <a:gdLst/>
                <a:ahLst/>
                <a:rect l="l" t="t" r="r" b="b"/>
                <a:pathLst>
                  <a:path w="123052" h="149714">
                    <a:moveTo>
                      <a:pt x="0" y="0"/>
                    </a:moveTo>
                    <a:lnTo>
                      <a:pt x="67679" y="0"/>
                    </a:lnTo>
                    <a:cubicBezTo>
                      <a:pt x="99809" y="0"/>
                      <a:pt x="117584" y="16407"/>
                      <a:pt x="117584" y="36916"/>
                    </a:cubicBezTo>
                    <a:cubicBezTo>
                      <a:pt x="117584" y="54007"/>
                      <a:pt x="108697" y="64261"/>
                      <a:pt x="95024" y="70414"/>
                    </a:cubicBezTo>
                    <a:cubicBezTo>
                      <a:pt x="110747" y="75199"/>
                      <a:pt x="123053" y="86821"/>
                      <a:pt x="123053" y="106646"/>
                    </a:cubicBezTo>
                    <a:cubicBezTo>
                      <a:pt x="123053" y="131940"/>
                      <a:pt x="101177" y="149714"/>
                      <a:pt x="69730" y="149714"/>
                    </a:cubicBezTo>
                    <a:lnTo>
                      <a:pt x="0" y="149714"/>
                    </a:lnTo>
                    <a:lnTo>
                      <a:pt x="0" y="0"/>
                    </a:lnTo>
                    <a:close/>
                    <a:moveTo>
                      <a:pt x="66312" y="60159"/>
                    </a:moveTo>
                    <a:cubicBezTo>
                      <a:pt x="79984" y="60159"/>
                      <a:pt x="88871" y="54690"/>
                      <a:pt x="88871" y="42385"/>
                    </a:cubicBezTo>
                    <a:cubicBezTo>
                      <a:pt x="88871" y="30080"/>
                      <a:pt x="80668" y="24611"/>
                      <a:pt x="66995" y="24611"/>
                    </a:cubicBezTo>
                    <a:lnTo>
                      <a:pt x="31447" y="24611"/>
                    </a:lnTo>
                    <a:lnTo>
                      <a:pt x="31447" y="60159"/>
                    </a:lnTo>
                    <a:lnTo>
                      <a:pt x="66312" y="60159"/>
                    </a:lnTo>
                    <a:close/>
                    <a:moveTo>
                      <a:pt x="68363" y="125787"/>
                    </a:moveTo>
                    <a:cubicBezTo>
                      <a:pt x="84086" y="125787"/>
                      <a:pt x="92289" y="117584"/>
                      <a:pt x="92289" y="105279"/>
                    </a:cubicBezTo>
                    <a:cubicBezTo>
                      <a:pt x="92289" y="92973"/>
                      <a:pt x="84086" y="84770"/>
                      <a:pt x="68363" y="84770"/>
                    </a:cubicBezTo>
                    <a:lnTo>
                      <a:pt x="31447" y="84770"/>
                    </a:lnTo>
                    <a:lnTo>
                      <a:pt x="31447" y="126471"/>
                    </a:lnTo>
                    <a:lnTo>
                      <a:pt x="68363" y="12647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" name="Google Shape;32;p39"/>
              <p:cNvSpPr/>
              <p:nvPr/>
            </p:nvSpPr>
            <p:spPr>
              <a:xfrm>
                <a:off x="11480040" y="7182360"/>
                <a:ext cx="160200" cy="158400"/>
              </a:xfrm>
              <a:custGeom>
                <a:avLst/>
                <a:gdLst/>
                <a:ahLst/>
                <a:rect l="l" t="t" r="r" b="b"/>
                <a:pathLst>
                  <a:path w="160652" h="158601">
                    <a:moveTo>
                      <a:pt x="80668" y="158601"/>
                    </a:moveTo>
                    <a:cubicBezTo>
                      <a:pt x="39650" y="158601"/>
                      <a:pt x="0" y="131256"/>
                      <a:pt x="0" y="79300"/>
                    </a:cubicBezTo>
                    <a:cubicBezTo>
                      <a:pt x="0" y="27345"/>
                      <a:pt x="38967" y="0"/>
                      <a:pt x="80668" y="0"/>
                    </a:cubicBezTo>
                    <a:cubicBezTo>
                      <a:pt x="121685" y="0"/>
                      <a:pt x="160652" y="27345"/>
                      <a:pt x="160652" y="79300"/>
                    </a:cubicBezTo>
                    <a:cubicBezTo>
                      <a:pt x="160652" y="130572"/>
                      <a:pt x="121685" y="158601"/>
                      <a:pt x="80668" y="158601"/>
                    </a:cubicBezTo>
                    <a:close/>
                    <a:moveTo>
                      <a:pt x="129205" y="79300"/>
                    </a:moveTo>
                    <a:cubicBezTo>
                      <a:pt x="129205" y="48537"/>
                      <a:pt x="106645" y="28712"/>
                      <a:pt x="80668" y="28712"/>
                    </a:cubicBezTo>
                    <a:cubicBezTo>
                      <a:pt x="54690" y="28712"/>
                      <a:pt x="32130" y="48537"/>
                      <a:pt x="32130" y="79300"/>
                    </a:cubicBezTo>
                    <a:cubicBezTo>
                      <a:pt x="32130" y="110064"/>
                      <a:pt x="54690" y="129889"/>
                      <a:pt x="80668" y="129889"/>
                    </a:cubicBezTo>
                    <a:cubicBezTo>
                      <a:pt x="106645" y="129889"/>
                      <a:pt x="129205" y="110064"/>
                      <a:pt x="129205" y="793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" name="Google Shape;33;p39"/>
              <p:cNvSpPr/>
              <p:nvPr/>
            </p:nvSpPr>
            <p:spPr>
              <a:xfrm>
                <a:off x="11664000" y="7183080"/>
                <a:ext cx="121320" cy="157680"/>
              </a:xfrm>
              <a:custGeom>
                <a:avLst/>
                <a:gdLst/>
                <a:ahLst/>
                <a:rect l="l" t="t" r="r" b="b"/>
                <a:pathLst>
                  <a:path w="121685" h="157917">
                    <a:moveTo>
                      <a:pt x="121685" y="110064"/>
                    </a:moveTo>
                    <a:cubicBezTo>
                      <a:pt x="121685" y="136725"/>
                      <a:pt x="99809" y="157918"/>
                      <a:pt x="58792" y="157918"/>
                    </a:cubicBezTo>
                    <a:cubicBezTo>
                      <a:pt x="21192" y="157918"/>
                      <a:pt x="0" y="138092"/>
                      <a:pt x="0" y="110747"/>
                    </a:cubicBezTo>
                    <a:cubicBezTo>
                      <a:pt x="0" y="103911"/>
                      <a:pt x="2051" y="97075"/>
                      <a:pt x="3418" y="93657"/>
                    </a:cubicBezTo>
                    <a:lnTo>
                      <a:pt x="29396" y="102544"/>
                    </a:lnTo>
                    <a:cubicBezTo>
                      <a:pt x="28712" y="104595"/>
                      <a:pt x="28029" y="107329"/>
                      <a:pt x="28029" y="110064"/>
                    </a:cubicBezTo>
                    <a:cubicBezTo>
                      <a:pt x="28029" y="125104"/>
                      <a:pt x="43068" y="132624"/>
                      <a:pt x="58792" y="132624"/>
                    </a:cubicBezTo>
                    <a:cubicBezTo>
                      <a:pt x="79984" y="132624"/>
                      <a:pt x="91606" y="122369"/>
                      <a:pt x="91606" y="108697"/>
                    </a:cubicBezTo>
                    <a:cubicBezTo>
                      <a:pt x="91606" y="95708"/>
                      <a:pt x="80668" y="87504"/>
                      <a:pt x="60843" y="87504"/>
                    </a:cubicBezTo>
                    <a:lnTo>
                      <a:pt x="47170" y="87504"/>
                    </a:lnTo>
                    <a:lnTo>
                      <a:pt x="47170" y="62894"/>
                    </a:lnTo>
                    <a:lnTo>
                      <a:pt x="59475" y="62894"/>
                    </a:lnTo>
                    <a:cubicBezTo>
                      <a:pt x="77933" y="62894"/>
                      <a:pt x="86137" y="54007"/>
                      <a:pt x="86137" y="42385"/>
                    </a:cubicBezTo>
                    <a:cubicBezTo>
                      <a:pt x="86137" y="31447"/>
                      <a:pt x="77250" y="23927"/>
                      <a:pt x="60159" y="23927"/>
                    </a:cubicBezTo>
                    <a:cubicBezTo>
                      <a:pt x="42385" y="23927"/>
                      <a:pt x="31447" y="31447"/>
                      <a:pt x="31447" y="40334"/>
                    </a:cubicBezTo>
                    <a:cubicBezTo>
                      <a:pt x="31447" y="43752"/>
                      <a:pt x="32130" y="45803"/>
                      <a:pt x="32130" y="46487"/>
                    </a:cubicBezTo>
                    <a:lnTo>
                      <a:pt x="6153" y="56057"/>
                    </a:lnTo>
                    <a:cubicBezTo>
                      <a:pt x="4785" y="53323"/>
                      <a:pt x="3418" y="48537"/>
                      <a:pt x="3418" y="41701"/>
                    </a:cubicBezTo>
                    <a:cubicBezTo>
                      <a:pt x="3418" y="18458"/>
                      <a:pt x="24611" y="0"/>
                      <a:pt x="60843" y="0"/>
                    </a:cubicBezTo>
                    <a:cubicBezTo>
                      <a:pt x="98442" y="0"/>
                      <a:pt x="115533" y="17774"/>
                      <a:pt x="115533" y="40334"/>
                    </a:cubicBezTo>
                    <a:cubicBezTo>
                      <a:pt x="115533" y="57425"/>
                      <a:pt x="105962" y="69046"/>
                      <a:pt x="90238" y="75199"/>
                    </a:cubicBezTo>
                    <a:cubicBezTo>
                      <a:pt x="108696" y="79301"/>
                      <a:pt x="121685" y="90922"/>
                      <a:pt x="121685" y="1100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" name="Google Shape;34;p39"/>
              <p:cNvSpPr/>
              <p:nvPr/>
            </p:nvSpPr>
            <p:spPr>
              <a:xfrm>
                <a:off x="11818440" y="7186680"/>
                <a:ext cx="173160" cy="149400"/>
              </a:xfrm>
              <a:custGeom>
                <a:avLst/>
                <a:gdLst/>
                <a:ahLst/>
                <a:rect l="l" t="t" r="r" b="b"/>
                <a:pathLst>
                  <a:path w="173640" h="149714">
                    <a:moveTo>
                      <a:pt x="0" y="0"/>
                    </a:moveTo>
                    <a:lnTo>
                      <a:pt x="42385" y="0"/>
                    </a:lnTo>
                    <a:lnTo>
                      <a:pt x="86820" y="114166"/>
                    </a:lnTo>
                    <a:lnTo>
                      <a:pt x="131256" y="0"/>
                    </a:lnTo>
                    <a:lnTo>
                      <a:pt x="173641" y="0"/>
                    </a:lnTo>
                    <a:lnTo>
                      <a:pt x="173641" y="149714"/>
                    </a:lnTo>
                    <a:lnTo>
                      <a:pt x="143561" y="149714"/>
                    </a:lnTo>
                    <a:lnTo>
                      <a:pt x="143561" y="43752"/>
                    </a:lnTo>
                    <a:lnTo>
                      <a:pt x="100493" y="149714"/>
                    </a:lnTo>
                    <a:lnTo>
                      <a:pt x="74515" y="149714"/>
                    </a:lnTo>
                    <a:lnTo>
                      <a:pt x="30763" y="43069"/>
                    </a:lnTo>
                    <a:lnTo>
                      <a:pt x="30763" y="149714"/>
                    </a:lnTo>
                    <a:lnTo>
                      <a:pt x="683" y="149714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" name="Google Shape;35;p39"/>
              <p:cNvSpPr/>
              <p:nvPr/>
            </p:nvSpPr>
            <p:spPr>
              <a:xfrm>
                <a:off x="12022200" y="7182360"/>
                <a:ext cx="160200" cy="158400"/>
              </a:xfrm>
              <a:custGeom>
                <a:avLst/>
                <a:gdLst/>
                <a:ahLst/>
                <a:rect l="l" t="t" r="r" b="b"/>
                <a:pathLst>
                  <a:path w="160652" h="158601">
                    <a:moveTo>
                      <a:pt x="80668" y="158601"/>
                    </a:moveTo>
                    <a:cubicBezTo>
                      <a:pt x="39650" y="158601"/>
                      <a:pt x="0" y="131256"/>
                      <a:pt x="0" y="79300"/>
                    </a:cubicBezTo>
                    <a:cubicBezTo>
                      <a:pt x="0" y="27345"/>
                      <a:pt x="38967" y="0"/>
                      <a:pt x="80668" y="0"/>
                    </a:cubicBezTo>
                    <a:cubicBezTo>
                      <a:pt x="121685" y="0"/>
                      <a:pt x="160652" y="27345"/>
                      <a:pt x="160652" y="79300"/>
                    </a:cubicBezTo>
                    <a:cubicBezTo>
                      <a:pt x="160652" y="130572"/>
                      <a:pt x="121002" y="158601"/>
                      <a:pt x="80668" y="158601"/>
                    </a:cubicBezTo>
                    <a:close/>
                    <a:moveTo>
                      <a:pt x="128522" y="79300"/>
                    </a:moveTo>
                    <a:cubicBezTo>
                      <a:pt x="128522" y="48537"/>
                      <a:pt x="105962" y="28712"/>
                      <a:pt x="79984" y="28712"/>
                    </a:cubicBezTo>
                    <a:cubicBezTo>
                      <a:pt x="54006" y="28712"/>
                      <a:pt x="31447" y="48537"/>
                      <a:pt x="31447" y="79300"/>
                    </a:cubicBezTo>
                    <a:cubicBezTo>
                      <a:pt x="31447" y="110064"/>
                      <a:pt x="54006" y="129889"/>
                      <a:pt x="79984" y="129889"/>
                    </a:cubicBezTo>
                    <a:cubicBezTo>
                      <a:pt x="106646" y="129889"/>
                      <a:pt x="128522" y="110064"/>
                      <a:pt x="128522" y="793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" name="Google Shape;36;p39"/>
              <p:cNvSpPr/>
              <p:nvPr/>
            </p:nvSpPr>
            <p:spPr>
              <a:xfrm>
                <a:off x="12189600" y="7186680"/>
                <a:ext cx="210240" cy="149400"/>
              </a:xfrm>
              <a:custGeom>
                <a:avLst/>
                <a:gdLst/>
                <a:ahLst/>
                <a:rect l="l" t="t" r="r" b="b"/>
                <a:pathLst>
                  <a:path w="210556" h="149714">
                    <a:moveTo>
                      <a:pt x="171590" y="149714"/>
                    </a:moveTo>
                    <a:lnTo>
                      <a:pt x="120318" y="84086"/>
                    </a:lnTo>
                    <a:lnTo>
                      <a:pt x="120318" y="149714"/>
                    </a:lnTo>
                    <a:lnTo>
                      <a:pt x="88871" y="149714"/>
                    </a:lnTo>
                    <a:lnTo>
                      <a:pt x="88871" y="83402"/>
                    </a:lnTo>
                    <a:lnTo>
                      <a:pt x="37599" y="149714"/>
                    </a:lnTo>
                    <a:lnTo>
                      <a:pt x="0" y="149714"/>
                    </a:lnTo>
                    <a:lnTo>
                      <a:pt x="62894" y="70414"/>
                    </a:lnTo>
                    <a:lnTo>
                      <a:pt x="1367" y="0"/>
                    </a:lnTo>
                    <a:lnTo>
                      <a:pt x="41701" y="0"/>
                    </a:lnTo>
                    <a:lnTo>
                      <a:pt x="89555" y="58108"/>
                    </a:lnTo>
                    <a:lnTo>
                      <a:pt x="89555" y="0"/>
                    </a:lnTo>
                    <a:lnTo>
                      <a:pt x="121002" y="0"/>
                    </a:lnTo>
                    <a:lnTo>
                      <a:pt x="121002" y="58108"/>
                    </a:lnTo>
                    <a:lnTo>
                      <a:pt x="168856" y="0"/>
                    </a:lnTo>
                    <a:lnTo>
                      <a:pt x="209189" y="0"/>
                    </a:lnTo>
                    <a:lnTo>
                      <a:pt x="147663" y="70414"/>
                    </a:lnTo>
                    <a:lnTo>
                      <a:pt x="210557" y="149714"/>
                    </a:lnTo>
                    <a:lnTo>
                      <a:pt x="171590" y="14971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Google Shape;37;p39"/>
              <p:cNvSpPr/>
              <p:nvPr/>
            </p:nvSpPr>
            <p:spPr>
              <a:xfrm>
                <a:off x="12423240" y="7186680"/>
                <a:ext cx="132120" cy="149400"/>
              </a:xfrm>
              <a:custGeom>
                <a:avLst/>
                <a:gdLst/>
                <a:ahLst/>
                <a:rect l="l" t="t" r="r" b="b"/>
                <a:pathLst>
                  <a:path w="132623" h="149714">
                    <a:moveTo>
                      <a:pt x="0" y="0"/>
                    </a:moveTo>
                    <a:lnTo>
                      <a:pt x="31447" y="0"/>
                    </a:lnTo>
                    <a:lnTo>
                      <a:pt x="31447" y="58108"/>
                    </a:lnTo>
                    <a:lnTo>
                      <a:pt x="101177" y="58108"/>
                    </a:lnTo>
                    <a:lnTo>
                      <a:pt x="101177" y="0"/>
                    </a:lnTo>
                    <a:lnTo>
                      <a:pt x="132623" y="0"/>
                    </a:lnTo>
                    <a:lnTo>
                      <a:pt x="132623" y="149714"/>
                    </a:lnTo>
                    <a:lnTo>
                      <a:pt x="101177" y="149714"/>
                    </a:lnTo>
                    <a:lnTo>
                      <a:pt x="101177" y="85453"/>
                    </a:lnTo>
                    <a:lnTo>
                      <a:pt x="31447" y="85453"/>
                    </a:lnTo>
                    <a:lnTo>
                      <a:pt x="31447" y="149714"/>
                    </a:lnTo>
                    <a:lnTo>
                      <a:pt x="0" y="1497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" name="Google Shape;38;p39"/>
              <p:cNvSpPr/>
              <p:nvPr/>
            </p:nvSpPr>
            <p:spPr>
              <a:xfrm>
                <a:off x="12585960" y="7182360"/>
                <a:ext cx="160200" cy="158400"/>
              </a:xfrm>
              <a:custGeom>
                <a:avLst/>
                <a:gdLst/>
                <a:ahLst/>
                <a:rect l="l" t="t" r="r" b="b"/>
                <a:pathLst>
                  <a:path w="160652" h="158601">
                    <a:moveTo>
                      <a:pt x="80668" y="158601"/>
                    </a:moveTo>
                    <a:cubicBezTo>
                      <a:pt x="39650" y="158601"/>
                      <a:pt x="0" y="131256"/>
                      <a:pt x="0" y="79300"/>
                    </a:cubicBezTo>
                    <a:cubicBezTo>
                      <a:pt x="0" y="27345"/>
                      <a:pt x="38967" y="0"/>
                      <a:pt x="80668" y="0"/>
                    </a:cubicBezTo>
                    <a:cubicBezTo>
                      <a:pt x="121685" y="0"/>
                      <a:pt x="160652" y="27345"/>
                      <a:pt x="160652" y="79300"/>
                    </a:cubicBezTo>
                    <a:cubicBezTo>
                      <a:pt x="160652" y="130572"/>
                      <a:pt x="121685" y="158601"/>
                      <a:pt x="80668" y="158601"/>
                    </a:cubicBezTo>
                    <a:close/>
                    <a:moveTo>
                      <a:pt x="129205" y="79300"/>
                    </a:moveTo>
                    <a:cubicBezTo>
                      <a:pt x="129205" y="48537"/>
                      <a:pt x="106646" y="28712"/>
                      <a:pt x="80668" y="28712"/>
                    </a:cubicBezTo>
                    <a:cubicBezTo>
                      <a:pt x="54690" y="28712"/>
                      <a:pt x="32130" y="48537"/>
                      <a:pt x="32130" y="79300"/>
                    </a:cubicBezTo>
                    <a:cubicBezTo>
                      <a:pt x="32130" y="110064"/>
                      <a:pt x="54690" y="129889"/>
                      <a:pt x="80668" y="129889"/>
                    </a:cubicBezTo>
                    <a:cubicBezTo>
                      <a:pt x="106646" y="129889"/>
                      <a:pt x="129205" y="110064"/>
                      <a:pt x="129205" y="793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" name="Google Shape;39;p39"/>
              <p:cNvSpPr/>
              <p:nvPr/>
            </p:nvSpPr>
            <p:spPr>
              <a:xfrm>
                <a:off x="12768480" y="7182360"/>
                <a:ext cx="144720" cy="158400"/>
              </a:xfrm>
              <a:custGeom>
                <a:avLst/>
                <a:gdLst/>
                <a:ahLst/>
                <a:rect l="l" t="t" r="r" b="b"/>
                <a:pathLst>
                  <a:path w="144928" h="158601">
                    <a:moveTo>
                      <a:pt x="77933" y="158601"/>
                    </a:moveTo>
                    <a:cubicBezTo>
                      <a:pt x="33497" y="158601"/>
                      <a:pt x="0" y="126471"/>
                      <a:pt x="0" y="79300"/>
                    </a:cubicBezTo>
                    <a:cubicBezTo>
                      <a:pt x="0" y="32130"/>
                      <a:pt x="36232" y="0"/>
                      <a:pt x="77933" y="0"/>
                    </a:cubicBezTo>
                    <a:cubicBezTo>
                      <a:pt x="110064" y="0"/>
                      <a:pt x="132623" y="14356"/>
                      <a:pt x="143561" y="37599"/>
                    </a:cubicBezTo>
                    <a:lnTo>
                      <a:pt x="117584" y="52639"/>
                    </a:lnTo>
                    <a:cubicBezTo>
                      <a:pt x="107329" y="36232"/>
                      <a:pt x="93657" y="28712"/>
                      <a:pt x="77933" y="28712"/>
                    </a:cubicBezTo>
                    <a:cubicBezTo>
                      <a:pt x="51955" y="28712"/>
                      <a:pt x="32130" y="47854"/>
                      <a:pt x="32130" y="78617"/>
                    </a:cubicBezTo>
                    <a:cubicBezTo>
                      <a:pt x="32130" y="109380"/>
                      <a:pt x="51272" y="128522"/>
                      <a:pt x="77933" y="128522"/>
                    </a:cubicBezTo>
                    <a:cubicBezTo>
                      <a:pt x="98442" y="128522"/>
                      <a:pt x="110064" y="118267"/>
                      <a:pt x="119634" y="104595"/>
                    </a:cubicBezTo>
                    <a:lnTo>
                      <a:pt x="144929" y="118951"/>
                    </a:lnTo>
                    <a:cubicBezTo>
                      <a:pt x="130572" y="143561"/>
                      <a:pt x="109380" y="158601"/>
                      <a:pt x="77933" y="15860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Google Shape;40;p39"/>
              <p:cNvSpPr/>
              <p:nvPr/>
            </p:nvSpPr>
            <p:spPr>
              <a:xfrm>
                <a:off x="12932640" y="7186680"/>
                <a:ext cx="124920" cy="149400"/>
              </a:xfrm>
              <a:custGeom>
                <a:avLst/>
                <a:gdLst/>
                <a:ahLst/>
                <a:rect l="l" t="t" r="r" b="b"/>
                <a:pathLst>
                  <a:path w="125103" h="149714">
                    <a:moveTo>
                      <a:pt x="47170" y="28029"/>
                    </a:moveTo>
                    <a:lnTo>
                      <a:pt x="0" y="28029"/>
                    </a:lnTo>
                    <a:lnTo>
                      <a:pt x="0" y="0"/>
                    </a:lnTo>
                    <a:lnTo>
                      <a:pt x="125103" y="0"/>
                    </a:lnTo>
                    <a:lnTo>
                      <a:pt x="125103" y="28029"/>
                    </a:lnTo>
                    <a:lnTo>
                      <a:pt x="77933" y="28029"/>
                    </a:lnTo>
                    <a:lnTo>
                      <a:pt x="77933" y="149714"/>
                    </a:lnTo>
                    <a:lnTo>
                      <a:pt x="46486" y="149714"/>
                    </a:lnTo>
                    <a:lnTo>
                      <a:pt x="46486" y="2802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" name="Google Shape;41;p39"/>
              <p:cNvSpPr/>
              <p:nvPr/>
            </p:nvSpPr>
            <p:spPr>
              <a:xfrm>
                <a:off x="13072680" y="7182360"/>
                <a:ext cx="149400" cy="158400"/>
              </a:xfrm>
              <a:custGeom>
                <a:avLst/>
                <a:gdLst/>
                <a:ahLst/>
                <a:rect l="l" t="t" r="r" b="b"/>
                <a:pathLst>
                  <a:path w="149713" h="158601">
                    <a:moveTo>
                      <a:pt x="76566" y="131256"/>
                    </a:moveTo>
                    <a:cubicBezTo>
                      <a:pt x="99809" y="131256"/>
                      <a:pt x="109380" y="121002"/>
                      <a:pt x="118951" y="108013"/>
                    </a:cubicBezTo>
                    <a:lnTo>
                      <a:pt x="143561" y="121002"/>
                    </a:lnTo>
                    <a:cubicBezTo>
                      <a:pt x="129889" y="144245"/>
                      <a:pt x="109380" y="158601"/>
                      <a:pt x="75882" y="158601"/>
                    </a:cubicBezTo>
                    <a:cubicBezTo>
                      <a:pt x="34181" y="158601"/>
                      <a:pt x="0" y="126471"/>
                      <a:pt x="0" y="79300"/>
                    </a:cubicBezTo>
                    <a:cubicBezTo>
                      <a:pt x="0" y="32130"/>
                      <a:pt x="34181" y="0"/>
                      <a:pt x="77250" y="0"/>
                    </a:cubicBezTo>
                    <a:cubicBezTo>
                      <a:pt x="121002" y="0"/>
                      <a:pt x="149714" y="31447"/>
                      <a:pt x="149714" y="75199"/>
                    </a:cubicBezTo>
                    <a:lnTo>
                      <a:pt x="149714" y="86137"/>
                    </a:lnTo>
                    <a:lnTo>
                      <a:pt x="30079" y="86137"/>
                    </a:lnTo>
                    <a:cubicBezTo>
                      <a:pt x="32130" y="112115"/>
                      <a:pt x="49905" y="131256"/>
                      <a:pt x="76566" y="131256"/>
                    </a:cubicBezTo>
                    <a:close/>
                    <a:moveTo>
                      <a:pt x="30763" y="61526"/>
                    </a:moveTo>
                    <a:lnTo>
                      <a:pt x="119634" y="61526"/>
                    </a:lnTo>
                    <a:cubicBezTo>
                      <a:pt x="116900" y="38283"/>
                      <a:pt x="99126" y="24610"/>
                      <a:pt x="75882" y="24610"/>
                    </a:cubicBezTo>
                    <a:cubicBezTo>
                      <a:pt x="53323" y="24610"/>
                      <a:pt x="35549" y="40334"/>
                      <a:pt x="30763" y="615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" name="Google Shape;42;p39"/>
              <p:cNvSpPr/>
              <p:nvPr/>
            </p:nvSpPr>
            <p:spPr>
              <a:xfrm>
                <a:off x="13253400" y="7132680"/>
                <a:ext cx="134280" cy="203400"/>
              </a:xfrm>
              <a:custGeom>
                <a:avLst/>
                <a:gdLst/>
                <a:ahLst/>
                <a:rect l="l" t="t" r="r" b="b"/>
                <a:pathLst>
                  <a:path w="134674" h="203720">
                    <a:moveTo>
                      <a:pt x="0" y="54006"/>
                    </a:moveTo>
                    <a:lnTo>
                      <a:pt x="30080" y="54006"/>
                    </a:lnTo>
                    <a:lnTo>
                      <a:pt x="30080" y="162019"/>
                    </a:lnTo>
                    <a:lnTo>
                      <a:pt x="101860" y="54006"/>
                    </a:lnTo>
                    <a:lnTo>
                      <a:pt x="134674" y="54006"/>
                    </a:lnTo>
                    <a:lnTo>
                      <a:pt x="134674" y="203721"/>
                    </a:lnTo>
                    <a:lnTo>
                      <a:pt x="104595" y="203721"/>
                    </a:lnTo>
                    <a:lnTo>
                      <a:pt x="104595" y="95708"/>
                    </a:lnTo>
                    <a:lnTo>
                      <a:pt x="32814" y="203721"/>
                    </a:lnTo>
                    <a:lnTo>
                      <a:pt x="0" y="203721"/>
                    </a:lnTo>
                    <a:lnTo>
                      <a:pt x="0" y="54006"/>
                    </a:lnTo>
                    <a:close/>
                    <a:moveTo>
                      <a:pt x="34181" y="0"/>
                    </a:moveTo>
                    <a:lnTo>
                      <a:pt x="55374" y="0"/>
                    </a:lnTo>
                    <a:cubicBezTo>
                      <a:pt x="55374" y="7520"/>
                      <a:pt x="59476" y="12989"/>
                      <a:pt x="66996" y="12989"/>
                    </a:cubicBezTo>
                    <a:cubicBezTo>
                      <a:pt x="74515" y="12989"/>
                      <a:pt x="78617" y="7520"/>
                      <a:pt x="78617" y="0"/>
                    </a:cubicBezTo>
                    <a:lnTo>
                      <a:pt x="99810" y="0"/>
                    </a:lnTo>
                    <a:cubicBezTo>
                      <a:pt x="99810" y="19142"/>
                      <a:pt x="86821" y="32814"/>
                      <a:pt x="66996" y="32814"/>
                    </a:cubicBezTo>
                    <a:cubicBezTo>
                      <a:pt x="47170" y="32814"/>
                      <a:pt x="34181" y="19142"/>
                      <a:pt x="34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07" name="PlaceHolder 2"/>
          <p:cNvSpPr>
            <a:spLocks noGrp="1"/>
          </p:cNvSpPr>
          <p:nvPr>
            <p:ph type="title"/>
          </p:nvPr>
        </p:nvSpPr>
        <p:spPr>
          <a:xfrm>
            <a:off x="691200" y="309960"/>
            <a:ext cx="124470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/>
          </p:nvPr>
        </p:nvSpPr>
        <p:spPr>
          <a:xfrm>
            <a:off x="392760" y="2340000"/>
            <a:ext cx="7167240" cy="943920"/>
          </a:xfrm>
          <a:prstGeom prst="rect">
            <a:avLst/>
          </a:prstGeom>
          <a:noFill/>
          <a:ln w="0">
            <a:noFill/>
          </a:ln>
        </p:spPr>
        <p:txBody>
          <a:bodyPr lIns="0" rIns="72000" tIns="72000" bIns="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ru-RU" sz="6000" spc="-1" strike="noStrike">
                <a:solidFill>
                  <a:srgbClr val="272f3d"/>
                </a:solidFill>
                <a:latin typeface="Arial"/>
                <a:ea typeface="Arial"/>
              </a:rPr>
              <a:t>Новостной портал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Google Shape;52;p1" descr=""/>
          <p:cNvPicPr/>
          <p:nvPr/>
        </p:nvPicPr>
        <p:blipFill>
          <a:blip r:embed="rId1"/>
          <a:stretch/>
        </p:blipFill>
        <p:spPr>
          <a:xfrm>
            <a:off x="473760" y="474840"/>
            <a:ext cx="3762000" cy="962280"/>
          </a:xfrm>
          <a:prstGeom prst="rect">
            <a:avLst/>
          </a:prstGeom>
          <a:ln w="0">
            <a:noFill/>
          </a:ln>
        </p:spPr>
      </p:pic>
      <p:grpSp>
        <p:nvGrpSpPr>
          <p:cNvPr id="146" name="Google Shape;54;p1"/>
          <p:cNvGrpSpPr/>
          <p:nvPr/>
        </p:nvGrpSpPr>
        <p:grpSpPr>
          <a:xfrm>
            <a:off x="9231480" y="3984120"/>
            <a:ext cx="4598640" cy="3790080"/>
            <a:chOff x="9231480" y="3984120"/>
            <a:chExt cx="4598640" cy="3790080"/>
          </a:xfrm>
        </p:grpSpPr>
        <p:sp>
          <p:nvSpPr>
            <p:cNvPr id="147" name="Google Shape;55;p1"/>
            <p:cNvSpPr/>
            <p:nvPr/>
          </p:nvSpPr>
          <p:spPr>
            <a:xfrm>
              <a:off x="12166200" y="3984120"/>
              <a:ext cx="1663920" cy="2365560"/>
            </a:xfrm>
            <a:custGeom>
              <a:avLst/>
              <a:gdLst/>
              <a:ahLst/>
              <a:rect l="l" t="t" r="r" b="b"/>
              <a:pathLst>
                <a:path w="1664123" h="2366007">
                  <a:moveTo>
                    <a:pt x="1664124" y="0"/>
                  </a:moveTo>
                  <a:lnTo>
                    <a:pt x="1664124" y="1952225"/>
                  </a:lnTo>
                  <a:lnTo>
                    <a:pt x="0" y="2366008"/>
                  </a:lnTo>
                  <a:cubicBezTo>
                    <a:pt x="0" y="2366008"/>
                    <a:pt x="862025" y="1935375"/>
                    <a:pt x="1249962" y="1315589"/>
                  </a:cubicBezTo>
                  <a:cubicBezTo>
                    <a:pt x="1637898" y="695803"/>
                    <a:pt x="1664124" y="246673"/>
                    <a:pt x="1664124" y="0"/>
                  </a:cubicBezTo>
                  <a:close/>
                </a:path>
              </a:pathLst>
            </a:custGeom>
            <a:solidFill>
              <a:srgbClr val="ff4f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Google Shape;56;p1"/>
            <p:cNvSpPr/>
            <p:nvPr/>
          </p:nvSpPr>
          <p:spPr>
            <a:xfrm>
              <a:off x="9231480" y="5249160"/>
              <a:ext cx="4598640" cy="2525040"/>
            </a:xfrm>
            <a:custGeom>
              <a:avLst/>
              <a:gdLst/>
              <a:ahLst/>
              <a:rect l="l" t="t" r="r" b="b"/>
              <a:pathLst>
                <a:path w="4598987" h="2525261">
                  <a:moveTo>
                    <a:pt x="0" y="2525262"/>
                  </a:moveTo>
                  <a:lnTo>
                    <a:pt x="4598987" y="2525262"/>
                  </a:lnTo>
                  <a:lnTo>
                    <a:pt x="4598987" y="0"/>
                  </a:lnTo>
                  <a:cubicBezTo>
                    <a:pt x="4598987" y="0"/>
                    <a:pt x="4532600" y="329911"/>
                    <a:pt x="3961210" y="602936"/>
                  </a:cubicBezTo>
                  <a:lnTo>
                    <a:pt x="0" y="252526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49" name="Google Shape;204;p1" descr="Изображение выглядит как рисунок, тарелка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10980000" y="6945840"/>
            <a:ext cx="2730960" cy="614160"/>
          </a:xfrm>
          <a:prstGeom prst="rect">
            <a:avLst/>
          </a:prstGeom>
          <a:ln w="0">
            <a:noFill/>
          </a:ln>
        </p:spPr>
      </p:pic>
      <p:sp>
        <p:nvSpPr>
          <p:cNvPr id="150" name="Google Shape;51;p 1"/>
          <p:cNvSpPr txBox="1"/>
          <p:nvPr/>
        </p:nvSpPr>
        <p:spPr>
          <a:xfrm>
            <a:off x="474120" y="3916080"/>
            <a:ext cx="8345880" cy="943920"/>
          </a:xfrm>
          <a:prstGeom prst="rect">
            <a:avLst/>
          </a:prstGeom>
          <a:noFill/>
          <a:ln w="0">
            <a:noFill/>
          </a:ln>
        </p:spPr>
        <p:txBody>
          <a:bodyPr lIns="0" rIns="72000" tIns="72000" bIns="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272f3d"/>
                </a:solidFill>
                <a:latin typeface="Arial"/>
                <a:ea typeface="Arial"/>
              </a:rPr>
              <a:t>Итоговый проект по курсу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272f3d"/>
                </a:solidFill>
                <a:latin typeface="Arial"/>
                <a:ea typeface="Arial"/>
              </a:rPr>
              <a:t>«Python для продвинутых специалистов»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Google Shape;51;p 2"/>
          <p:cNvSpPr txBox="1"/>
          <p:nvPr/>
        </p:nvSpPr>
        <p:spPr>
          <a:xfrm>
            <a:off x="474480" y="4996080"/>
            <a:ext cx="7445520" cy="852120"/>
          </a:xfrm>
          <a:prstGeom prst="rect">
            <a:avLst/>
          </a:prstGeom>
          <a:noFill/>
          <a:ln w="0">
            <a:noFill/>
          </a:ln>
        </p:spPr>
        <p:txBody>
          <a:bodyPr lIns="0" rIns="72000" tIns="72000" bIns="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272f3d"/>
                </a:solidFill>
                <a:latin typeface="Arial"/>
                <a:ea typeface="Arial"/>
              </a:rPr>
              <a:t>Садовников Сергей Александрович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272f3d"/>
                </a:solidFill>
                <a:latin typeface="Arial"/>
                <a:ea typeface="Arial"/>
              </a:rPr>
              <a:t>s.sadovnikov@volga.rt.ru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Google Shape;51;p 5"/>
          <p:cNvSpPr txBox="1"/>
          <p:nvPr/>
        </p:nvSpPr>
        <p:spPr>
          <a:xfrm>
            <a:off x="474480" y="5987880"/>
            <a:ext cx="7445520" cy="763920"/>
          </a:xfrm>
          <a:prstGeom prst="rect">
            <a:avLst/>
          </a:prstGeom>
          <a:noFill/>
          <a:ln w="0">
            <a:noFill/>
          </a:ln>
        </p:spPr>
        <p:txBody>
          <a:bodyPr lIns="0" rIns="72000" tIns="72000" bIns="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272f3d"/>
                </a:solidFill>
                <a:latin typeface="Arial"/>
                <a:ea typeface="Arial"/>
              </a:rPr>
              <a:t>https://github.com/sersad/django_project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/>
          </p:nvPr>
        </p:nvSpPr>
        <p:spPr>
          <a:xfrm>
            <a:off x="360000" y="1260000"/>
            <a:ext cx="878724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Используемые технологии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Google Shape;52;p 1" descr=""/>
          <p:cNvPicPr/>
          <p:nvPr/>
        </p:nvPicPr>
        <p:blipFill>
          <a:blip r:embed="rId1"/>
          <a:stretch/>
        </p:blipFill>
        <p:spPr>
          <a:xfrm>
            <a:off x="473760" y="474840"/>
            <a:ext cx="1686240" cy="431280"/>
          </a:xfrm>
          <a:prstGeom prst="rect">
            <a:avLst/>
          </a:prstGeom>
          <a:ln w="0">
            <a:noFill/>
          </a:ln>
        </p:spPr>
      </p:pic>
      <p:grpSp>
        <p:nvGrpSpPr>
          <p:cNvPr id="155" name="Google Shape;54;p 1"/>
          <p:cNvGrpSpPr/>
          <p:nvPr/>
        </p:nvGrpSpPr>
        <p:grpSpPr>
          <a:xfrm>
            <a:off x="9231480" y="3984120"/>
            <a:ext cx="4598640" cy="3790080"/>
            <a:chOff x="9231480" y="3984120"/>
            <a:chExt cx="4598640" cy="3790080"/>
          </a:xfrm>
        </p:grpSpPr>
        <p:sp>
          <p:nvSpPr>
            <p:cNvPr id="156" name="Google Shape;55;p 1"/>
            <p:cNvSpPr/>
            <p:nvPr/>
          </p:nvSpPr>
          <p:spPr>
            <a:xfrm>
              <a:off x="12166200" y="3984120"/>
              <a:ext cx="1663920" cy="2365560"/>
            </a:xfrm>
            <a:custGeom>
              <a:avLst/>
              <a:gdLst/>
              <a:ahLst/>
              <a:rect l="l" t="t" r="r" b="b"/>
              <a:pathLst>
                <a:path w="1664123" h="2366007">
                  <a:moveTo>
                    <a:pt x="1664124" y="0"/>
                  </a:moveTo>
                  <a:lnTo>
                    <a:pt x="1664124" y="1952225"/>
                  </a:lnTo>
                  <a:lnTo>
                    <a:pt x="0" y="2366008"/>
                  </a:lnTo>
                  <a:cubicBezTo>
                    <a:pt x="0" y="2366008"/>
                    <a:pt x="862025" y="1935375"/>
                    <a:pt x="1249962" y="1315589"/>
                  </a:cubicBezTo>
                  <a:cubicBezTo>
                    <a:pt x="1637898" y="695803"/>
                    <a:pt x="1664124" y="246673"/>
                    <a:pt x="1664124" y="0"/>
                  </a:cubicBezTo>
                  <a:close/>
                </a:path>
              </a:pathLst>
            </a:custGeom>
            <a:solidFill>
              <a:srgbClr val="ff4f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Google Shape;56;p 1"/>
            <p:cNvSpPr/>
            <p:nvPr/>
          </p:nvSpPr>
          <p:spPr>
            <a:xfrm>
              <a:off x="9231480" y="5249160"/>
              <a:ext cx="4598640" cy="2525040"/>
            </a:xfrm>
            <a:custGeom>
              <a:avLst/>
              <a:gdLst/>
              <a:ahLst/>
              <a:rect l="l" t="t" r="r" b="b"/>
              <a:pathLst>
                <a:path w="4598987" h="2525261">
                  <a:moveTo>
                    <a:pt x="0" y="2525262"/>
                  </a:moveTo>
                  <a:lnTo>
                    <a:pt x="4598987" y="2525262"/>
                  </a:lnTo>
                  <a:lnTo>
                    <a:pt x="4598987" y="0"/>
                  </a:lnTo>
                  <a:cubicBezTo>
                    <a:pt x="4598987" y="0"/>
                    <a:pt x="4532600" y="329911"/>
                    <a:pt x="3961210" y="602936"/>
                  </a:cubicBezTo>
                  <a:lnTo>
                    <a:pt x="0" y="252526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58" name="Google Shape;204;p 1" descr="Изображение выглядит как рисунок, тарелка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10980000" y="6945840"/>
            <a:ext cx="2730960" cy="614160"/>
          </a:xfrm>
          <a:prstGeom prst="rect">
            <a:avLst/>
          </a:prstGeom>
          <a:ln w="0">
            <a:noFill/>
          </a:ln>
        </p:spPr>
      </p:pic>
      <p:sp>
        <p:nvSpPr>
          <p:cNvPr id="159" name=""/>
          <p:cNvSpPr txBox="1"/>
          <p:nvPr/>
        </p:nvSpPr>
        <p:spPr>
          <a:xfrm>
            <a:off x="360000" y="1980000"/>
            <a:ext cx="12060000" cy="522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latin typeface="Arial"/>
              </a:rPr>
              <a:t>- [x] Django ORM база данных со множеством связей</a:t>
            </a:r>
            <a:br>
              <a:rPr sz="2400"/>
            </a:br>
            <a:r>
              <a:rPr b="0" lang="ru-RU" sz="2400" spc="-1" strike="noStrike">
                <a:latin typeface="Arial"/>
              </a:rPr>
              <a:t>- [x] Django Class-based views and dynamic filtering</a:t>
            </a:r>
            <a:br>
              <a:rPr sz="2400"/>
            </a:br>
            <a:r>
              <a:rPr b="0" lang="ru-RU" sz="2400" spc="-1" strike="noStrike">
                <a:latin typeface="Arial"/>
              </a:rPr>
              <a:t>- [x] Django templates</a:t>
            </a:r>
            <a:br>
              <a:rPr sz="2400"/>
            </a:br>
            <a:r>
              <a:rPr b="0" lang="ru-RU" sz="2400" spc="-1" strike="noStrike">
                <a:latin typeface="Arial"/>
              </a:rPr>
              <a:t>- [x] CSS + JS</a:t>
            </a:r>
            <a:br>
              <a:rPr sz="2400"/>
            </a:br>
            <a:r>
              <a:rPr b="0" lang="ru-RU" sz="2400" spc="-1" strike="noStrike">
                <a:latin typeface="Arial"/>
              </a:rPr>
              <a:t>- [x] Bootstrap</a:t>
            </a:r>
            <a:br>
              <a:rPr sz="2400"/>
            </a:br>
            <a:r>
              <a:rPr b="0" lang="ru-RU" sz="2400" spc="-1" strike="noStrike">
                <a:latin typeface="Arial"/>
              </a:rPr>
              <a:t>- [x] ААА средствами Django</a:t>
            </a:r>
            <a:br>
              <a:rPr sz="2400"/>
            </a:br>
            <a:r>
              <a:rPr b="0" lang="ru-RU" sz="2400" spc="-1" strike="noStrike">
                <a:latin typeface="Arial"/>
              </a:rPr>
              <a:t>- [x] Регистрация пользователя</a:t>
            </a:r>
            <a:br>
              <a:rPr sz="2400"/>
            </a:br>
            <a:r>
              <a:rPr b="0" lang="ru-RU" sz="2400" spc="-1" strike="noStrike">
                <a:latin typeface="Arial"/>
              </a:rPr>
              <a:t>- [ ] Восстановление пароля</a:t>
            </a:r>
            <a:br>
              <a:rPr sz="2400"/>
            </a:br>
            <a:r>
              <a:rPr b="0" lang="ru-RU" sz="2400" spc="-1" strike="noStrike">
                <a:latin typeface="Arial"/>
              </a:rPr>
              <a:t>- [x] Управление пользователями проекта Django из кастомной админ панели </a:t>
            </a:r>
            <a:br>
              <a:rPr sz="2400"/>
            </a:br>
            <a:r>
              <a:rPr b="0" lang="ru-RU" sz="2400" spc="-1" strike="noStrike">
                <a:latin typeface="Arial"/>
              </a:rPr>
              <a:t>- [x] Разделение прав доступа по группам</a:t>
            </a:r>
            <a:br>
              <a:rPr sz="2400"/>
            </a:br>
            <a:r>
              <a:rPr b="0" lang="ru-RU" sz="2400" spc="-1" strike="noStrike">
                <a:latin typeface="Arial"/>
              </a:rPr>
              <a:t>- [ ] API</a:t>
            </a:r>
            <a:br>
              <a:rPr sz="2400"/>
            </a:br>
            <a:r>
              <a:rPr b="0" lang="ru-RU" sz="2400" spc="-1" strike="noStrike">
                <a:latin typeface="Arial"/>
              </a:rPr>
              <a:t>- [ ] Тесты</a:t>
            </a:r>
            <a:br>
              <a:rPr sz="2400"/>
            </a:br>
            <a:r>
              <a:rPr b="0" lang="ru-RU" sz="2400" spc="-1" strike="noStrike">
                <a:latin typeface="Arial"/>
              </a:rPr>
              <a:t>- [ ] Логирование</a:t>
            </a:r>
            <a:endParaRPr b="0" lang="ru-RU" sz="2400" spc="-1" strike="noStrike">
              <a:latin typeface="Arial"/>
            </a:endParaRPr>
          </a:p>
          <a:p>
            <a:r>
              <a:rPr b="0" lang="ru-RU" sz="2400" spc="-1" strike="noStrike">
                <a:latin typeface="Arial"/>
              </a:rPr>
              <a:t>- [x] WYSIWYG редактор для новостей</a:t>
            </a:r>
            <a:br>
              <a:rPr sz="2400"/>
            </a:br>
            <a:r>
              <a:rPr b="0" lang="ru-RU" sz="2400" spc="-1" strike="noStrike">
                <a:latin typeface="Arial"/>
              </a:rPr>
              <a:t>- [x] Docker и docker compose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/>
          </p:nvPr>
        </p:nvSpPr>
        <p:spPr>
          <a:xfrm>
            <a:off x="360000" y="1260000"/>
            <a:ext cx="878724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Главная страница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Google Shape;52;p 2" descr=""/>
          <p:cNvPicPr/>
          <p:nvPr/>
        </p:nvPicPr>
        <p:blipFill>
          <a:blip r:embed="rId1"/>
          <a:stretch/>
        </p:blipFill>
        <p:spPr>
          <a:xfrm>
            <a:off x="473760" y="474840"/>
            <a:ext cx="1686240" cy="431280"/>
          </a:xfrm>
          <a:prstGeom prst="rect">
            <a:avLst/>
          </a:prstGeom>
          <a:ln w="0">
            <a:noFill/>
          </a:ln>
        </p:spPr>
      </p:pic>
      <p:grpSp>
        <p:nvGrpSpPr>
          <p:cNvPr id="162" name="Google Shape;54;p 2"/>
          <p:cNvGrpSpPr/>
          <p:nvPr/>
        </p:nvGrpSpPr>
        <p:grpSpPr>
          <a:xfrm>
            <a:off x="9231480" y="3984120"/>
            <a:ext cx="4598640" cy="3790080"/>
            <a:chOff x="9231480" y="3984120"/>
            <a:chExt cx="4598640" cy="3790080"/>
          </a:xfrm>
        </p:grpSpPr>
        <p:sp>
          <p:nvSpPr>
            <p:cNvPr id="163" name="Google Shape;55;p 2"/>
            <p:cNvSpPr/>
            <p:nvPr/>
          </p:nvSpPr>
          <p:spPr>
            <a:xfrm>
              <a:off x="12166200" y="3984120"/>
              <a:ext cx="1663920" cy="2365560"/>
            </a:xfrm>
            <a:custGeom>
              <a:avLst/>
              <a:gdLst/>
              <a:ahLst/>
              <a:rect l="l" t="t" r="r" b="b"/>
              <a:pathLst>
                <a:path w="1664123" h="2366007">
                  <a:moveTo>
                    <a:pt x="1664124" y="0"/>
                  </a:moveTo>
                  <a:lnTo>
                    <a:pt x="1664124" y="1952225"/>
                  </a:lnTo>
                  <a:lnTo>
                    <a:pt x="0" y="2366008"/>
                  </a:lnTo>
                  <a:cubicBezTo>
                    <a:pt x="0" y="2366008"/>
                    <a:pt x="862025" y="1935375"/>
                    <a:pt x="1249962" y="1315589"/>
                  </a:cubicBezTo>
                  <a:cubicBezTo>
                    <a:pt x="1637898" y="695803"/>
                    <a:pt x="1664124" y="246673"/>
                    <a:pt x="1664124" y="0"/>
                  </a:cubicBezTo>
                  <a:close/>
                </a:path>
              </a:pathLst>
            </a:custGeom>
            <a:solidFill>
              <a:srgbClr val="ff4f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Google Shape;56;p 2"/>
            <p:cNvSpPr/>
            <p:nvPr/>
          </p:nvSpPr>
          <p:spPr>
            <a:xfrm>
              <a:off x="9231480" y="5249160"/>
              <a:ext cx="4598640" cy="2525040"/>
            </a:xfrm>
            <a:custGeom>
              <a:avLst/>
              <a:gdLst/>
              <a:ahLst/>
              <a:rect l="l" t="t" r="r" b="b"/>
              <a:pathLst>
                <a:path w="4598987" h="2525261">
                  <a:moveTo>
                    <a:pt x="0" y="2525262"/>
                  </a:moveTo>
                  <a:lnTo>
                    <a:pt x="4598987" y="2525262"/>
                  </a:lnTo>
                  <a:lnTo>
                    <a:pt x="4598987" y="0"/>
                  </a:lnTo>
                  <a:cubicBezTo>
                    <a:pt x="4598987" y="0"/>
                    <a:pt x="4532600" y="329911"/>
                    <a:pt x="3961210" y="602936"/>
                  </a:cubicBezTo>
                  <a:lnTo>
                    <a:pt x="0" y="252526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65" name="Google Shape;204;p 2" descr="Изображение выглядит как рисунок, тарелка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10980000" y="6945840"/>
            <a:ext cx="2730960" cy="614160"/>
          </a:xfrm>
          <a:prstGeom prst="rect">
            <a:avLst/>
          </a:prstGeom>
          <a:ln w="0">
            <a:noFill/>
          </a:ln>
        </p:spPr>
      </p:pic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2017440" y="2045880"/>
            <a:ext cx="8062560" cy="515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/>
          </p:nvPr>
        </p:nvSpPr>
        <p:spPr>
          <a:xfrm>
            <a:off x="360000" y="1260000"/>
            <a:ext cx="878724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Формы авторизации и регистрации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Google Shape;52;p 3" descr=""/>
          <p:cNvPicPr/>
          <p:nvPr/>
        </p:nvPicPr>
        <p:blipFill>
          <a:blip r:embed="rId1"/>
          <a:stretch/>
        </p:blipFill>
        <p:spPr>
          <a:xfrm>
            <a:off x="473760" y="474840"/>
            <a:ext cx="1686240" cy="431280"/>
          </a:xfrm>
          <a:prstGeom prst="rect">
            <a:avLst/>
          </a:prstGeom>
          <a:ln w="0">
            <a:noFill/>
          </a:ln>
        </p:spPr>
      </p:pic>
      <p:grpSp>
        <p:nvGrpSpPr>
          <p:cNvPr id="169" name="Google Shape;54;p 3"/>
          <p:cNvGrpSpPr/>
          <p:nvPr/>
        </p:nvGrpSpPr>
        <p:grpSpPr>
          <a:xfrm>
            <a:off x="9231480" y="3984120"/>
            <a:ext cx="4598640" cy="3790080"/>
            <a:chOff x="9231480" y="3984120"/>
            <a:chExt cx="4598640" cy="3790080"/>
          </a:xfrm>
        </p:grpSpPr>
        <p:sp>
          <p:nvSpPr>
            <p:cNvPr id="170" name="Google Shape;55;p 3"/>
            <p:cNvSpPr/>
            <p:nvPr/>
          </p:nvSpPr>
          <p:spPr>
            <a:xfrm>
              <a:off x="12166200" y="3984120"/>
              <a:ext cx="1663920" cy="2365560"/>
            </a:xfrm>
            <a:custGeom>
              <a:avLst/>
              <a:gdLst/>
              <a:ahLst/>
              <a:rect l="l" t="t" r="r" b="b"/>
              <a:pathLst>
                <a:path w="1664123" h="2366007">
                  <a:moveTo>
                    <a:pt x="1664124" y="0"/>
                  </a:moveTo>
                  <a:lnTo>
                    <a:pt x="1664124" y="1952225"/>
                  </a:lnTo>
                  <a:lnTo>
                    <a:pt x="0" y="2366008"/>
                  </a:lnTo>
                  <a:cubicBezTo>
                    <a:pt x="0" y="2366008"/>
                    <a:pt x="862025" y="1935375"/>
                    <a:pt x="1249962" y="1315589"/>
                  </a:cubicBezTo>
                  <a:cubicBezTo>
                    <a:pt x="1637898" y="695803"/>
                    <a:pt x="1664124" y="246673"/>
                    <a:pt x="1664124" y="0"/>
                  </a:cubicBezTo>
                  <a:close/>
                </a:path>
              </a:pathLst>
            </a:custGeom>
            <a:solidFill>
              <a:srgbClr val="ff4f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Google Shape;56;p 3"/>
            <p:cNvSpPr/>
            <p:nvPr/>
          </p:nvSpPr>
          <p:spPr>
            <a:xfrm>
              <a:off x="9231480" y="5249160"/>
              <a:ext cx="4598640" cy="2525040"/>
            </a:xfrm>
            <a:custGeom>
              <a:avLst/>
              <a:gdLst/>
              <a:ahLst/>
              <a:rect l="l" t="t" r="r" b="b"/>
              <a:pathLst>
                <a:path w="4598987" h="2525261">
                  <a:moveTo>
                    <a:pt x="0" y="2525262"/>
                  </a:moveTo>
                  <a:lnTo>
                    <a:pt x="4598987" y="2525262"/>
                  </a:lnTo>
                  <a:lnTo>
                    <a:pt x="4598987" y="0"/>
                  </a:lnTo>
                  <a:cubicBezTo>
                    <a:pt x="4598987" y="0"/>
                    <a:pt x="4532600" y="329911"/>
                    <a:pt x="3961210" y="602936"/>
                  </a:cubicBezTo>
                  <a:lnTo>
                    <a:pt x="0" y="252526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72" name="Google Shape;204;p 3" descr="Изображение выглядит как рисунок, тарелка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10980000" y="6945840"/>
            <a:ext cx="2730960" cy="614160"/>
          </a:xfrm>
          <a:prstGeom prst="rect">
            <a:avLst/>
          </a:prstGeom>
          <a:ln w="0">
            <a:noFill/>
          </a:ln>
        </p:spPr>
      </p:pic>
      <p:pic>
        <p:nvPicPr>
          <p:cNvPr id="173" name="" descr=""/>
          <p:cNvPicPr/>
          <p:nvPr/>
        </p:nvPicPr>
        <p:blipFill>
          <a:blip r:embed="rId3"/>
          <a:stretch/>
        </p:blipFill>
        <p:spPr>
          <a:xfrm>
            <a:off x="1198440" y="2771640"/>
            <a:ext cx="3841560" cy="3168360"/>
          </a:xfrm>
          <a:prstGeom prst="rect">
            <a:avLst/>
          </a:prstGeom>
          <a:ln w="0">
            <a:noFill/>
          </a:ln>
        </p:spPr>
      </p:pic>
      <p:pic>
        <p:nvPicPr>
          <p:cNvPr id="174" name="" descr=""/>
          <p:cNvPicPr/>
          <p:nvPr/>
        </p:nvPicPr>
        <p:blipFill>
          <a:blip r:embed="rId4"/>
          <a:stretch/>
        </p:blipFill>
        <p:spPr>
          <a:xfrm>
            <a:off x="6196680" y="1980000"/>
            <a:ext cx="2443320" cy="52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/>
          </p:nvPr>
        </p:nvSpPr>
        <p:spPr>
          <a:xfrm>
            <a:off x="360000" y="1260000"/>
            <a:ext cx="878724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Работа с комментариями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Google Shape;52;p 4" descr=""/>
          <p:cNvPicPr/>
          <p:nvPr/>
        </p:nvPicPr>
        <p:blipFill>
          <a:blip r:embed="rId1"/>
          <a:stretch/>
        </p:blipFill>
        <p:spPr>
          <a:xfrm>
            <a:off x="473760" y="474840"/>
            <a:ext cx="1686240" cy="431280"/>
          </a:xfrm>
          <a:prstGeom prst="rect">
            <a:avLst/>
          </a:prstGeom>
          <a:ln w="0">
            <a:noFill/>
          </a:ln>
        </p:spPr>
      </p:pic>
      <p:grpSp>
        <p:nvGrpSpPr>
          <p:cNvPr id="177" name="Google Shape;54;p 4"/>
          <p:cNvGrpSpPr/>
          <p:nvPr/>
        </p:nvGrpSpPr>
        <p:grpSpPr>
          <a:xfrm>
            <a:off x="9231480" y="3984120"/>
            <a:ext cx="4598640" cy="3790080"/>
            <a:chOff x="9231480" y="3984120"/>
            <a:chExt cx="4598640" cy="3790080"/>
          </a:xfrm>
        </p:grpSpPr>
        <p:sp>
          <p:nvSpPr>
            <p:cNvPr id="178" name="Google Shape;55;p 4"/>
            <p:cNvSpPr/>
            <p:nvPr/>
          </p:nvSpPr>
          <p:spPr>
            <a:xfrm>
              <a:off x="12166200" y="3984120"/>
              <a:ext cx="1663920" cy="2365560"/>
            </a:xfrm>
            <a:custGeom>
              <a:avLst/>
              <a:gdLst/>
              <a:ahLst/>
              <a:rect l="l" t="t" r="r" b="b"/>
              <a:pathLst>
                <a:path w="1664123" h="2366007">
                  <a:moveTo>
                    <a:pt x="1664124" y="0"/>
                  </a:moveTo>
                  <a:lnTo>
                    <a:pt x="1664124" y="1952225"/>
                  </a:lnTo>
                  <a:lnTo>
                    <a:pt x="0" y="2366008"/>
                  </a:lnTo>
                  <a:cubicBezTo>
                    <a:pt x="0" y="2366008"/>
                    <a:pt x="862025" y="1935375"/>
                    <a:pt x="1249962" y="1315589"/>
                  </a:cubicBezTo>
                  <a:cubicBezTo>
                    <a:pt x="1637898" y="695803"/>
                    <a:pt x="1664124" y="246673"/>
                    <a:pt x="1664124" y="0"/>
                  </a:cubicBezTo>
                  <a:close/>
                </a:path>
              </a:pathLst>
            </a:custGeom>
            <a:solidFill>
              <a:srgbClr val="ff4f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Google Shape;56;p 4"/>
            <p:cNvSpPr/>
            <p:nvPr/>
          </p:nvSpPr>
          <p:spPr>
            <a:xfrm>
              <a:off x="9231480" y="5249160"/>
              <a:ext cx="4598640" cy="2525040"/>
            </a:xfrm>
            <a:custGeom>
              <a:avLst/>
              <a:gdLst/>
              <a:ahLst/>
              <a:rect l="l" t="t" r="r" b="b"/>
              <a:pathLst>
                <a:path w="4598987" h="2525261">
                  <a:moveTo>
                    <a:pt x="0" y="2525262"/>
                  </a:moveTo>
                  <a:lnTo>
                    <a:pt x="4598987" y="2525262"/>
                  </a:lnTo>
                  <a:lnTo>
                    <a:pt x="4598987" y="0"/>
                  </a:lnTo>
                  <a:cubicBezTo>
                    <a:pt x="4598987" y="0"/>
                    <a:pt x="4532600" y="329911"/>
                    <a:pt x="3961210" y="602936"/>
                  </a:cubicBezTo>
                  <a:lnTo>
                    <a:pt x="0" y="252526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80" name="Google Shape;204;p 4" descr="Изображение выглядит как рисунок, тарелка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10980000" y="6945840"/>
            <a:ext cx="2730960" cy="614160"/>
          </a:xfrm>
          <a:prstGeom prst="rect">
            <a:avLst/>
          </a:prstGeom>
          <a:ln w="0">
            <a:noFill/>
          </a:ln>
        </p:spPr>
      </p:pic>
      <p:pic>
        <p:nvPicPr>
          <p:cNvPr id="181" name="" descr=""/>
          <p:cNvPicPr/>
          <p:nvPr/>
        </p:nvPicPr>
        <p:blipFill>
          <a:blip r:embed="rId3"/>
          <a:stretch/>
        </p:blipFill>
        <p:spPr>
          <a:xfrm>
            <a:off x="5220000" y="3060000"/>
            <a:ext cx="5482800" cy="4026960"/>
          </a:xfrm>
          <a:prstGeom prst="rect">
            <a:avLst/>
          </a:prstGeom>
          <a:ln w="0">
            <a:noFill/>
          </a:ln>
        </p:spPr>
      </p:pic>
      <p:pic>
        <p:nvPicPr>
          <p:cNvPr id="182" name="" descr=""/>
          <p:cNvPicPr/>
          <p:nvPr/>
        </p:nvPicPr>
        <p:blipFill>
          <a:blip r:embed="rId4"/>
          <a:stretch/>
        </p:blipFill>
        <p:spPr>
          <a:xfrm>
            <a:off x="3420000" y="1800000"/>
            <a:ext cx="4990680" cy="1034640"/>
          </a:xfrm>
          <a:prstGeom prst="rect">
            <a:avLst/>
          </a:prstGeom>
          <a:ln w="0">
            <a:noFill/>
          </a:ln>
        </p:spPr>
      </p:pic>
      <p:pic>
        <p:nvPicPr>
          <p:cNvPr id="183" name="" descr=""/>
          <p:cNvPicPr/>
          <p:nvPr/>
        </p:nvPicPr>
        <p:blipFill>
          <a:blip r:embed="rId5"/>
          <a:stretch/>
        </p:blipFill>
        <p:spPr>
          <a:xfrm>
            <a:off x="326520" y="2989440"/>
            <a:ext cx="4416480" cy="403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/>
          </p:nvPr>
        </p:nvSpPr>
        <p:spPr>
          <a:xfrm>
            <a:off x="360000" y="1260000"/>
            <a:ext cx="878724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WYSIWYG редактор для новостей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Google Shape;52;p 5" descr=""/>
          <p:cNvPicPr/>
          <p:nvPr/>
        </p:nvPicPr>
        <p:blipFill>
          <a:blip r:embed="rId1"/>
          <a:stretch/>
        </p:blipFill>
        <p:spPr>
          <a:xfrm>
            <a:off x="473760" y="474840"/>
            <a:ext cx="1686240" cy="431280"/>
          </a:xfrm>
          <a:prstGeom prst="rect">
            <a:avLst/>
          </a:prstGeom>
          <a:ln w="0">
            <a:noFill/>
          </a:ln>
        </p:spPr>
      </p:pic>
      <p:grpSp>
        <p:nvGrpSpPr>
          <p:cNvPr id="186" name="Google Shape;54;p 5"/>
          <p:cNvGrpSpPr/>
          <p:nvPr/>
        </p:nvGrpSpPr>
        <p:grpSpPr>
          <a:xfrm>
            <a:off x="9231480" y="3984120"/>
            <a:ext cx="4598640" cy="3790080"/>
            <a:chOff x="9231480" y="3984120"/>
            <a:chExt cx="4598640" cy="3790080"/>
          </a:xfrm>
        </p:grpSpPr>
        <p:sp>
          <p:nvSpPr>
            <p:cNvPr id="187" name="Google Shape;55;p 5"/>
            <p:cNvSpPr/>
            <p:nvPr/>
          </p:nvSpPr>
          <p:spPr>
            <a:xfrm>
              <a:off x="12166200" y="3984120"/>
              <a:ext cx="1663920" cy="2365560"/>
            </a:xfrm>
            <a:custGeom>
              <a:avLst/>
              <a:gdLst/>
              <a:ahLst/>
              <a:rect l="l" t="t" r="r" b="b"/>
              <a:pathLst>
                <a:path w="1664123" h="2366007">
                  <a:moveTo>
                    <a:pt x="1664124" y="0"/>
                  </a:moveTo>
                  <a:lnTo>
                    <a:pt x="1664124" y="1952225"/>
                  </a:lnTo>
                  <a:lnTo>
                    <a:pt x="0" y="2366008"/>
                  </a:lnTo>
                  <a:cubicBezTo>
                    <a:pt x="0" y="2366008"/>
                    <a:pt x="862025" y="1935375"/>
                    <a:pt x="1249962" y="1315589"/>
                  </a:cubicBezTo>
                  <a:cubicBezTo>
                    <a:pt x="1637898" y="695803"/>
                    <a:pt x="1664124" y="246673"/>
                    <a:pt x="1664124" y="0"/>
                  </a:cubicBezTo>
                  <a:close/>
                </a:path>
              </a:pathLst>
            </a:custGeom>
            <a:solidFill>
              <a:srgbClr val="ff4f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Google Shape;56;p 5"/>
            <p:cNvSpPr/>
            <p:nvPr/>
          </p:nvSpPr>
          <p:spPr>
            <a:xfrm>
              <a:off x="9231480" y="5249160"/>
              <a:ext cx="4598640" cy="2525040"/>
            </a:xfrm>
            <a:custGeom>
              <a:avLst/>
              <a:gdLst/>
              <a:ahLst/>
              <a:rect l="l" t="t" r="r" b="b"/>
              <a:pathLst>
                <a:path w="4598987" h="2525261">
                  <a:moveTo>
                    <a:pt x="0" y="2525262"/>
                  </a:moveTo>
                  <a:lnTo>
                    <a:pt x="4598987" y="2525262"/>
                  </a:lnTo>
                  <a:lnTo>
                    <a:pt x="4598987" y="0"/>
                  </a:lnTo>
                  <a:cubicBezTo>
                    <a:pt x="4598987" y="0"/>
                    <a:pt x="4532600" y="329911"/>
                    <a:pt x="3961210" y="602936"/>
                  </a:cubicBezTo>
                  <a:lnTo>
                    <a:pt x="0" y="252526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89" name="Google Shape;204;p 5" descr="Изображение выглядит как рисунок, тарелка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10980000" y="6945840"/>
            <a:ext cx="2730960" cy="614160"/>
          </a:xfrm>
          <a:prstGeom prst="rect">
            <a:avLst/>
          </a:prstGeom>
          <a:ln w="0"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/>
        </p:blipFill>
        <p:spPr>
          <a:xfrm>
            <a:off x="1800000" y="1980000"/>
            <a:ext cx="7849080" cy="544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/>
          </p:nvPr>
        </p:nvSpPr>
        <p:spPr>
          <a:xfrm>
            <a:off x="360000" y="1260000"/>
            <a:ext cx="1242000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Работа с пользователями без админ панели Django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Google Shape;52;p 6" descr=""/>
          <p:cNvPicPr/>
          <p:nvPr/>
        </p:nvPicPr>
        <p:blipFill>
          <a:blip r:embed="rId1"/>
          <a:stretch/>
        </p:blipFill>
        <p:spPr>
          <a:xfrm>
            <a:off x="473760" y="474840"/>
            <a:ext cx="1686240" cy="431280"/>
          </a:xfrm>
          <a:prstGeom prst="rect">
            <a:avLst/>
          </a:prstGeom>
          <a:ln w="0">
            <a:noFill/>
          </a:ln>
        </p:spPr>
      </p:pic>
      <p:grpSp>
        <p:nvGrpSpPr>
          <p:cNvPr id="193" name="Google Shape;54;p 6"/>
          <p:cNvGrpSpPr/>
          <p:nvPr/>
        </p:nvGrpSpPr>
        <p:grpSpPr>
          <a:xfrm>
            <a:off x="9231480" y="3984120"/>
            <a:ext cx="4598640" cy="3790080"/>
            <a:chOff x="9231480" y="3984120"/>
            <a:chExt cx="4598640" cy="3790080"/>
          </a:xfrm>
        </p:grpSpPr>
        <p:sp>
          <p:nvSpPr>
            <p:cNvPr id="194" name="Google Shape;55;p 6"/>
            <p:cNvSpPr/>
            <p:nvPr/>
          </p:nvSpPr>
          <p:spPr>
            <a:xfrm>
              <a:off x="12166200" y="3984120"/>
              <a:ext cx="1663920" cy="2365560"/>
            </a:xfrm>
            <a:custGeom>
              <a:avLst/>
              <a:gdLst/>
              <a:ahLst/>
              <a:rect l="l" t="t" r="r" b="b"/>
              <a:pathLst>
                <a:path w="1664123" h="2366007">
                  <a:moveTo>
                    <a:pt x="1664124" y="0"/>
                  </a:moveTo>
                  <a:lnTo>
                    <a:pt x="1664124" y="1952225"/>
                  </a:lnTo>
                  <a:lnTo>
                    <a:pt x="0" y="2366008"/>
                  </a:lnTo>
                  <a:cubicBezTo>
                    <a:pt x="0" y="2366008"/>
                    <a:pt x="862025" y="1935375"/>
                    <a:pt x="1249962" y="1315589"/>
                  </a:cubicBezTo>
                  <a:cubicBezTo>
                    <a:pt x="1637898" y="695803"/>
                    <a:pt x="1664124" y="246673"/>
                    <a:pt x="1664124" y="0"/>
                  </a:cubicBezTo>
                  <a:close/>
                </a:path>
              </a:pathLst>
            </a:custGeom>
            <a:solidFill>
              <a:srgbClr val="ff4f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Google Shape;56;p 6"/>
            <p:cNvSpPr/>
            <p:nvPr/>
          </p:nvSpPr>
          <p:spPr>
            <a:xfrm>
              <a:off x="9231480" y="5249160"/>
              <a:ext cx="4598640" cy="2525040"/>
            </a:xfrm>
            <a:custGeom>
              <a:avLst/>
              <a:gdLst/>
              <a:ahLst/>
              <a:rect l="l" t="t" r="r" b="b"/>
              <a:pathLst>
                <a:path w="4598987" h="2525261">
                  <a:moveTo>
                    <a:pt x="0" y="2525262"/>
                  </a:moveTo>
                  <a:lnTo>
                    <a:pt x="4598987" y="2525262"/>
                  </a:lnTo>
                  <a:lnTo>
                    <a:pt x="4598987" y="0"/>
                  </a:lnTo>
                  <a:cubicBezTo>
                    <a:pt x="4598987" y="0"/>
                    <a:pt x="4532600" y="329911"/>
                    <a:pt x="3961210" y="602936"/>
                  </a:cubicBezTo>
                  <a:lnTo>
                    <a:pt x="0" y="252526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96" name="Google Shape;204;p 6" descr="Изображение выглядит как рисунок, тарелка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10980000" y="6945840"/>
            <a:ext cx="2730960" cy="614160"/>
          </a:xfrm>
          <a:prstGeom prst="rect">
            <a:avLst/>
          </a:prstGeom>
          <a:ln w="0">
            <a:noFill/>
          </a:ln>
        </p:spPr>
      </p:pic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649080" y="2812320"/>
            <a:ext cx="7630920" cy="3307680"/>
          </a:xfrm>
          <a:prstGeom prst="rect">
            <a:avLst/>
          </a:prstGeom>
          <a:ln w="0">
            <a:noFill/>
          </a:ln>
        </p:spPr>
      </p:pic>
      <p:pic>
        <p:nvPicPr>
          <p:cNvPr id="198" name="" descr=""/>
          <p:cNvPicPr/>
          <p:nvPr/>
        </p:nvPicPr>
        <p:blipFill>
          <a:blip r:embed="rId4"/>
          <a:stretch/>
        </p:blipFill>
        <p:spPr>
          <a:xfrm>
            <a:off x="8816400" y="2700000"/>
            <a:ext cx="3243600" cy="350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73a64"/>
      </a:dk2>
      <a:lt2>
        <a:srgbClr val="e3e8ec"/>
      </a:lt2>
      <a:accent1>
        <a:srgbClr val="7700ff"/>
      </a:accent1>
      <a:accent2>
        <a:srgbClr val="ff4f12"/>
      </a:accent2>
      <a:accent3>
        <a:srgbClr val="273a64"/>
      </a:accent3>
      <a:accent4>
        <a:srgbClr val="bc104b"/>
      </a:accent4>
      <a:accent5>
        <a:srgbClr val="ffbe08"/>
      </a:accent5>
      <a:accent6>
        <a:srgbClr val="65bbdf"/>
      </a:accent6>
      <a:hlink>
        <a:srgbClr val="7700ff"/>
      </a:hlink>
      <a:folHlink>
        <a:srgbClr val="65b8d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73a64"/>
      </a:dk2>
      <a:lt2>
        <a:srgbClr val="e3e8ec"/>
      </a:lt2>
      <a:accent1>
        <a:srgbClr val="7700ff"/>
      </a:accent1>
      <a:accent2>
        <a:srgbClr val="ff4f12"/>
      </a:accent2>
      <a:accent3>
        <a:srgbClr val="273a64"/>
      </a:accent3>
      <a:accent4>
        <a:srgbClr val="bc104b"/>
      </a:accent4>
      <a:accent5>
        <a:srgbClr val="ffbe08"/>
      </a:accent5>
      <a:accent6>
        <a:srgbClr val="65bbdf"/>
      </a:accent6>
      <a:hlink>
        <a:srgbClr val="7700ff"/>
      </a:hlink>
      <a:folHlink>
        <a:srgbClr val="65b8d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73a64"/>
      </a:dk2>
      <a:lt2>
        <a:srgbClr val="e3e8ec"/>
      </a:lt2>
      <a:accent1>
        <a:srgbClr val="7700ff"/>
      </a:accent1>
      <a:accent2>
        <a:srgbClr val="ff4f12"/>
      </a:accent2>
      <a:accent3>
        <a:srgbClr val="273a64"/>
      </a:accent3>
      <a:accent4>
        <a:srgbClr val="bc104b"/>
      </a:accent4>
      <a:accent5>
        <a:srgbClr val="ffbe08"/>
      </a:accent5>
      <a:accent6>
        <a:srgbClr val="65bbdf"/>
      </a:accent6>
      <a:hlink>
        <a:srgbClr val="7700ff"/>
      </a:hlink>
      <a:folHlink>
        <a:srgbClr val="65b8d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LibreOffice/7.3.4.2$Linux_X86_64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2018-08-10T08:27:24Z</dcterms:created>
  <dc:creator>Пользователь Microsoft Office</dc:creator>
  <dc:description/>
  <dc:language>ru-RU</dc:language>
  <cp:lastModifiedBy/>
  <dcterms:modified xsi:type="dcterms:W3CDTF">2022-08-09T22:08:22Z</dcterms:modified>
  <cp:revision>5</cp:revision>
  <dc:subject/>
  <dc:title/>
</cp:coreProperties>
</file>