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242-9718-4B0B-86D6-F344A8359017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3AFE-8277-4643-A7B0-ADFB983D5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18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242-9718-4B0B-86D6-F344A8359017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3AFE-8277-4643-A7B0-ADFB983D5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1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242-9718-4B0B-86D6-F344A8359017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3AFE-8277-4643-A7B0-ADFB983D5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66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242-9718-4B0B-86D6-F344A8359017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3AFE-8277-4643-A7B0-ADFB983D5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63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242-9718-4B0B-86D6-F344A8359017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3AFE-8277-4643-A7B0-ADFB983D5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80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242-9718-4B0B-86D6-F344A8359017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3AFE-8277-4643-A7B0-ADFB983D5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09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242-9718-4B0B-86D6-F344A8359017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3AFE-8277-4643-A7B0-ADFB983D5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81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242-9718-4B0B-86D6-F344A8359017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3AFE-8277-4643-A7B0-ADFB983D5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87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242-9718-4B0B-86D6-F344A8359017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3AFE-8277-4643-A7B0-ADFB983D5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99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242-9718-4B0B-86D6-F344A8359017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3AFE-8277-4643-A7B0-ADFB983D5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02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242-9718-4B0B-86D6-F344A8359017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3AFE-8277-4643-A7B0-ADFB983D5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26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F3242-9718-4B0B-86D6-F344A8359017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63AFE-8277-4643-A7B0-ADFB983D5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05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3122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0302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9852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4" y="0"/>
            <a:ext cx="12161016" cy="6858000"/>
          </a:xfrm>
        </p:spPr>
      </p:pic>
    </p:spTree>
    <p:extLst>
      <p:ext uri="{BB962C8B-B14F-4D97-AF65-F5344CB8AC3E}">
        <p14:creationId xmlns:p14="http://schemas.microsoft.com/office/powerpoint/2010/main" val="221811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3120" cy="6858000"/>
          </a:xfrm>
        </p:spPr>
      </p:pic>
    </p:spTree>
    <p:extLst>
      <p:ext uri="{BB962C8B-B14F-4D97-AF65-F5344CB8AC3E}">
        <p14:creationId xmlns:p14="http://schemas.microsoft.com/office/powerpoint/2010/main" val="179232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Сиразиева Яна Азатовна</dc:creator>
  <cp:lastModifiedBy>Сиразиева Яна Азатовна</cp:lastModifiedBy>
  <cp:revision>1</cp:revision>
  <dcterms:created xsi:type="dcterms:W3CDTF">2022-04-25T22:34:50Z</dcterms:created>
  <dcterms:modified xsi:type="dcterms:W3CDTF">2022-04-25T22:35:35Z</dcterms:modified>
</cp:coreProperties>
</file>