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8533659-6CB2-467D-A962-911B2FE3E2EF}" type="slidenum">
              <a:t>‹Nº›</a:t>
            </a:fld>
            <a:endParaRPr lang="es-E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96858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D34F223-254F-4814-8BF1-D074087DA37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82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E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CC75E1C-215E-4AD8-869B-A3A1936C9809}" type="slidenum">
              <a:t>1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F45D0C0-12AE-499F-A966-E4D3ECD9D4C0}" type="slidenum">
              <a:t>10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259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530BC18-EA9F-41BB-9F03-991D6A19992D}" type="slidenum">
              <a:t>11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41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E6E594-0F86-471D-BD29-78ACA66246AE}" type="slidenum">
              <a:t>12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61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A576502-BDBE-4F3B-82D9-5C4EA3D9FAAA}" type="slidenum">
              <a:t>13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758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41CAA98-6C41-4C28-8960-B7640B60F6B4}" type="slidenum">
              <a:t>14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85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ED4468-63E4-4B09-91FA-FF59F1DAE559}" type="slidenum">
              <a:t>15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895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886179D-0DC5-46A0-B707-299A715C8625}" type="slidenum">
              <a:t>16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037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C392134-C0E3-4FAB-B86B-41048055D358}" type="slidenum">
              <a:t>17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705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B04AFB2-758E-4F80-B67F-C81E83329392}" type="slidenum">
              <a:t>18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598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01481A6-23C9-4DD1-AFEE-C047A456F63E}" type="slidenum">
              <a:t>19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00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2053BE-5AA0-414E-A78B-F383101E79B9}" type="slidenum">
              <a:t>2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550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E9C03D-70C9-4614-941B-FBBBA1D0B78F}" type="slidenum">
              <a:t>20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781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178896E-1383-49B3-9B11-23C0F6BEBA89}" type="slidenum">
              <a:t>21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994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42CACB-88CB-48AD-B68F-8B927845BFA6}" type="slidenum">
              <a:t>22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906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3B818E6-67CC-479A-B763-C194799249B3}" type="slidenum">
              <a:t>23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658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D061C19-4776-435E-89B1-53D542400E69}" type="slidenum">
              <a:t>24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470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CEFED89-2E0A-41C2-BBF5-CADCF7D1189B}" type="slidenum">
              <a:t>25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596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0E0BF3-D7EF-458F-94A1-21E7A7B75358}" type="slidenum">
              <a:t>26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546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A2CEE7F-35FA-4C80-BB53-7EC1C10E79CE}" type="slidenum">
              <a:t>27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1628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B8B7A8-C919-4A9B-ACA0-4B02051C4D44}" type="slidenum">
              <a:t>28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908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2BB4A85-5B50-47AF-AB61-61139CD02528}" type="slidenum">
              <a:t>29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41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086DCD-B1BC-4886-9871-EDED35EFB6E3}" type="slidenum">
              <a:t>3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91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966A952-1670-47C2-AF72-A362396E4BFB}" type="slidenum">
              <a:t>4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126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C15D52-D954-4502-818F-59BE6E4FA1D5}" type="slidenum">
              <a:t>5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88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A5D633D-A63A-44D5-B6AD-FB5CD4E3D45B}" type="slidenum">
              <a:t>6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28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CF355CD-3733-40C0-8053-9BD647858DDB}" type="slidenum">
              <a:t>7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29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064471-FAC7-43A9-9DB4-3CDFFE00C48E}" type="slidenum">
              <a:t>8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818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1C0630-92DB-4CE6-91D3-AA58F319FEDF}" type="slidenum">
              <a:t>9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21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96FD54-1C22-4B4C-9770-55A111654292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935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900EF3-A023-4C1D-9B62-1B6BDEC2665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75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BFC1D7-06E2-40AC-8D9D-33712A09B89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63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354BA4-851D-44C0-97AC-4AFA4BB9151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20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58EF8A-B9C6-452E-B924-B6F38277DFA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727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22544D-5460-4D98-A535-39A2D6DCEEA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84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356677-1AD6-4515-8441-50B428E7735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04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F55986-BA3C-4172-8357-9694E727740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10B9EE-9F93-4D82-B9A4-89CEC26ABDA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60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D8BE4F-0B5E-4804-B75D-D11A533725B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98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92D0EC-2151-4EBD-B9BA-6B444A851E4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89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E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1B12A9A-1018-476A-9EA3-929E83C89B6A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s-E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s-E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800" b="1">
                <a:solidFill>
                  <a:srgbClr val="77216F"/>
                </a:solidFill>
                <a:latin typeface="Vemana2000" pitchFamily="18"/>
              </a:rPr>
              <a:t>Funcionalidades de Odoo</a:t>
            </a:r>
            <a:br>
              <a:rPr lang="es-ES" sz="2800" b="1">
                <a:solidFill>
                  <a:srgbClr val="77216F"/>
                </a:solidFill>
                <a:latin typeface="Vemana2000" pitchFamily="18"/>
              </a:rPr>
            </a:br>
            <a:r>
              <a:rPr lang="es-ES" sz="1800" b="1">
                <a:solidFill>
                  <a:srgbClr val="77216F"/>
                </a:solidFill>
                <a:latin typeface="Vemana2000" pitchFamily="18"/>
              </a:rPr>
              <a:t>Aplicaciones de Creacion Web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03999" y="2160000"/>
            <a:ext cx="9071640" cy="1426320"/>
          </a:xfrm>
        </p:spPr>
      </p:pic>
      <p:sp>
        <p:nvSpPr>
          <p:cNvPr id="4" name="Marcador de texto 3"/>
          <p:cNvSpPr txBox="1">
            <a:spLocks noGrp="1"/>
          </p:cNvSpPr>
          <p:nvPr>
            <p:ph type="body" idx="4294967295"/>
          </p:nvPr>
        </p:nvSpPr>
        <p:spPr>
          <a:xfrm>
            <a:off x="503999" y="4176000"/>
            <a:ext cx="9071640" cy="2090880"/>
          </a:xfrm>
          <a:ln>
            <a:solidFill>
              <a:srgbClr val="5E2750"/>
            </a:solidFill>
            <a:custDash>
              <a:ds d="197000" sp="197000"/>
            </a:custDash>
          </a:ln>
        </p:spPr>
        <p:txBody>
          <a:bodyPr anchor="ctr"/>
          <a:lstStyle/>
          <a:p>
            <a:pPr lvl="0" algn="ctr"/>
            <a:r>
              <a:rPr lang="es-ES" sz="1400" b="1">
                <a:solidFill>
                  <a:srgbClr val="77216F"/>
                </a:solidFill>
                <a:latin typeface="Vemana2000" pitchFamily="18"/>
              </a:rPr>
              <a:t>Odoo dispone de una serie de funcionalidades que nos permite crear sitios web empresariales, comerciales o blogs de contenido. Dentro de cada una de las aplicaciones, disponemos de un sistema de gestion que permite controlar los sitios y sus contenidos de forma grafica y rapida.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0" y="252000"/>
            <a:ext cx="10079640" cy="709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0" y="288000"/>
            <a:ext cx="10079640" cy="707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0" y="252000"/>
            <a:ext cx="10079640" cy="709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360" y="288000"/>
            <a:ext cx="10079640" cy="707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0" y="216000"/>
            <a:ext cx="10079640" cy="707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360" y="192960"/>
            <a:ext cx="10079640" cy="707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800" b="1">
                <a:solidFill>
                  <a:srgbClr val="77216F"/>
                </a:solidFill>
                <a:latin typeface="Vemana2000" pitchFamily="18"/>
              </a:rPr>
              <a:t>Funcionalidades de Odoo</a:t>
            </a:r>
            <a:br>
              <a:rPr lang="es-ES" sz="2800" b="1">
                <a:solidFill>
                  <a:srgbClr val="77216F"/>
                </a:solidFill>
                <a:latin typeface="Vemana2000" pitchFamily="18"/>
              </a:rPr>
            </a:br>
            <a:r>
              <a:rPr lang="es-ES" sz="1800" b="1">
                <a:solidFill>
                  <a:srgbClr val="77216F"/>
                </a:solidFill>
                <a:latin typeface="Vemana2000" pitchFamily="18"/>
              </a:rPr>
              <a:t>Aplicaciones para impulsar su comercialización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75200" y="1548000"/>
            <a:ext cx="9071640" cy="2448000"/>
          </a:xfrm>
        </p:spPr>
      </p:pic>
      <p:sp>
        <p:nvSpPr>
          <p:cNvPr id="4" name="Marcador de texto 3"/>
          <p:cNvSpPr txBox="1">
            <a:spLocks noGrp="1"/>
          </p:cNvSpPr>
          <p:nvPr>
            <p:ph type="body" idx="4294967295"/>
          </p:nvPr>
        </p:nvSpPr>
        <p:spPr>
          <a:xfrm>
            <a:off x="503999" y="4608000"/>
            <a:ext cx="9071640" cy="2090880"/>
          </a:xfrm>
          <a:ln>
            <a:solidFill>
              <a:srgbClr val="5E2750"/>
            </a:solidFill>
            <a:custDash>
              <a:ds d="197000" sp="197000"/>
            </a:custDash>
          </a:ln>
        </p:spPr>
        <p:txBody>
          <a:bodyPr anchor="ctr"/>
          <a:lstStyle/>
          <a:p>
            <a:pPr lvl="0" algn="ctr"/>
            <a:r>
              <a:rPr lang="es-ES" sz="1400" b="1">
                <a:solidFill>
                  <a:srgbClr val="77216F"/>
                </a:solidFill>
                <a:latin typeface="Vemana2000" pitchFamily="18"/>
              </a:rPr>
              <a:t>La colección de funcionalidades implementadas en esta seccion se centran en la comunicación via e-mail y chat y recogida de datos en encuestas/sondeos</a:t>
            </a:r>
          </a:p>
          <a:p>
            <a:pPr lvl="0" algn="ctr"/>
            <a:r>
              <a:rPr lang="es-ES" sz="1400" b="1">
                <a:solidFill>
                  <a:srgbClr val="77216F"/>
                </a:solidFill>
                <a:latin typeface="Vemana2000" pitchFamily="18"/>
              </a:rPr>
              <a:t>Se dispone tambien de un sistema de creacion de eventos,  otro para la realizacion de campañas y un gestor de comunidades.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0" y="216000"/>
            <a:ext cx="10079640" cy="710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0" y="236880"/>
            <a:ext cx="10079640" cy="707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-19440" y="88200"/>
            <a:ext cx="10079640" cy="7346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-3240" y="107280"/>
            <a:ext cx="10079640" cy="75967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360" y="216000"/>
            <a:ext cx="10079640" cy="709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0" y="164880"/>
            <a:ext cx="10079640" cy="732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36000" y="144000"/>
            <a:ext cx="10079640" cy="732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800" b="1">
                <a:solidFill>
                  <a:srgbClr val="77216F"/>
                </a:solidFill>
                <a:latin typeface="Vemana2000" pitchFamily="18"/>
              </a:rPr>
              <a:t>Funcionalidades de Odoo</a:t>
            </a:r>
            <a:br>
              <a:rPr lang="es-ES" sz="2800" b="1">
                <a:solidFill>
                  <a:srgbClr val="77216F"/>
                </a:solidFill>
                <a:latin typeface="Vemana2000" pitchFamily="18"/>
              </a:rPr>
            </a:br>
            <a:r>
              <a:rPr lang="es-ES" sz="1800" b="1">
                <a:solidFill>
                  <a:srgbClr val="77216F"/>
                </a:solidFill>
                <a:latin typeface="Vemana2000" pitchFamily="18"/>
              </a:rPr>
              <a:t>Aplicaciones para empleados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75200" y="1548000"/>
            <a:ext cx="9071640" cy="2448000"/>
          </a:xfrm>
        </p:spPr>
      </p:pic>
      <p:sp>
        <p:nvSpPr>
          <p:cNvPr id="4" name="Marcador de texto 3"/>
          <p:cNvSpPr txBox="1">
            <a:spLocks noGrp="1"/>
          </p:cNvSpPr>
          <p:nvPr>
            <p:ph type="body" idx="4294967295"/>
          </p:nvPr>
        </p:nvSpPr>
        <p:spPr>
          <a:xfrm>
            <a:off x="503999" y="4608000"/>
            <a:ext cx="9071640" cy="2090880"/>
          </a:xfrm>
          <a:ln>
            <a:solidFill>
              <a:srgbClr val="5E2750"/>
            </a:solidFill>
            <a:custDash>
              <a:ds d="197000" sp="197000"/>
            </a:custDash>
          </a:ln>
        </p:spPr>
        <p:txBody>
          <a:bodyPr anchor="ctr"/>
          <a:lstStyle/>
          <a:p>
            <a:pPr lvl="0" algn="ctr"/>
            <a:endParaRPr lang="es-ES" sz="1400" b="1" dirty="0">
              <a:solidFill>
                <a:srgbClr val="77216F"/>
              </a:solidFill>
              <a:latin typeface="Vemana2000" pitchFamily="18"/>
            </a:endParaRPr>
          </a:p>
          <a:p>
            <a:pPr lvl="0" algn="ctr"/>
            <a:r>
              <a:rPr lang="es-ES" sz="1400" b="1" dirty="0" smtClean="0">
                <a:solidFill>
                  <a:srgbClr val="77216F"/>
                </a:solidFill>
                <a:latin typeface="Vemana2000" pitchFamily="18"/>
              </a:rPr>
              <a:t>En la sección correspondiente a los empleados, se tienen desde un sistema para gestionarlos y consultarlos, una red social para el contacto y el tratamiento y sistemas de reclutamiento y </a:t>
            </a:r>
            <a:r>
              <a:rPr lang="es-ES" sz="1400" b="1" dirty="0" err="1" smtClean="0">
                <a:solidFill>
                  <a:srgbClr val="77216F"/>
                </a:solidFill>
                <a:latin typeface="Vemana2000" pitchFamily="18"/>
              </a:rPr>
              <a:t>entreviastas</a:t>
            </a:r>
            <a:r>
              <a:rPr lang="es-ES" sz="1400" b="1" dirty="0" smtClean="0">
                <a:solidFill>
                  <a:srgbClr val="77216F"/>
                </a:solidFill>
                <a:latin typeface="Vemana2000" pitchFamily="18"/>
              </a:rPr>
              <a:t> con procesos de selección etc.</a:t>
            </a:r>
          </a:p>
          <a:p>
            <a:pPr lvl="0" algn="ctr"/>
            <a:r>
              <a:rPr lang="es-ES" sz="1400" b="1" dirty="0" smtClean="0">
                <a:solidFill>
                  <a:srgbClr val="77216F"/>
                </a:solidFill>
                <a:latin typeface="Vemana2000" pitchFamily="18"/>
              </a:rPr>
              <a:t>Además de esto se tiene un listado de gastos, evaluaciones y un sistema de control de la flota de la empresa para poder llevar un seguimiento rápido e efectivo.</a:t>
            </a:r>
            <a:endParaRPr lang="es-ES" sz="1400" b="1" dirty="0">
              <a:solidFill>
                <a:srgbClr val="77216F"/>
              </a:solidFill>
              <a:latin typeface="Vemana2000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36000" y="233280"/>
            <a:ext cx="10079640" cy="711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0" y="216000"/>
            <a:ext cx="10079640" cy="710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0" y="216000"/>
            <a:ext cx="10079640" cy="709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360" y="305280"/>
            <a:ext cx="10079640" cy="711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360" y="216000"/>
            <a:ext cx="10079640" cy="709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360" y="216000"/>
            <a:ext cx="10079640" cy="710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0" y="321120"/>
            <a:ext cx="10079640" cy="709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36000" y="171000"/>
            <a:ext cx="10079640" cy="738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800" b="1">
                <a:solidFill>
                  <a:srgbClr val="77216F"/>
                </a:solidFill>
                <a:latin typeface="Vemana2000" pitchFamily="18"/>
              </a:rPr>
              <a:t>Funcionalidades de Odoo</a:t>
            </a:r>
            <a:br>
              <a:rPr lang="es-ES" sz="2800" b="1">
                <a:solidFill>
                  <a:srgbClr val="77216F"/>
                </a:solidFill>
                <a:latin typeface="Vemana2000" pitchFamily="18"/>
              </a:rPr>
            </a:br>
            <a:r>
              <a:rPr lang="es-ES" sz="1800" b="1">
                <a:solidFill>
                  <a:srgbClr val="77216F"/>
                </a:solidFill>
                <a:latin typeface="Vemana2000" pitchFamily="18"/>
              </a:rPr>
              <a:t>Aplicaciones para aumentar las Ventas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75200" y="1944000"/>
            <a:ext cx="9071640" cy="1642319"/>
          </a:xfrm>
        </p:spPr>
      </p:pic>
      <p:sp>
        <p:nvSpPr>
          <p:cNvPr id="4" name="Marcador de texto 3"/>
          <p:cNvSpPr txBox="1">
            <a:spLocks noGrp="1"/>
          </p:cNvSpPr>
          <p:nvPr>
            <p:ph type="body" idx="4294967295"/>
          </p:nvPr>
        </p:nvSpPr>
        <p:spPr>
          <a:xfrm>
            <a:off x="503999" y="4176000"/>
            <a:ext cx="9071640" cy="2090880"/>
          </a:xfrm>
          <a:ln>
            <a:solidFill>
              <a:srgbClr val="5E2750"/>
            </a:solidFill>
            <a:custDash>
              <a:ds d="197000" sp="197000"/>
            </a:custDash>
          </a:ln>
        </p:spPr>
        <p:txBody>
          <a:bodyPr anchor="ctr"/>
          <a:lstStyle/>
          <a:p>
            <a:pPr lvl="0" algn="ctr"/>
            <a:r>
              <a:rPr lang="es-ES" sz="1400" b="1" dirty="0" err="1" smtClean="0">
                <a:solidFill>
                  <a:srgbClr val="77216F"/>
                </a:solidFill>
                <a:latin typeface="Vemana2000" pitchFamily="18"/>
              </a:rPr>
              <a:t>Odoo</a:t>
            </a:r>
            <a:r>
              <a:rPr lang="es-ES" sz="1400" b="1" dirty="0" smtClean="0">
                <a:solidFill>
                  <a:srgbClr val="77216F"/>
                </a:solidFill>
                <a:latin typeface="Vemana2000" pitchFamily="18"/>
              </a:rPr>
              <a:t> tiene la posibilidad de implementar un CRM completo,  </a:t>
            </a:r>
            <a:r>
              <a:rPr lang="es-ES" sz="1400" b="1" dirty="0" err="1" smtClean="0">
                <a:solidFill>
                  <a:srgbClr val="77216F"/>
                </a:solidFill>
                <a:latin typeface="Vemana2000" pitchFamily="18"/>
              </a:rPr>
              <a:t>asi</a:t>
            </a:r>
            <a:r>
              <a:rPr lang="es-ES" sz="1400" b="1" dirty="0" smtClean="0">
                <a:solidFill>
                  <a:srgbClr val="77216F"/>
                </a:solidFill>
                <a:latin typeface="Vemana2000" pitchFamily="18"/>
              </a:rPr>
              <a:t> como un </a:t>
            </a:r>
            <a:r>
              <a:rPr lang="es-ES" sz="1400" b="1" dirty="0" err="1" smtClean="0">
                <a:solidFill>
                  <a:srgbClr val="77216F"/>
                </a:solidFill>
                <a:latin typeface="Vemana2000" pitchFamily="18"/>
              </a:rPr>
              <a:t>un</a:t>
            </a:r>
            <a:r>
              <a:rPr lang="es-ES" sz="1400" b="1" dirty="0" smtClean="0">
                <a:solidFill>
                  <a:srgbClr val="77216F"/>
                </a:solidFill>
                <a:latin typeface="Vemana2000" pitchFamily="18"/>
              </a:rPr>
              <a:t> sistema de </a:t>
            </a:r>
            <a:r>
              <a:rPr lang="es-ES" sz="1400" b="1" dirty="0" err="1" smtClean="0">
                <a:solidFill>
                  <a:srgbClr val="77216F"/>
                </a:solidFill>
                <a:latin typeface="Vemana2000" pitchFamily="18"/>
              </a:rPr>
              <a:t>creacion</a:t>
            </a:r>
            <a:r>
              <a:rPr lang="es-ES" sz="1400" b="1" dirty="0" smtClean="0">
                <a:solidFill>
                  <a:srgbClr val="77216F"/>
                </a:solidFill>
                <a:latin typeface="Vemana2000" pitchFamily="18"/>
              </a:rPr>
              <a:t> y </a:t>
            </a:r>
            <a:r>
              <a:rPr lang="es-ES" sz="1400" b="1" dirty="0" err="1" smtClean="0">
                <a:solidFill>
                  <a:srgbClr val="77216F"/>
                </a:solidFill>
                <a:latin typeface="Vemana2000" pitchFamily="18"/>
              </a:rPr>
              <a:t>discursion</a:t>
            </a:r>
            <a:r>
              <a:rPr lang="es-ES" sz="1400" b="1" dirty="0" smtClean="0">
                <a:solidFill>
                  <a:srgbClr val="77216F"/>
                </a:solidFill>
                <a:latin typeface="Vemana2000" pitchFamily="18"/>
              </a:rPr>
              <a:t> de propuestas y un punto de venta  (TPV) basado en un sistema </a:t>
            </a:r>
            <a:r>
              <a:rPr lang="es-ES" sz="1400" b="1" dirty="0" err="1" smtClean="0">
                <a:solidFill>
                  <a:srgbClr val="77216F"/>
                </a:solidFill>
                <a:latin typeface="Vemana2000" pitchFamily="18"/>
              </a:rPr>
              <a:t>tactil</a:t>
            </a:r>
            <a:r>
              <a:rPr lang="es-ES" sz="1400" b="1" dirty="0" smtClean="0">
                <a:solidFill>
                  <a:srgbClr val="77216F"/>
                </a:solidFill>
                <a:latin typeface="Vemana2000" pitchFamily="18"/>
              </a:rPr>
              <a:t>.</a:t>
            </a:r>
            <a:endParaRPr lang="es-ES" sz="1400" b="1" dirty="0">
              <a:solidFill>
                <a:srgbClr val="77216F"/>
              </a:solidFill>
              <a:latin typeface="Vemana2000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0" y="216000"/>
            <a:ext cx="10079640" cy="709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0" y="288000"/>
            <a:ext cx="10079640" cy="71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360" y="92880"/>
            <a:ext cx="10079640" cy="732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800" b="1">
                <a:solidFill>
                  <a:srgbClr val="77216F"/>
                </a:solidFill>
                <a:latin typeface="Vemana2000" pitchFamily="18"/>
              </a:rPr>
              <a:t>Funcionalidades de Odoo</a:t>
            </a:r>
            <a:br>
              <a:rPr lang="es-ES" sz="2800" b="1">
                <a:solidFill>
                  <a:srgbClr val="77216F"/>
                </a:solidFill>
                <a:latin typeface="Vemana2000" pitchFamily="18"/>
              </a:rPr>
            </a:br>
            <a:r>
              <a:rPr lang="es-ES" sz="1800" b="1">
                <a:solidFill>
                  <a:srgbClr val="77216F"/>
                </a:solidFill>
                <a:latin typeface="Vemana2000" pitchFamily="18"/>
              </a:rPr>
              <a:t>Aplicaciones para manejar tu negocio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75200" y="1548000"/>
            <a:ext cx="9071640" cy="2448000"/>
          </a:xfrm>
        </p:spPr>
      </p:pic>
      <p:sp>
        <p:nvSpPr>
          <p:cNvPr id="4" name="Marcador de texto 3"/>
          <p:cNvSpPr txBox="1">
            <a:spLocks noGrp="1"/>
          </p:cNvSpPr>
          <p:nvPr>
            <p:ph type="body" idx="4294967295"/>
          </p:nvPr>
        </p:nvSpPr>
        <p:spPr>
          <a:xfrm>
            <a:off x="503999" y="4608000"/>
            <a:ext cx="9071640" cy="2090880"/>
          </a:xfrm>
          <a:ln>
            <a:solidFill>
              <a:srgbClr val="5E2750"/>
            </a:solidFill>
            <a:custDash>
              <a:ds d="197000" sp="197000"/>
            </a:custDash>
          </a:ln>
        </p:spPr>
        <p:txBody>
          <a:bodyPr anchor="ctr"/>
          <a:lstStyle/>
          <a:p>
            <a:pPr lvl="0"/>
            <a:r>
              <a:rPr lang="es-ES" sz="1400" b="1">
                <a:solidFill>
                  <a:srgbClr val="77216F"/>
                </a:solidFill>
                <a:latin typeface="Vemana2000" pitchFamily="18"/>
              </a:rPr>
              <a:t>En esta seccion disponemos de funcionalidades para le gestion de proyectos, control de facturacion y un sistema para la contabilidad y asientos contables.</a:t>
            </a:r>
          </a:p>
          <a:p>
            <a:pPr lvl="0" algn="ctr"/>
            <a:r>
              <a:rPr lang="es-ES" sz="1400" b="1">
                <a:solidFill>
                  <a:srgbClr val="77216F"/>
                </a:solidFill>
                <a:latin typeface="Vemana2000" pitchFamily="18"/>
              </a:rPr>
              <a:t>Ademas de esto tambien tendremos una seccion dedicada exclusivamente al almacen, y a su control, a la administracion de una manufactura y el sesguimiento completo de las compras de la empresa.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303</Words>
  <Application>Microsoft Office PowerPoint</Application>
  <PresentationFormat>Panorámica</PresentationFormat>
  <Paragraphs>43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Arial</vt:lpstr>
      <vt:lpstr>Calibri</vt:lpstr>
      <vt:lpstr>DejaVu Sans</vt:lpstr>
      <vt:lpstr>Droid Sans Fallback</vt:lpstr>
      <vt:lpstr>FreeSans</vt:lpstr>
      <vt:lpstr>Liberation Sans</vt:lpstr>
      <vt:lpstr>Liberation Serif</vt:lpstr>
      <vt:lpstr>Vemana2000</vt:lpstr>
      <vt:lpstr>Default</vt:lpstr>
      <vt:lpstr>Funcionalidades de Odoo Aplicaciones de Creacion Web</vt:lpstr>
      <vt:lpstr>Presentación de PowerPoint</vt:lpstr>
      <vt:lpstr>Presentación de PowerPoint</vt:lpstr>
      <vt:lpstr>Presentación de PowerPoint</vt:lpstr>
      <vt:lpstr>Funcionalidades de Odoo Aplicaciones para aumentar las Ventas</vt:lpstr>
      <vt:lpstr>Presentación de PowerPoint</vt:lpstr>
      <vt:lpstr>Presentación de PowerPoint</vt:lpstr>
      <vt:lpstr>Presentación de PowerPoint</vt:lpstr>
      <vt:lpstr>Funcionalidades de Odoo Aplicaciones para manejar tu negocio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Funcionalidades de Odoo Aplicaciones para impulsar su comercialización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Funcionalidades de Odoo Aplicaciones para empleados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Funcionalidades de Odoo Aplicaciones de Creacion Web</dc:title>
  <dc:creator>Phoenix</dc:creator>
  <cp:lastModifiedBy>Bryan Sersoker</cp:lastModifiedBy>
  <cp:revision>3</cp:revision>
  <dcterms:created xsi:type="dcterms:W3CDTF">2014-10-23T15:55:27Z</dcterms:created>
  <dcterms:modified xsi:type="dcterms:W3CDTF">2014-10-23T16:49:45Z</dcterms:modified>
</cp:coreProperties>
</file>