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B9A4A59-505B-4C08-9AF6-AA6C695101C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2"/>
            <p14:sldId id="265"/>
            <p14:sldId id="266"/>
            <p14:sldId id="271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45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18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1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8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378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346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16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86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95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28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8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7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63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7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31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D912-E2F2-44BF-80F9-B65237FFC8D5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1A2CBD-6D4D-4708-B30A-6D0109310C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946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Autores:</a:t>
            </a:r>
          </a:p>
          <a:p>
            <a:pPr algn="l"/>
            <a:r>
              <a:rPr lang="es-ES" dirty="0" smtClean="0"/>
              <a:t>							Javier Martínez Montilla</a:t>
            </a:r>
          </a:p>
          <a:p>
            <a:pPr algn="l"/>
            <a:r>
              <a:rPr lang="es-ES" dirty="0" smtClean="0"/>
              <a:t>							Bryan Moreno </a:t>
            </a:r>
            <a:r>
              <a:rPr lang="es-ES" dirty="0" err="1" smtClean="0"/>
              <a:t>Picamán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8" y="805758"/>
            <a:ext cx="8701143" cy="21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9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Capture filters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9570253" cy="388077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- Captura el tráfico desde una dirección IP:</a:t>
            </a:r>
          </a:p>
          <a:p>
            <a:pPr lvl="2"/>
            <a:r>
              <a:rPr lang="es-ES" dirty="0"/>
              <a:t>h</a:t>
            </a:r>
            <a:r>
              <a:rPr lang="es-ES" dirty="0" smtClean="0"/>
              <a:t>ost 192.168.1.56</a:t>
            </a:r>
          </a:p>
          <a:p>
            <a:r>
              <a:rPr lang="es-ES" dirty="0" smtClean="0"/>
              <a:t>Captura el tráfico de una subred completa:</a:t>
            </a:r>
          </a:p>
          <a:p>
            <a:pPr lvl="2"/>
            <a:r>
              <a:rPr lang="es-ES" dirty="0"/>
              <a:t>n</a:t>
            </a:r>
            <a:r>
              <a:rPr lang="es-ES" dirty="0" smtClean="0"/>
              <a:t>et 192.168.1.0/24</a:t>
            </a:r>
          </a:p>
          <a:p>
            <a:r>
              <a:rPr lang="es-ES" dirty="0" smtClean="0"/>
              <a:t>Captura desde un puerto concreto:</a:t>
            </a:r>
          </a:p>
          <a:p>
            <a:pPr lvl="2"/>
            <a:r>
              <a:rPr lang="es-ES" dirty="0" err="1" smtClean="0"/>
              <a:t>port</a:t>
            </a:r>
            <a:r>
              <a:rPr lang="es-ES" dirty="0" smtClean="0"/>
              <a:t> 53 </a:t>
            </a:r>
            <a:r>
              <a:rPr lang="es-ES" dirty="0" smtClean="0">
                <a:sym typeface="Wingdings" panose="05000000000000000000" pitchFamily="2" charset="2"/>
              </a:rPr>
              <a:t> Ejemplo DNS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4000" dirty="0" smtClean="0">
                <a:sym typeface="Wingdings" panose="05000000000000000000" pitchFamily="2" charset="2"/>
              </a:rPr>
              <a:t>¡Existen más filtros y combinaciones disponibles!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90" y="25558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9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" y="0"/>
            <a:ext cx="12097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1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" y="0"/>
            <a:ext cx="12071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 </a:t>
            </a:r>
            <a:r>
              <a:rPr lang="en-US" b="1" dirty="0" smtClean="0"/>
              <a:t>filters</a:t>
            </a:r>
            <a:r>
              <a:rPr lang="en-US" b="1" dirty="0"/>
              <a:t/>
            </a:r>
            <a:br>
              <a:rPr lang="en-U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Filtrar tráfico de un puerto:</a:t>
            </a:r>
          </a:p>
          <a:p>
            <a:pPr lvl="2"/>
            <a:r>
              <a:rPr lang="es-ES" dirty="0" err="1"/>
              <a:t>t</a:t>
            </a:r>
            <a:r>
              <a:rPr lang="es-ES" dirty="0" err="1" smtClean="0"/>
              <a:t>cp.port</a:t>
            </a:r>
            <a:r>
              <a:rPr lang="es-ES" dirty="0" smtClean="0"/>
              <a:t> </a:t>
            </a:r>
            <a:r>
              <a:rPr lang="es-ES" dirty="0" err="1" smtClean="0"/>
              <a:t>eq</a:t>
            </a:r>
            <a:r>
              <a:rPr lang="es-ES" dirty="0" smtClean="0"/>
              <a:t> 25</a:t>
            </a:r>
          </a:p>
          <a:p>
            <a:r>
              <a:rPr lang="es-ES" dirty="0" smtClean="0"/>
              <a:t>Filtrar tráfico de una dirección específica:</a:t>
            </a:r>
          </a:p>
          <a:p>
            <a:pPr lvl="2"/>
            <a:r>
              <a:rPr lang="es-ES" dirty="0" err="1" smtClean="0"/>
              <a:t>Ip.addr</a:t>
            </a:r>
            <a:r>
              <a:rPr lang="es-ES" dirty="0" smtClean="0"/>
              <a:t> == 192.168.1.46</a:t>
            </a:r>
          </a:p>
          <a:p>
            <a:r>
              <a:rPr lang="es-ES" dirty="0" smtClean="0"/>
              <a:t>Filtrar por contenido en el </a:t>
            </a:r>
            <a:r>
              <a:rPr lang="es-ES" dirty="0" err="1" smtClean="0"/>
              <a:t>header</a:t>
            </a:r>
            <a:r>
              <a:rPr lang="es-ES" dirty="0" smtClean="0"/>
              <a:t>:</a:t>
            </a:r>
          </a:p>
          <a:p>
            <a:pPr lvl="2"/>
            <a:r>
              <a:rPr lang="es-ES" dirty="0" err="1" smtClean="0"/>
              <a:t>sip.To</a:t>
            </a:r>
            <a:r>
              <a:rPr lang="es-ES" dirty="0" smtClean="0"/>
              <a:t> </a:t>
            </a:r>
            <a:r>
              <a:rPr lang="es-ES" dirty="0" err="1" smtClean="0"/>
              <a:t>contains</a:t>
            </a:r>
            <a:r>
              <a:rPr lang="es-ES" dirty="0" smtClean="0"/>
              <a:t> “a1762”</a:t>
            </a:r>
          </a:p>
          <a:p>
            <a:pPr lvl="2"/>
            <a:endParaRPr lang="es-ES" dirty="0"/>
          </a:p>
          <a:p>
            <a:pPr marL="114300" indent="0" algn="ctr">
              <a:buNone/>
            </a:pPr>
            <a:r>
              <a:rPr lang="es-ES" sz="3200" dirty="0" smtClean="0"/>
              <a:t>¡También existen más filtros y combinaciones entre sí!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78" y="1270000"/>
            <a:ext cx="3309332" cy="25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7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7" y="0"/>
            <a:ext cx="12025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" y="0"/>
            <a:ext cx="12035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2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" y="0"/>
            <a:ext cx="12094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Antes de la presentación en vivo….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4573" y="1595422"/>
            <a:ext cx="8596668" cy="153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8000" dirty="0" smtClean="0"/>
              <a:t>¿alguna pregunta?</a:t>
            </a:r>
            <a:endParaRPr lang="es-ES" sz="8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87" y="3032911"/>
            <a:ext cx="3535378" cy="35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Wireshark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Ethereal</a:t>
            </a:r>
            <a:r>
              <a:rPr lang="es-ES" dirty="0"/>
              <a:t>), es un analizador de protocolos utilizado para realizar análisis y solucionar problemas en redes de comunicaciones, para desarrollo de software y protocolos, y como una herramienta didáctica.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07" y="378373"/>
            <a:ext cx="3378132" cy="21957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79" y="3609975"/>
            <a:ext cx="39433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Finalidad de la 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Su utilidad principal es parecida a </a:t>
            </a:r>
            <a:r>
              <a:rPr lang="es-ES" dirty="0" err="1"/>
              <a:t>tcpdump</a:t>
            </a:r>
            <a:r>
              <a:rPr lang="es-ES" dirty="0"/>
              <a:t>, pero de forma gráfica, </a:t>
            </a:r>
            <a:r>
              <a:rPr lang="es-ES" dirty="0" smtClean="0"/>
              <a:t>analizar </a:t>
            </a:r>
            <a:r>
              <a:rPr lang="es-ES" dirty="0"/>
              <a:t>el tráfico que circula por la red, </a:t>
            </a:r>
            <a:r>
              <a:rPr lang="es-ES" dirty="0" smtClean="0"/>
              <a:t>además de permitir </a:t>
            </a:r>
            <a:r>
              <a:rPr lang="es-ES" dirty="0"/>
              <a:t>al usuario capturar y mostrar en tiempo real los paquetes transmitidos y recibidos por la red a la cual el ordenador está conectado.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Permite observar de forma detalla las cabeceras de los protocolos que hemos estudiado teóricamente y con ello ayudarnos a comprender la utilidad y la función de cada uno de sus campos.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Utilidad para </a:t>
            </a:r>
            <a:r>
              <a:rPr lang="es-ES" dirty="0" smtClean="0"/>
              <a:t>realizar auditorias y ver </a:t>
            </a:r>
            <a:r>
              <a:rPr lang="es-ES" dirty="0"/>
              <a:t>información de terceros, por ejemplo, para intentar conectarse a una red </a:t>
            </a:r>
            <a:r>
              <a:rPr lang="es-ES" dirty="0" err="1"/>
              <a:t>Wi</a:t>
            </a:r>
            <a:r>
              <a:rPr lang="es-ES" dirty="0"/>
              <a:t>-Fi protegida con WEP.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38" y="1270000"/>
            <a:ext cx="2932386" cy="45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Licencia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Wireshark</a:t>
            </a:r>
            <a:r>
              <a:rPr lang="es-ES" dirty="0"/>
              <a:t> es software libre, y se ejecuta sobre la mayoría de sistemas operativos Unix y compatibles, incluyendo Linux, Solaris, </a:t>
            </a:r>
            <a:r>
              <a:rPr lang="es-ES" dirty="0" err="1"/>
              <a:t>FreeBSD</a:t>
            </a:r>
            <a:r>
              <a:rPr lang="es-ES" dirty="0"/>
              <a:t>, </a:t>
            </a:r>
            <a:r>
              <a:rPr lang="es-ES" dirty="0" err="1"/>
              <a:t>NetBSD</a:t>
            </a:r>
            <a:r>
              <a:rPr lang="es-ES" dirty="0"/>
              <a:t>, </a:t>
            </a:r>
            <a:r>
              <a:rPr lang="es-ES" dirty="0" err="1"/>
              <a:t>OpenBSD</a:t>
            </a:r>
            <a:r>
              <a:rPr lang="es-ES" dirty="0"/>
              <a:t>, </a:t>
            </a:r>
            <a:r>
              <a:rPr lang="es-ES" dirty="0" err="1"/>
              <a:t>Android</a:t>
            </a:r>
            <a:r>
              <a:rPr lang="es-ES" dirty="0"/>
              <a:t>, y Mac OS X, así como en Microsoft Windows.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89" y="3204926"/>
            <a:ext cx="3380015" cy="37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Instalación de </a:t>
            </a:r>
            <a:r>
              <a:rPr lang="es-ES" dirty="0" err="1" smtClean="0"/>
              <a:t>wireshark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añadir</a:t>
            </a:r>
            <a:r>
              <a:rPr lang="en-US" dirty="0" smtClean="0"/>
              <a:t> el </a:t>
            </a:r>
            <a:r>
              <a:rPr lang="en-US" dirty="0" err="1" smtClean="0"/>
              <a:t>repositorio</a:t>
            </a:r>
            <a:r>
              <a:rPr lang="en-US" dirty="0" smtClean="0"/>
              <a:t> y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procedemos</a:t>
            </a:r>
            <a:r>
              <a:rPr lang="en-US" dirty="0" smtClean="0"/>
              <a:t> con la </a:t>
            </a:r>
            <a:r>
              <a:rPr lang="en-US" dirty="0" err="1" smtClean="0"/>
              <a:t>instalación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add-apt-repository </a:t>
            </a:r>
            <a:r>
              <a:rPr lang="en-US" dirty="0" err="1"/>
              <a:t>ppa:pi-rho</a:t>
            </a:r>
            <a:r>
              <a:rPr lang="en-US" dirty="0"/>
              <a:t>/security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update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/>
              <a:t>wireshark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77" y="2825944"/>
            <a:ext cx="3156282" cy="33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3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4.1. Proceso de instalación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4" b="31295"/>
          <a:stretch/>
        </p:blipFill>
        <p:spPr>
          <a:xfrm>
            <a:off x="436194" y="2099305"/>
            <a:ext cx="10368439" cy="4238433"/>
          </a:xfrm>
        </p:spPr>
      </p:pic>
    </p:spTree>
    <p:extLst>
      <p:ext uri="{BB962C8B-B14F-4D97-AF65-F5344CB8AC3E}">
        <p14:creationId xmlns:p14="http://schemas.microsoft.com/office/powerpoint/2010/main" val="64616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Uso de </a:t>
            </a:r>
            <a:r>
              <a:rPr lang="es-ES" dirty="0" err="1" smtClean="0"/>
              <a:t>Wireshark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continuación, guiaremos paso a paso para empezar el análisis de los paquetes de la red: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7" y="2683830"/>
            <a:ext cx="4973859" cy="39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4" y="0"/>
            <a:ext cx="11990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" y="0"/>
            <a:ext cx="12048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4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293</Words>
  <Application>Microsoft Office PowerPoint</Application>
  <PresentationFormat>Panorámica</PresentationFormat>
  <Paragraphs>39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Faceta</vt:lpstr>
      <vt:lpstr>Presentación de PowerPoint</vt:lpstr>
      <vt:lpstr>1. Introducción</vt:lpstr>
      <vt:lpstr>2. Finalidad de la aplicación</vt:lpstr>
      <vt:lpstr>3. Licencia</vt:lpstr>
      <vt:lpstr>4. Instalación de wireshark</vt:lpstr>
      <vt:lpstr>4.1. Proceso de instalación</vt:lpstr>
      <vt:lpstr>5. Uso de Wireshark</vt:lpstr>
      <vt:lpstr>Presentación de PowerPoint</vt:lpstr>
      <vt:lpstr>Presentación de PowerPoint</vt:lpstr>
      <vt:lpstr>Capture filters</vt:lpstr>
      <vt:lpstr>Presentación de PowerPoint</vt:lpstr>
      <vt:lpstr>Presentación de PowerPoint</vt:lpstr>
      <vt:lpstr>Display filters </vt:lpstr>
      <vt:lpstr>Presentación de PowerPoint</vt:lpstr>
      <vt:lpstr>Presentación de PowerPoint</vt:lpstr>
      <vt:lpstr>Presentación de PowerPoint</vt:lpstr>
      <vt:lpstr>Antes de la presentación en vivo….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</cp:lastModifiedBy>
  <cp:revision>16</cp:revision>
  <dcterms:created xsi:type="dcterms:W3CDTF">2017-05-10T13:05:15Z</dcterms:created>
  <dcterms:modified xsi:type="dcterms:W3CDTF">2017-05-17T13:04:07Z</dcterms:modified>
</cp:coreProperties>
</file>