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B2D"/>
    <a:srgbClr val="CE1E82"/>
    <a:srgbClr val="272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7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9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E06895-E411-444E-92F0-E1F43C5B9AD4}" type="datetimeFigureOut">
              <a:rPr lang="el-GR" smtClean="0"/>
              <a:t>6/9/2024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66B0DF-8290-49D6-AD4A-66FEFED85A5C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70288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Placeholder 26"/>
          <p:cNvSpPr>
            <a:spLocks noGrp="1"/>
          </p:cNvSpPr>
          <p:nvPr>
            <p:ph type="body" sz="quarter" idx="11" hasCustomPrompt="1"/>
          </p:nvPr>
        </p:nvSpPr>
        <p:spPr>
          <a:xfrm>
            <a:off x="1074420" y="1057481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80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Τίτλος διπλωματικής εργασίας</a:t>
            </a:r>
          </a:p>
        </p:txBody>
      </p:sp>
      <p:sp>
        <p:nvSpPr>
          <p:cNvPr id="3" name="Text Placeholder 26">
            <a:extLst>
              <a:ext uri="{FF2B5EF4-FFF2-40B4-BE49-F238E27FC236}">
                <a16:creationId xmlns:a16="http://schemas.microsoft.com/office/drawing/2014/main" id="{EACACE9C-AF23-63AA-D0AB-693F928BF4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774245" y="2352333"/>
            <a:ext cx="4643503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ctr">
              <a:buNone/>
              <a:defRPr sz="2400" baseline="0"/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 err="1"/>
              <a:t>Ό</a:t>
            </a:r>
            <a:r>
              <a:rPr lang="el-GR" dirty="0" err="1"/>
              <a:t>νομα</a:t>
            </a:r>
            <a:r>
              <a:rPr lang="el-GR" dirty="0"/>
              <a:t> Επώνυμο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4CB361-F4E5-CCB0-37CB-74B1FE9C9EF3}"/>
              </a:ext>
            </a:extLst>
          </p:cNvPr>
          <p:cNvSpPr txBox="1"/>
          <p:nvPr userDrawn="1"/>
        </p:nvSpPr>
        <p:spPr>
          <a:xfrm>
            <a:off x="3513399" y="3167758"/>
            <a:ext cx="516519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1600" i="1" dirty="0"/>
              <a:t>Μεταπτυχιακό Δίπλωμα Ειδίκευσης</a:t>
            </a:r>
          </a:p>
          <a:p>
            <a:pPr algn="ctr"/>
            <a:r>
              <a:rPr lang="el-GR" sz="1600" i="1" dirty="0"/>
              <a:t>Εφαρμοσμένη Οικονομική και Ανάλυση Δεδομένων</a:t>
            </a:r>
          </a:p>
          <a:p>
            <a:pPr algn="ctr"/>
            <a:r>
              <a:rPr lang="el-GR" sz="1600" dirty="0"/>
              <a:t>Τμήμα Οικονομικών Επιστημών</a:t>
            </a:r>
          </a:p>
          <a:p>
            <a:pPr algn="ctr"/>
            <a:r>
              <a:rPr lang="el-GR" sz="1600" dirty="0"/>
              <a:t>Σχολή Οικονομικών Επιστημών και Διοίκησης Επιχειρήσεων</a:t>
            </a:r>
          </a:p>
          <a:p>
            <a:pPr algn="ctr"/>
            <a:r>
              <a:rPr lang="el-GR" sz="1600" dirty="0"/>
              <a:t>ΠΑΝΕΠΙΣΤΗΜΙΟ ΠΑΤΡΩΝ</a:t>
            </a:r>
            <a:endParaRPr lang="en-GR" sz="2400" dirty="0"/>
          </a:p>
        </p:txBody>
      </p:sp>
      <p:pic>
        <p:nvPicPr>
          <p:cNvPr id="11" name="Picture 10" descr="A picture containing text, orange&#10;&#10;Description automatically generated">
            <a:extLst>
              <a:ext uri="{FF2B5EF4-FFF2-40B4-BE49-F238E27FC236}">
                <a16:creationId xmlns:a16="http://schemas.microsoft.com/office/drawing/2014/main" id="{734AB7B9-BBE3-4399-4860-FE4D9BA5ED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8873" y="4427808"/>
            <a:ext cx="2134249" cy="213424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2851695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C0333D6-EEF4-E691-056F-D3F45440B2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5616" y="1532572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1588573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AA7C3-D8CB-0DB7-F238-E903B0B314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 txBox="1">
            <a:spLocks/>
          </p:cNvSpPr>
          <p:nvPr userDrawn="1"/>
        </p:nvSpPr>
        <p:spPr>
          <a:xfrm>
            <a:off x="8873490" y="6761922"/>
            <a:ext cx="3275440" cy="228600"/>
          </a:xfrm>
          <a:prstGeom prst="rect">
            <a:avLst/>
          </a:prstGeom>
        </p:spPr>
        <p:txBody>
          <a:bodyPr/>
          <a:lstStyle>
            <a:defPPr>
              <a:defRPr lang="el-GR"/>
            </a:defPPr>
            <a:lvl1pPr marL="0" algn="l" defTabSz="914400" rtl="0" eaLnBrk="1" latinLnBrk="0" hangingPunct="1">
              <a:defRPr sz="1400" kern="1200" baseline="0">
                <a:solidFill>
                  <a:srgbClr val="990B2D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349963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38E6E-8192-D10C-FA3B-9844C3A60D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1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3323807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CE1E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CE1E8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2A30A87-0027-3467-72E3-4A97D13292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5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9194053-038E-E075-C057-5AC84688B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000" y="363600"/>
            <a:ext cx="75240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l-GR" dirty="0"/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1035046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l-G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FA569C-0096-ABEC-9EB9-14C91D02824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0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2414038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7F0401E-F5E7-7EF4-B456-4F71BF89EDF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9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2111750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424763"/>
            <a:ext cx="3932237" cy="10313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l-G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3712"/>
            <a:ext cx="3932237" cy="3277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16AEDDD-73D7-AB25-8176-37BA85FA92E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2676039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l-GR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39788" y="1424763"/>
            <a:ext cx="3932237" cy="103135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l-GR"/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83712"/>
            <a:ext cx="3932237" cy="3277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4D487C-4269-74A0-B873-82C60AE950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359573"/>
            <a:ext cx="12192000" cy="588953"/>
          </a:xfrm>
          <a:prstGeom prst="rect">
            <a:avLst/>
          </a:prstGeom>
        </p:spPr>
      </p:pic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B623E859-9AE8-D439-ADA8-C4BCA5498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21090" y="6609522"/>
            <a:ext cx="3275440" cy="228600"/>
          </a:xfrm>
          <a:prstGeom prst="rect">
            <a:avLst/>
          </a:prstGeom>
        </p:spPr>
        <p:txBody>
          <a:bodyPr/>
          <a:lstStyle>
            <a:lvl1pPr>
              <a:defRPr sz="1400" baseline="0">
                <a:solidFill>
                  <a:srgbClr val="990B2D"/>
                </a:solidFill>
              </a:defRPr>
            </a:lvl1pPr>
          </a:lstStyle>
          <a:p>
            <a:pPr algn="r"/>
            <a:fld id="{28C4B9FD-BBCD-4D20-BE68-D5FD8F544B57}" type="slidenum">
              <a:rPr lang="el-GR" smtClean="0"/>
              <a:pPr algn="r"/>
              <a:t>‹#›</a:t>
            </a:fld>
            <a:endParaRPr lang="el-GR" dirty="0"/>
          </a:p>
        </p:txBody>
      </p:sp>
      <p:sp>
        <p:nvSpPr>
          <p:cNvPr id="12" name="Text Placeholder 26">
            <a:extLst>
              <a:ext uri="{FF2B5EF4-FFF2-40B4-BE49-F238E27FC236}">
                <a16:creationId xmlns:a16="http://schemas.microsoft.com/office/drawing/2014/main" id="{F660BD1E-5759-1B8B-DF8A-FADFB18E3F2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40" y="468649"/>
            <a:ext cx="10001249" cy="370800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2800" i="0" baseline="0">
                <a:solidFill>
                  <a:srgbClr val="990B2D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l-GR" dirty="0"/>
              <a:t>Τ</a:t>
            </a:r>
            <a:r>
              <a:rPr lang="en-US" dirty="0" err="1"/>
              <a:t>ί</a:t>
            </a:r>
            <a:r>
              <a:rPr lang="el-GR" dirty="0" err="1"/>
              <a:t>τλος</a:t>
            </a:r>
            <a:r>
              <a:rPr lang="el-GR" dirty="0"/>
              <a:t> ενότητας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80362" y="6619461"/>
            <a:ext cx="3974805" cy="20872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Συγγραφέας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" y="42448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16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 lvl="0"/>
            <a:r>
              <a:rPr lang="el-GR" dirty="0"/>
              <a:t>Ενότητα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52851"/>
            <a:ext cx="5911795" cy="287307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>
                <a:solidFill>
                  <a:srgbClr val="C00000"/>
                </a:solidFill>
              </a:defRPr>
            </a:lvl1pPr>
          </a:lstStyle>
          <a:p>
            <a:pPr lvl="0"/>
            <a:r>
              <a:rPr lang="el-GR" dirty="0" err="1"/>
              <a:t>Υποενότητα</a:t>
            </a:r>
            <a:endParaRPr lang="el-GR" dirty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4412559" y="6619461"/>
            <a:ext cx="4105275" cy="23691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990B2D"/>
                </a:solidFill>
              </a:defRPr>
            </a:lvl1pPr>
          </a:lstStyle>
          <a:p>
            <a:pPr lvl="0"/>
            <a:r>
              <a:rPr lang="el-GR" dirty="0"/>
              <a:t>Τίτλος</a:t>
            </a:r>
          </a:p>
        </p:txBody>
      </p:sp>
    </p:spTree>
    <p:extLst>
      <p:ext uri="{BB962C8B-B14F-4D97-AF65-F5344CB8AC3E}">
        <p14:creationId xmlns:p14="http://schemas.microsoft.com/office/powerpoint/2010/main" val="2561438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6326" y="3999865"/>
            <a:ext cx="7524000" cy="13255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  <a:endParaRPr lang="el-G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3A43CF-A994-42A6-F54D-5E578B33A47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-3609"/>
            <a:ext cx="12192000" cy="367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F792E0-C7A5-F6CD-8755-CB47DE7DE61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6605048"/>
            <a:ext cx="12192000" cy="262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41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CE1E82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E1E8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E1E82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E1E8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CE1E8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l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l-GR" dirty="0"/>
              <a:t>ΔΗΜΗΤΡΙΟΣ ΣΕΡΒΟΣ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/>
          </p:nvPr>
        </p:nvSpPr>
        <p:spPr/>
        <p:txBody>
          <a:bodyPr>
            <a:noAutofit/>
          </a:bodyPr>
          <a:lstStyle/>
          <a:p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821237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C4B9FD-BBCD-4D20-BE68-D5FD8F544B57}" type="slidenum">
              <a:rPr lang="el-GR" smtClean="0"/>
              <a:pPr algn="r"/>
              <a:t>2</a:t>
            </a:fld>
            <a:endParaRPr lang="el-GR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400212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599084-1126-B132-7ED7-48268C8ED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28C4B9FD-BBCD-4D20-BE68-D5FD8F544B57}" type="slidenum">
              <a:rPr lang="el-GR" smtClean="0"/>
              <a:pPr algn="r"/>
              <a:t>3</a:t>
            </a:fld>
            <a:endParaRPr lang="el-GR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64B7D6E-4C7C-EC28-0FAC-A4831F7A82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B5C9C46-3297-D673-EEDA-000A76127DE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D30292D-AE28-3851-3FE3-657A4DF4194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933227C-2ED6-4C37-116B-52E0C4D918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A029B8E8-4327-2167-547D-3A4302CA5DD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225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2C1799F7-B698-4182-9425-05B70A6FFCD6}" vid="{1CE26449-DB6F-4F43-97D8-53CDEB0810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Πρότυπο Παρουσίασης ΔΕ</Template>
  <TotalTime>3221</TotalTime>
  <Words>4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>ΕΕΥΕΜ/ΕΑΠ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Elias C. Stavropoulos</dc:creator>
  <cp:lastModifiedBy>ΣΕΡΒΟΣ ΔΗΜΗΤΡΙΟΣ</cp:lastModifiedBy>
  <cp:revision>136</cp:revision>
  <dcterms:created xsi:type="dcterms:W3CDTF">2016-10-18T07:42:06Z</dcterms:created>
  <dcterms:modified xsi:type="dcterms:W3CDTF">2024-09-06T18:35:30Z</dcterms:modified>
</cp:coreProperties>
</file>