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979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Memory Game</a:t>
            </a: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Sanjaya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game about?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901175"/>
            <a:ext cx="7038900" cy="39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about testing a player's memory.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game requires a player to remember where different colored cards are located.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colors are revealed when player clicks on individual cards.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player picks two cards of the same color, the cards will disappear.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player picks two cards of different colors, the cards will return to its original color in a quarter second.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Once players has revealed few colors, player needs to use his own strategy to reveal and match cards till all cards disappear.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player gets 16 clicks to finish the game, otherwise the player loses and the game is reset again.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did it include?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board was created using HTML.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game features a click counter that counts the number of clicks.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Flexbox was used to size and position the cards.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game features a START OVER button that resets the game.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game features an alert when player wins or loses.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 there any particular pain points or unsolved problems you had to manage? (e.g. technological, timing, content, etc.)</a:t>
            </a:r>
            <a:endParaRPr sz="180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issue was to make sure cards did not have the same color on it when a new game was played or when game was reset.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could not create 1 click event for all my cards to add different colors. I have a click event on each individual card. For this reason, I decided to go with 10 cards rather than 20 cards from my MVP.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want to figure out a way to do this even after the project has been submitted.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there any other information you think might help us understand what you've built?</a:t>
            </a:r>
            <a:endParaRPr sz="180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1139225"/>
            <a:ext cx="7038900" cy="375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memory games reveal the cards for a short period of time before flipping over. This game does not reveal the colors on load. Player has to reveal the cards and keep the colors in their memory.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cards do disappear if player clicks on it twice. However that approach of playing won't allow the player to win because it takes 20 clicks to win.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 did not use a setTimeout function, player would not see the second card if colors did not match. This would be a more challenging to the player's memory. A more tedious and careful strategy would have to be used to win in 16 clicks and under.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think the game can be made more difficult if the colors would include different shades of the same color.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the technologies used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HTML, CSS, Flexbox, Javascript, JQuery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03975" y="35972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approach taken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297500" y="957385"/>
            <a:ext cx="7038900" cy="352136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Instead of rendering the board from </a:t>
            </a:r>
            <a:r>
              <a:rPr lang="en-US" dirty="0" smtClean="0"/>
              <a:t>JavaScript, </a:t>
            </a:r>
            <a:r>
              <a:rPr lang="en-US" dirty="0"/>
              <a:t>I created the board using HTML and CSS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/>
              <a:t>next step was to create an array of of colors that would appear on the board. Then create a randomized array of that to make sure different colors would appear on cards every new game.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next step was to execute the events that would happen when an individual card was clicked.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* When a card is clicked, first it checks if the clicks count is 16.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* If click count is 16, it displays the game lost alert.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   * If click count is less than 16,  adds 1 to the click count,displays it, and reveals the color of the card.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Continued on next slide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approach taken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It puts the color of the card in an array, and also the card in an array.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* It checks to see if the card array has two elements.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* If the card array has two elements, then it checks to see if the two colors in the color array is the same.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* If the two colors are same, the respective cards will have an opacity of zero.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* If the two colors are not the same, the cards will turn back to its original color after a slight delay.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* If all cards disappear, a win message is alerted.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736</Words>
  <Application>Microsoft Macintosh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Focus</vt:lpstr>
      <vt:lpstr>Memory Game</vt:lpstr>
      <vt:lpstr>What is the game about?</vt:lpstr>
      <vt:lpstr>What features did it include?</vt:lpstr>
      <vt:lpstr>Were there any particular pain points or unsolved problems you had to manage? (e.g. technological, timing, content, etc.)</vt:lpstr>
      <vt:lpstr>Is there any other information you think might help us understand what you've built?</vt:lpstr>
      <vt:lpstr>List the technologies used</vt:lpstr>
      <vt:lpstr>Describe the approach taken</vt:lpstr>
      <vt:lpstr>Describe the approach taken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SANJAYA’S</dc:title>
  <cp:lastModifiedBy>San</cp:lastModifiedBy>
  <cp:revision>4</cp:revision>
  <dcterms:modified xsi:type="dcterms:W3CDTF">2018-01-09T17:16:17Z</dcterms:modified>
</cp:coreProperties>
</file>