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70" r:id="rId6"/>
    <p:sldId id="273" r:id="rId7"/>
    <p:sldId id="271" r:id="rId8"/>
    <p:sldId id="274" r:id="rId9"/>
    <p:sldId id="272" r:id="rId10"/>
    <p:sldId id="275" r:id="rId11"/>
    <p:sldId id="276" r:id="rId12"/>
    <p:sldId id="27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4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2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0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9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5D00-C074-4938-8B0D-22FC832030AC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F7A1-E8A0-4F08-A46C-EF6DC30056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1075"/>
            <a:ext cx="9144000" cy="1178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EVENT PROCESSING</a:t>
            </a:r>
          </a:p>
          <a:p>
            <a:r>
              <a:rPr lang="en-US" dirty="0" smtClean="0"/>
              <a:t>By</a:t>
            </a:r>
            <a:endParaRPr lang="en-US" dirty="0"/>
          </a:p>
          <a:p>
            <a:r>
              <a:rPr lang="en-US" dirty="0" smtClean="0"/>
              <a:t> Sertan Kaya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43696" y="871797"/>
            <a:ext cx="9144000" cy="1789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TOPICS IN ARTIFICAL INTELLIGENCE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933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 smtClean="0"/>
              <a:t>Count taxis heading each direction while status=1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1442435"/>
            <a:ext cx="8795416" cy="5389808"/>
          </a:xfrm>
        </p:spPr>
      </p:pic>
    </p:spTree>
    <p:extLst>
      <p:ext uri="{BB962C8B-B14F-4D97-AF65-F5344CB8AC3E}">
        <p14:creationId xmlns:p14="http://schemas.microsoft.com/office/powerpoint/2010/main" val="364407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Count taxis heading each direction while </a:t>
            </a:r>
            <a:r>
              <a:rPr lang="en-US" b="1" dirty="0" smtClean="0"/>
              <a:t>status=1 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2"/>
            <a:ext cx="9008699" cy="5532437"/>
          </a:xfrm>
        </p:spPr>
      </p:pic>
    </p:spTree>
    <p:extLst>
      <p:ext uri="{BB962C8B-B14F-4D97-AF65-F5344CB8AC3E}">
        <p14:creationId xmlns:p14="http://schemas.microsoft.com/office/powerpoint/2010/main" val="395449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"/>
            <a:ext cx="11694017" cy="1518746"/>
          </a:xfrm>
        </p:spPr>
        <p:txBody>
          <a:bodyPr>
            <a:norm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Approach: Event detection for CEP with </a:t>
            </a:r>
            <a:r>
              <a:rPr lang="en-US" b="1" dirty="0" err="1"/>
              <a:t>Scala</a:t>
            </a:r>
            <a:r>
              <a:rPr lang="en-US" b="1" dirty="0"/>
              <a:t> </a:t>
            </a:r>
            <a:r>
              <a:rPr lang="en-US" b="1" dirty="0" smtClean="0"/>
              <a:t>with </a:t>
            </a:r>
            <a:r>
              <a:rPr lang="en-US" b="1" dirty="0"/>
              <a:t>entire data set (9.4 Gigabyte)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3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13,798 single txt file is combined into a single </a:t>
            </a:r>
            <a:r>
              <a:rPr lang="en-US" sz="3200" dirty="0" err="1"/>
              <a:t>taxiData.cvs</a:t>
            </a:r>
            <a:r>
              <a:rPr lang="en-US" sz="3200" dirty="0"/>
              <a:t> file</a:t>
            </a:r>
          </a:p>
          <a:p>
            <a:r>
              <a:rPr lang="en-US" sz="3200" dirty="0" err="1"/>
              <a:t>taxiData.cvs</a:t>
            </a:r>
            <a:r>
              <a:rPr lang="en-US" sz="3200" dirty="0"/>
              <a:t> file’s size is 9.4 </a:t>
            </a:r>
            <a:r>
              <a:rPr lang="en-US" sz="3200" dirty="0" smtClean="0"/>
              <a:t>Gigabyte</a:t>
            </a:r>
          </a:p>
          <a:p>
            <a:endParaRPr lang="en-US" sz="3200" dirty="0"/>
          </a:p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</a:t>
            </a:r>
            <a:r>
              <a:rPr lang="en-US" sz="3200" dirty="0"/>
              <a:t>Event:  Taxi takes passenger (Status=1) Taxi leaves passenger (Status=0)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491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2" y="51030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Scala</a:t>
            </a:r>
            <a:r>
              <a:rPr lang="en-US" b="1" dirty="0" smtClean="0"/>
              <a:t> backend Apache Spark Server Starting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83" y="1157653"/>
            <a:ext cx="7511845" cy="1996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3" y="3154396"/>
            <a:ext cx="7027924" cy="37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 and SQL context at Apache Spark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1" y="1845235"/>
            <a:ext cx="8350702" cy="2907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1" y="5096610"/>
            <a:ext cx="11353800" cy="8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2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 and Show in Scala Programming Lang.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1" y="1433110"/>
            <a:ext cx="9543198" cy="1936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1" y="3369411"/>
            <a:ext cx="5039074" cy="34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by name and count each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" y="1533189"/>
            <a:ext cx="7816518" cy="43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Velocity &gt; 100 and count this cases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7" y="1924349"/>
            <a:ext cx="7856684" cy="44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Average velocity of taxies which carry passenger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7" y="1690688"/>
            <a:ext cx="7282209" cy="49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Status (having passenger) – 10 taxis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0" y="2056311"/>
            <a:ext cx="10185368" cy="32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Information regarding taxi data</a:t>
            </a:r>
          </a:p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Approach: Event detection for CEP with </a:t>
            </a:r>
            <a:r>
              <a:rPr lang="en-US" sz="3200" dirty="0" err="1" smtClean="0"/>
              <a:t>IPython</a:t>
            </a:r>
            <a:r>
              <a:rPr lang="en-US" sz="3200" dirty="0" smtClean="0"/>
              <a:t> (backend Apache Spark) with only 125 txt files</a:t>
            </a:r>
          </a:p>
          <a:p>
            <a:r>
              <a:rPr lang="en-US" sz="3200" dirty="0" smtClean="0"/>
              <a:t>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Approach: Event </a:t>
            </a:r>
            <a:r>
              <a:rPr lang="en-US" sz="3200" dirty="0"/>
              <a:t>detection for CEP with </a:t>
            </a:r>
            <a:r>
              <a:rPr lang="en-US" sz="3200" dirty="0" err="1" smtClean="0"/>
              <a:t>Scala</a:t>
            </a:r>
            <a:r>
              <a:rPr lang="en-US" sz="3200" dirty="0" smtClean="0"/>
              <a:t> </a:t>
            </a:r>
            <a:r>
              <a:rPr lang="en-US" sz="3200" dirty="0"/>
              <a:t>(backend Apache Spark) with </a:t>
            </a:r>
            <a:r>
              <a:rPr lang="en-US" sz="3200" dirty="0" smtClean="0"/>
              <a:t>entire data set (9.4 Gigabyte)</a:t>
            </a:r>
          </a:p>
          <a:p>
            <a:r>
              <a:rPr lang="en-US" sz="3200" dirty="0" smtClean="0"/>
              <a:t>Graph </a:t>
            </a:r>
            <a:r>
              <a:rPr lang="en-US" sz="3200" dirty="0" smtClean="0"/>
              <a:t>chart for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approach via Tableau</a:t>
            </a:r>
            <a:endParaRPr lang="en-US" sz="32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2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Average Speed of showing 10 of taxis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5" y="2293989"/>
            <a:ext cx="10559233" cy="32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0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Max Velocity while not carrying passenger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086"/>
            <a:ext cx="8937570" cy="47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5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Max Velocity while carrying passenger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9" y="1928040"/>
            <a:ext cx="10628171" cy="44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chart for 2</a:t>
            </a:r>
            <a:r>
              <a:rPr lang="en-US" b="1" baseline="30000" dirty="0"/>
              <a:t>nd</a:t>
            </a:r>
            <a:r>
              <a:rPr lang="en-US" b="1" dirty="0"/>
              <a:t> approach via Tableau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523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INFORMATION REGARDING TAXI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consists of 13,798 txt files and its size is </a:t>
            </a:r>
            <a:r>
              <a:rPr lang="en-US" dirty="0"/>
              <a:t>9.4 </a:t>
            </a:r>
            <a:r>
              <a:rPr lang="en-US" dirty="0" smtClean="0"/>
              <a:t>Gigabyte</a:t>
            </a:r>
            <a:endParaRPr lang="en-US" dirty="0"/>
          </a:p>
          <a:p>
            <a:r>
              <a:rPr lang="en-US" dirty="0" smtClean="0"/>
              <a:t>Data format:</a:t>
            </a:r>
          </a:p>
          <a:p>
            <a:pPr lvl="1"/>
            <a:r>
              <a:rPr lang="en-US" dirty="0" smtClean="0"/>
              <a:t>Name (</a:t>
            </a:r>
            <a:r>
              <a:rPr lang="en-US" dirty="0"/>
              <a:t>License plate </a:t>
            </a:r>
            <a:r>
              <a:rPr lang="en-US" dirty="0" smtClean="0"/>
              <a:t>name)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d</a:t>
            </a:r>
            <a:r>
              <a:rPr lang="en-US" dirty="0" smtClean="0"/>
              <a:t> (Longitude)</a:t>
            </a:r>
          </a:p>
          <a:p>
            <a:pPr lvl="1"/>
            <a:r>
              <a:rPr lang="en-US" dirty="0" err="1" smtClean="0"/>
              <a:t>wd</a:t>
            </a:r>
            <a:r>
              <a:rPr lang="en-US" dirty="0" smtClean="0"/>
              <a:t> (Latitude)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tatus (0=no passenger, 1=has passenger)</a:t>
            </a:r>
          </a:p>
          <a:p>
            <a:pPr lvl="1"/>
            <a:r>
              <a:rPr lang="en-US" dirty="0" smtClean="0"/>
              <a:t>V (velocity)</a:t>
            </a:r>
          </a:p>
          <a:p>
            <a:pPr lvl="1"/>
            <a:r>
              <a:rPr lang="en-US" dirty="0" smtClean="0"/>
              <a:t>Angle (Directions: 0=E, 1=SE, 2=S, 3=SW, 4=W, 5=NW, 6=N, 7=NE ) </a:t>
            </a:r>
            <a:endParaRPr lang="en-US" dirty="0"/>
          </a:p>
          <a:p>
            <a:r>
              <a:rPr lang="en-US" dirty="0" smtClean="0"/>
              <a:t>Record date: from 2011/04/18 to 2011/04/26 (00:00 to 12:00)</a:t>
            </a:r>
          </a:p>
        </p:txBody>
      </p:sp>
    </p:spTree>
    <p:extLst>
      <p:ext uri="{BB962C8B-B14F-4D97-AF65-F5344CB8AC3E}">
        <p14:creationId xmlns:p14="http://schemas.microsoft.com/office/powerpoint/2010/main" val="14365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5513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Approach: Event detection for CEP with Python (backend Apache Spark) with only 125 txt </a:t>
            </a:r>
            <a:r>
              <a:rPr lang="en-US" b="1" dirty="0" smtClean="0"/>
              <a:t>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6047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125 txt files are used for detecting complex event processing</a:t>
            </a:r>
          </a:p>
          <a:p>
            <a:r>
              <a:rPr lang="en-US" sz="3200" dirty="0" smtClean="0"/>
              <a:t>1,442,410 row exist in 125 txt files</a:t>
            </a:r>
          </a:p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Event:  Taxi takes passenger (Status=1) Taxi leaves passenger (Status=0) </a:t>
            </a:r>
          </a:p>
          <a:p>
            <a:r>
              <a:rPr lang="en-US" sz="3200" dirty="0" smtClean="0"/>
              <a:t>Detected Number of Events : 352,968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1510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43153"/>
            <a:ext cx="10515600" cy="1325563"/>
          </a:xfrm>
        </p:spPr>
        <p:txBody>
          <a:bodyPr/>
          <a:lstStyle/>
          <a:p>
            <a:r>
              <a:rPr lang="en-US" b="1" dirty="0" smtClean="0"/>
              <a:t>Importing libraries and defining SQL context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236"/>
            <a:ext cx="9105656" cy="5567885"/>
          </a:xfrm>
        </p:spPr>
      </p:pic>
    </p:spTree>
    <p:extLst>
      <p:ext uri="{BB962C8B-B14F-4D97-AF65-F5344CB8AC3E}">
        <p14:creationId xmlns:p14="http://schemas.microsoft.com/office/powerpoint/2010/main" val="9264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0"/>
            <a:ext cx="10515600" cy="1325563"/>
          </a:xfrm>
        </p:spPr>
        <p:txBody>
          <a:bodyPr/>
          <a:lstStyle/>
          <a:p>
            <a:r>
              <a:rPr lang="en-US" b="1" dirty="0" smtClean="0"/>
              <a:t>Filtering data and creating data  frame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" y="1325564"/>
            <a:ext cx="8798861" cy="539750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678806" y="2820473"/>
            <a:ext cx="6027312" cy="215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8236" y="1715990"/>
            <a:ext cx="381290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b="1" dirty="0">
                <a:solidFill>
                  <a:srgbClr val="FF0000"/>
                </a:solidFill>
              </a:rPr>
              <a:t>_</a:t>
            </a:r>
            <a:r>
              <a:rPr lang="en-US" sz="1600" b="1" dirty="0" smtClean="0">
                <a:solidFill>
                  <a:srgbClr val="FF0000"/>
                </a:solidFill>
              </a:rPr>
              <a:t>1 :Name </a:t>
            </a:r>
            <a:r>
              <a:rPr lang="en-US" sz="1600" b="1" dirty="0">
                <a:solidFill>
                  <a:srgbClr val="FF0000"/>
                </a:solidFill>
              </a:rPr>
              <a:t>(License plate name)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_2:Time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_3: </a:t>
            </a:r>
            <a:r>
              <a:rPr lang="en-US" sz="1600" b="1" dirty="0" err="1" smtClean="0">
                <a:solidFill>
                  <a:srgbClr val="FF0000"/>
                </a:solidFill>
              </a:rPr>
              <a:t>jd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(Longitude)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_4: </a:t>
            </a:r>
            <a:r>
              <a:rPr lang="en-US" sz="1600" b="1" dirty="0" err="1" smtClean="0">
                <a:solidFill>
                  <a:srgbClr val="FF0000"/>
                </a:solidFill>
              </a:rPr>
              <a:t>wd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(Latitude)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_5: status </a:t>
            </a:r>
            <a:r>
              <a:rPr lang="en-US" sz="1600" b="1" dirty="0">
                <a:solidFill>
                  <a:srgbClr val="FF0000"/>
                </a:solidFill>
              </a:rPr>
              <a:t>(0=no </a:t>
            </a:r>
            <a:r>
              <a:rPr lang="en-US" sz="1600" b="1" dirty="0" err="1" smtClean="0">
                <a:solidFill>
                  <a:srgbClr val="FF0000"/>
                </a:solidFill>
              </a:rPr>
              <a:t>passgr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</a:rPr>
              <a:t>1=passenger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_6: V </a:t>
            </a:r>
            <a:r>
              <a:rPr lang="en-US" sz="1600" b="1" dirty="0">
                <a:solidFill>
                  <a:srgbClr val="FF0000"/>
                </a:solidFill>
              </a:rPr>
              <a:t>(velocity)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_7: Angle 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9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0"/>
            <a:ext cx="10515600" cy="1325563"/>
          </a:xfrm>
        </p:spPr>
        <p:txBody>
          <a:bodyPr/>
          <a:lstStyle/>
          <a:p>
            <a:r>
              <a:rPr lang="en-US" b="1" dirty="0" smtClean="0"/>
              <a:t>Detection of 1</a:t>
            </a:r>
            <a:r>
              <a:rPr lang="en-US" b="1" baseline="30000" dirty="0" smtClean="0"/>
              <a:t>st</a:t>
            </a:r>
            <a:r>
              <a:rPr lang="en-US" b="1" dirty="0" smtClean="0"/>
              <a:t> Event where Status=1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1325563"/>
            <a:ext cx="9047685" cy="5532438"/>
          </a:xfrm>
        </p:spPr>
      </p:pic>
    </p:spTree>
    <p:extLst>
      <p:ext uri="{BB962C8B-B14F-4D97-AF65-F5344CB8AC3E}">
        <p14:creationId xmlns:p14="http://schemas.microsoft.com/office/powerpoint/2010/main" val="182971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0"/>
            <a:ext cx="10515600" cy="1325563"/>
          </a:xfrm>
        </p:spPr>
        <p:txBody>
          <a:bodyPr/>
          <a:lstStyle/>
          <a:p>
            <a:r>
              <a:rPr lang="en-US" b="1" dirty="0" smtClean="0"/>
              <a:t>The taxis’ velocity &gt; 0 and status=1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5563"/>
            <a:ext cx="9023494" cy="5532437"/>
          </a:xfrm>
        </p:spPr>
      </p:pic>
    </p:spTree>
    <p:extLst>
      <p:ext uri="{BB962C8B-B14F-4D97-AF65-F5344CB8AC3E}">
        <p14:creationId xmlns:p14="http://schemas.microsoft.com/office/powerpoint/2010/main" val="33989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0"/>
            <a:ext cx="10515600" cy="1325563"/>
          </a:xfrm>
        </p:spPr>
        <p:txBody>
          <a:bodyPr/>
          <a:lstStyle/>
          <a:p>
            <a:r>
              <a:rPr lang="en-US" b="1" dirty="0"/>
              <a:t>The taxis’ velocity &gt; </a:t>
            </a:r>
            <a:r>
              <a:rPr lang="en-US" b="1" dirty="0" smtClean="0"/>
              <a:t>50 and status=1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9" y="1619562"/>
            <a:ext cx="8219746" cy="5032911"/>
          </a:xfrm>
        </p:spPr>
      </p:pic>
    </p:spTree>
    <p:extLst>
      <p:ext uri="{BB962C8B-B14F-4D97-AF65-F5344CB8AC3E}">
        <p14:creationId xmlns:p14="http://schemas.microsoft.com/office/powerpoint/2010/main" val="296986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420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Final Presentation</vt:lpstr>
      <vt:lpstr>OUTLINE</vt:lpstr>
      <vt:lpstr>INFORMATION REGARDING TAXI DATA</vt:lpstr>
      <vt:lpstr>1st Approach: Event detection for CEP with Python (backend Apache Spark) with only 125 txt files</vt:lpstr>
      <vt:lpstr>Importing libraries and defining SQL context</vt:lpstr>
      <vt:lpstr>Filtering data and creating data  frame</vt:lpstr>
      <vt:lpstr>Detection of 1st Event where Status=1</vt:lpstr>
      <vt:lpstr>The taxis’ velocity &gt; 0 and status=1</vt:lpstr>
      <vt:lpstr>The taxis’ velocity &gt; 50 and status=1</vt:lpstr>
      <vt:lpstr>Count taxis heading each direction while status=1</vt:lpstr>
      <vt:lpstr>Count taxis heading each direction while status=1  (continued)</vt:lpstr>
      <vt:lpstr>2nd Approach: Event detection for CEP with Scala with entire data set (9.4 Gigabyte)</vt:lpstr>
      <vt:lpstr>Scala backend Apache Spark Server Starting</vt:lpstr>
      <vt:lpstr>Import and SQL context at Apache Spark</vt:lpstr>
      <vt:lpstr>Read and Show in Scala Programming Lang.</vt:lpstr>
      <vt:lpstr>Group by name and count each </vt:lpstr>
      <vt:lpstr>Velocity &gt; 100 and count this cases</vt:lpstr>
      <vt:lpstr>Average velocity of taxies which carry passenger </vt:lpstr>
      <vt:lpstr>Count Status (having passenger) – 10 taxis</vt:lpstr>
      <vt:lpstr>Average Speed of showing 10 of taxis</vt:lpstr>
      <vt:lpstr>Max Velocity while not carrying passenger</vt:lpstr>
      <vt:lpstr>Max Velocity while carrying passenger</vt:lpstr>
      <vt:lpstr>Graph chart for 2nd approach via Tableau </vt:lpstr>
    </vt:vector>
  </TitlesOfParts>
  <Company>University of Central Arkansas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BiomedHPC-2</dc:creator>
  <cp:lastModifiedBy>Sertan</cp:lastModifiedBy>
  <cp:revision>25</cp:revision>
  <dcterms:created xsi:type="dcterms:W3CDTF">2016-04-11T19:47:26Z</dcterms:created>
  <dcterms:modified xsi:type="dcterms:W3CDTF">2016-04-14T15:54:50Z</dcterms:modified>
</cp:coreProperties>
</file>