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7" r:id="rId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B8E4-26B4-BE43-8D78-57084E5BC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BDA49-3BEC-FE41-A44C-B4A09E1ED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8358-593A-F243-A934-F7F6D5D7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0C4F-5722-8E41-8105-FA567951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FDD0-10AD-8D4E-8611-81D238D2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4D55-435A-8D4C-94F0-F6761FD4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EE34-ECF1-6F4E-A30F-2CC10DF1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693C-3F54-4E47-A030-928F834F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F992-5FF1-6C48-9DB8-16C4787D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5646-79A9-D74D-A4D2-72A327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05352-13CE-D449-8937-429574818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41733-9C0B-B64F-AE73-D5FB86E85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3C0-DD7F-F04D-8F8E-AF05AB0F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C645-513F-8047-B3FA-08B7F55E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0E94-2E8C-D940-890B-C0C33F4C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D5-C77E-2C4B-9CFD-0CDD4686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10" y="346860"/>
            <a:ext cx="11259206" cy="896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BBB9-738A-B841-9904-C6788A34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80" y="1429407"/>
            <a:ext cx="11259206" cy="4758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2061-8C74-C24E-AB77-6B992EB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380" y="6482471"/>
            <a:ext cx="2743200" cy="365125"/>
          </a:xfrm>
        </p:spPr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6BB2-1D80-F540-B9C0-0CE3388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583" y="648247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4BF6-1491-1246-95AB-A69E368E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386" y="6482471"/>
            <a:ext cx="2743200" cy="365125"/>
          </a:xfrm>
        </p:spPr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E3580B-D1F0-F24A-9527-3D598C062F86}"/>
              </a:ext>
            </a:extLst>
          </p:cNvPr>
          <p:cNvCxnSpPr>
            <a:cxnSpLocks/>
          </p:cNvCxnSpPr>
          <p:nvPr userDrawn="1"/>
        </p:nvCxnSpPr>
        <p:spPr>
          <a:xfrm>
            <a:off x="0" y="1261242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7AFC65-8896-3649-BFDB-B5C3F18AAB00}"/>
              </a:ext>
            </a:extLst>
          </p:cNvPr>
          <p:cNvCxnSpPr>
            <a:cxnSpLocks/>
          </p:cNvCxnSpPr>
          <p:nvPr userDrawn="1"/>
        </p:nvCxnSpPr>
        <p:spPr>
          <a:xfrm>
            <a:off x="0" y="646145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1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05BF-0DDD-D744-8FB8-72AAF3A2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83CF9-13E0-0F4B-8FFB-147E667A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E8AE-6A4F-224A-8A00-6CAC6B63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B3AF-BADC-7E4E-BBB0-8C0802FA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114A-BCEE-8140-AF09-E50A6702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1CCF-7F9D-0A47-8572-30F7961E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C285-D3BF-EA4D-8CC2-396A3159C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65EA-A40D-4848-8E63-DF54C835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D0A6A-2EB2-554D-91ED-6A96D52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1166-01DA-FD45-9990-9AC58A3D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0DB4A-BE89-D142-ADEF-A4E3EDA0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148E-E30F-9E45-B5CD-754E3D55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E4F4-11D1-3349-801E-3E8AE22C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762EC-4BA2-3F4A-97A6-834F7AD2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41FD6-9852-F94C-890D-805C2D7C3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8B54A-7D01-784D-AE23-FF41949F0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0D9E0-2061-4B41-95C1-A75E8B5C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728CE-1C20-674B-B853-AA9C8E45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B2F6B-0CFD-A040-BB00-3BD7E302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4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7412-C7A9-3B4C-91D5-259D0AF7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BCF9A-1B77-AB4B-AF95-899F5F2C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AA873-22B2-1342-A5AD-D404399D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B2674-F089-F744-82F2-CF1F068C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6CB55C-0C10-BD40-8284-DDCEBCAE999D}"/>
              </a:ext>
            </a:extLst>
          </p:cNvPr>
          <p:cNvCxnSpPr>
            <a:cxnSpLocks/>
          </p:cNvCxnSpPr>
          <p:nvPr userDrawn="1"/>
        </p:nvCxnSpPr>
        <p:spPr>
          <a:xfrm>
            <a:off x="0" y="1261242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5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A91C6-82FA-464B-BEC0-DA57C098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E6529-CECC-854A-9C70-F12EF65F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C1571-6249-4B4C-B855-2FC68653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567-472D-314A-B76A-66A8A54C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F807-127D-E443-9F50-4CDD764E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14752-28E5-9D40-AEB8-50D058EB5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347C0-0B91-D249-8691-D1B9CA49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00846-63B1-354B-AD06-93ED29BA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E5B4-D905-B64B-A0E8-1E186E3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D76A-A3D9-CB48-A974-A3D2211E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62D48-5FC3-6A4E-889B-CCC902C4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BCE20-1C6E-2C48-8AF9-DC052B9D4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4404-A11B-8042-80D8-632EB594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30A-AAB0-9246-98C9-A86BF7F0B1AB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3805-AC19-C94A-92DC-467C05EE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A6B2D-686B-B648-94FA-BE052EB6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4F036-1BFF-8F43-A61D-76AF3AC1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784BB-54D0-3049-AC48-9FE7B0F9E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8897"/>
            <a:ext cx="10515600" cy="4758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55CF-E2DC-5446-BEF4-14F4B198D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CMPE 493 - Term Project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7B0D2-B894-824B-8995-919A562F4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CF742-C71C-324B-8F33-3777DB356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C2B3-DAD2-4040-BDF3-7CEEA73F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ic.zoomquiet.top/data/20180919091955/index.html" TargetMode="External"/><Relationship Id="rId2" Type="http://schemas.openxmlformats.org/officeDocument/2006/relationships/hyperlink" Target="https://www.pygame.org/docs/ref/pyga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simplegui.readthedocs.io/en/latest/cookbook/" TargetMode="External"/><Relationship Id="rId4" Type="http://schemas.openxmlformats.org/officeDocument/2006/relationships/hyperlink" Target="https://github.com/PySimpleGUI/PySimpleGUI/issues/52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simplegui.readthedocs.io/en/latest/" TargetMode="External"/><Relationship Id="rId2" Type="http://schemas.openxmlformats.org/officeDocument/2006/relationships/hyperlink" Target="https://www.pygame.org/n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C2BB-733D-184F-975B-3B5193D15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CMPE 487: Sp. Tp. Applied 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3888C-B4C9-2A4A-B9C6-56596304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77767"/>
          </a:xfrm>
        </p:spPr>
        <p:txBody>
          <a:bodyPr>
            <a:normAutofit/>
          </a:bodyPr>
          <a:lstStyle/>
          <a:p>
            <a:r>
              <a:rPr lang="en-US" dirty="0"/>
              <a:t>Fall 2020 - Final Project</a:t>
            </a:r>
          </a:p>
          <a:p>
            <a:r>
              <a:rPr lang="en-US" dirty="0"/>
              <a:t>ONLINE CONNECT 4 GAME</a:t>
            </a:r>
          </a:p>
          <a:p>
            <a:endParaRPr lang="en-US" dirty="0"/>
          </a:p>
          <a:p>
            <a:endParaRPr lang="en-US" sz="1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1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7C86-120E-FA4A-B1B0-AF030B57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800BA1-930B-5345-8826-F0CEF3A5DD04}"/>
              </a:ext>
            </a:extLst>
          </p:cNvPr>
          <p:cNvGrpSpPr/>
          <p:nvPr/>
        </p:nvGrpSpPr>
        <p:grpSpPr>
          <a:xfrm>
            <a:off x="713874" y="1501032"/>
            <a:ext cx="5835782" cy="1061829"/>
            <a:chOff x="713874" y="1501032"/>
            <a:chExt cx="5835782" cy="10618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5265CF-7856-7A47-9198-5C8DE723D7BF}"/>
                </a:ext>
              </a:extLst>
            </p:cNvPr>
            <p:cNvSpPr/>
            <p:nvPr/>
          </p:nvSpPr>
          <p:spPr>
            <a:xfrm>
              <a:off x="713874" y="1681793"/>
              <a:ext cx="360000" cy="36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448B10-A2F3-0844-A0A7-0D03566C4FE8}"/>
                </a:ext>
              </a:extLst>
            </p:cNvPr>
            <p:cNvSpPr txBox="1"/>
            <p:nvPr/>
          </p:nvSpPr>
          <p:spPr>
            <a:xfrm>
              <a:off x="1190847" y="1501032"/>
              <a:ext cx="535880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/>
                  </a:solidFill>
                </a:rPr>
                <a:t>Introduction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Who we are?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What have we promised?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6D6215-CCB1-E041-B574-26038D2BDF7C}"/>
              </a:ext>
            </a:extLst>
          </p:cNvPr>
          <p:cNvGrpSpPr/>
          <p:nvPr/>
        </p:nvGrpSpPr>
        <p:grpSpPr>
          <a:xfrm>
            <a:off x="713874" y="3078571"/>
            <a:ext cx="5835782" cy="1338828"/>
            <a:chOff x="713874" y="2983149"/>
            <a:chExt cx="5835782" cy="13388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EFD7D9-2D8F-694F-8E9B-16BEF7AE20C4}"/>
                </a:ext>
              </a:extLst>
            </p:cNvPr>
            <p:cNvSpPr/>
            <p:nvPr/>
          </p:nvSpPr>
          <p:spPr>
            <a:xfrm>
              <a:off x="713874" y="3163910"/>
              <a:ext cx="360000" cy="36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0D8D05-C5B5-104D-B0C0-4B767D2CBEA2}"/>
                </a:ext>
              </a:extLst>
            </p:cNvPr>
            <p:cNvSpPr txBox="1"/>
            <p:nvPr/>
          </p:nvSpPr>
          <p:spPr>
            <a:xfrm>
              <a:off x="1190847" y="2983149"/>
              <a:ext cx="535880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/>
                  </a:solidFill>
                </a:rPr>
                <a:t>The Process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Overview of completed tasks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Faced challenges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F49C8D-97B1-CB42-A52E-017614DFFBB6}"/>
              </a:ext>
            </a:extLst>
          </p:cNvPr>
          <p:cNvGrpSpPr/>
          <p:nvPr/>
        </p:nvGrpSpPr>
        <p:grpSpPr>
          <a:xfrm>
            <a:off x="713874" y="4841518"/>
            <a:ext cx="5835782" cy="473855"/>
            <a:chOff x="713874" y="4554437"/>
            <a:chExt cx="5835782" cy="4738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9B1E9F-6828-7346-8072-708D4657F45E}"/>
                </a:ext>
              </a:extLst>
            </p:cNvPr>
            <p:cNvSpPr/>
            <p:nvPr/>
          </p:nvSpPr>
          <p:spPr>
            <a:xfrm>
              <a:off x="713874" y="4668292"/>
              <a:ext cx="360000" cy="36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1003AB-C58A-9043-8B5B-A28D54869F00}"/>
                </a:ext>
              </a:extLst>
            </p:cNvPr>
            <p:cNvSpPr txBox="1"/>
            <p:nvPr/>
          </p:nvSpPr>
          <p:spPr>
            <a:xfrm>
              <a:off x="1190847" y="4554437"/>
              <a:ext cx="5358809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/>
                  </a:solidFill>
                </a:rPr>
                <a:t>Demo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2EEC6-D779-474C-B1D1-06E225A3E6CA}"/>
              </a:ext>
            </a:extLst>
          </p:cNvPr>
          <p:cNvCxnSpPr/>
          <p:nvPr/>
        </p:nvCxnSpPr>
        <p:spPr>
          <a:xfrm>
            <a:off x="713874" y="2899964"/>
            <a:ext cx="8291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3E6888-E026-DB4E-AEBB-841DA742165C}"/>
              </a:ext>
            </a:extLst>
          </p:cNvPr>
          <p:cNvCxnSpPr/>
          <p:nvPr/>
        </p:nvCxnSpPr>
        <p:spPr>
          <a:xfrm>
            <a:off x="713874" y="4596005"/>
            <a:ext cx="8291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7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085A-53AC-A742-AB7E-AC666038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We are a group of two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E72F7-6B09-2448-90D4-3E45D079A025}"/>
              </a:ext>
            </a:extLst>
          </p:cNvPr>
          <p:cNvSpPr txBox="1"/>
          <p:nvPr/>
        </p:nvSpPr>
        <p:spPr>
          <a:xfrm>
            <a:off x="2820308" y="5392793"/>
            <a:ext cx="22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Sertay</a:t>
            </a:r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Akpınar</a:t>
            </a:r>
            <a:endParaRPr lang="en-US" sz="1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E2292-BB25-C346-87C6-661E29F970FA}"/>
              </a:ext>
            </a:extLst>
          </p:cNvPr>
          <p:cNvSpPr txBox="1"/>
          <p:nvPr/>
        </p:nvSpPr>
        <p:spPr>
          <a:xfrm>
            <a:off x="7016843" y="5384218"/>
            <a:ext cx="22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Ahmet </a:t>
            </a:r>
            <a:r>
              <a:rPr lang="en-US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Şentürk</a:t>
            </a:r>
            <a:endParaRPr lang="en-US" sz="1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 descr="A picture containing sky, outdoor, ground, person&#10;&#10;Description automatically generated">
            <a:extLst>
              <a:ext uri="{FF2B5EF4-FFF2-40B4-BE49-F238E27FC236}">
                <a16:creationId xmlns:a16="http://schemas.microsoft.com/office/drawing/2014/main" id="{3FED1D51-117A-3E47-B6B7-374734BC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r="10821"/>
          <a:stretch/>
        </p:blipFill>
        <p:spPr>
          <a:xfrm>
            <a:off x="6836407" y="1954547"/>
            <a:ext cx="2640960" cy="330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E7F28-2E09-EC4E-A8B1-4BB2BB84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1" y="1953768"/>
            <a:ext cx="3303585" cy="33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25F3-3404-F64D-86B5-DB585FAF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 were tasked with developing an online Connect Four game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5AF9FB-41B6-9F4A-9105-C0716A3587BD}"/>
              </a:ext>
            </a:extLst>
          </p:cNvPr>
          <p:cNvSpPr/>
          <p:nvPr/>
        </p:nvSpPr>
        <p:spPr>
          <a:xfrm>
            <a:off x="315876" y="2177240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5AF385-DCFB-B948-BA77-B84343233C45}"/>
              </a:ext>
            </a:extLst>
          </p:cNvPr>
          <p:cNvGrpSpPr/>
          <p:nvPr/>
        </p:nvGrpSpPr>
        <p:grpSpPr>
          <a:xfrm>
            <a:off x="1542393" y="2401890"/>
            <a:ext cx="9144001" cy="2369911"/>
            <a:chOff x="1286537" y="2401890"/>
            <a:chExt cx="9144001" cy="236991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752596-5155-FD4F-94DE-542A27E6BECF}"/>
                </a:ext>
              </a:extLst>
            </p:cNvPr>
            <p:cNvCxnSpPr>
              <a:cxnSpLocks/>
            </p:cNvCxnSpPr>
            <p:nvPr/>
          </p:nvCxnSpPr>
          <p:spPr>
            <a:xfrm>
              <a:off x="1286537" y="34290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A12095-85CE-E64B-AD87-9E6F912B05E3}"/>
                </a:ext>
              </a:extLst>
            </p:cNvPr>
            <p:cNvSpPr txBox="1"/>
            <p:nvPr/>
          </p:nvSpPr>
          <p:spPr>
            <a:xfrm>
              <a:off x="1286538" y="2401890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Our aim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was to build a basic GUI, backed up with a fast and reliable server-client model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B682BA-1F47-D94F-8227-481F3091BBDF}"/>
                </a:ext>
              </a:extLst>
            </p:cNvPr>
            <p:cNvSpPr txBox="1"/>
            <p:nvPr/>
          </p:nvSpPr>
          <p:spPr>
            <a:xfrm>
              <a:off x="1286538" y="4125470"/>
              <a:ext cx="914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Waiting room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where players can choose their opponents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Chat feature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for the players while they are playing the game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3" name="Graphic 22" descr="Bullseye outline">
            <a:extLst>
              <a:ext uri="{FF2B5EF4-FFF2-40B4-BE49-F238E27FC236}">
                <a16:creationId xmlns:a16="http://schemas.microsoft.com/office/drawing/2014/main" id="{6EBDCB96-81DE-5647-9970-4CAFDDC16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424" y="2247788"/>
            <a:ext cx="758904" cy="7589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2746190-E1B9-E849-9BC5-D3EA6573FC3C}"/>
              </a:ext>
            </a:extLst>
          </p:cNvPr>
          <p:cNvGrpSpPr/>
          <p:nvPr/>
        </p:nvGrpSpPr>
        <p:grpSpPr>
          <a:xfrm>
            <a:off x="308345" y="4017108"/>
            <a:ext cx="900000" cy="900000"/>
            <a:chOff x="308345" y="4017108"/>
            <a:chExt cx="900000" cy="90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66A87B-679D-CD49-93C9-16F2D51652B8}"/>
                </a:ext>
              </a:extLst>
            </p:cNvPr>
            <p:cNvSpPr/>
            <p:nvPr/>
          </p:nvSpPr>
          <p:spPr>
            <a:xfrm>
              <a:off x="308345" y="4017108"/>
              <a:ext cx="900000" cy="90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 descr="Presentation with pie chart outline">
              <a:extLst>
                <a:ext uri="{FF2B5EF4-FFF2-40B4-BE49-F238E27FC236}">
                  <a16:creationId xmlns:a16="http://schemas.microsoft.com/office/drawing/2014/main" id="{B927ADC6-337D-9148-A8BC-0CE0157A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8083" y="4087308"/>
              <a:ext cx="759600" cy="7596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2D6F192-5087-124D-AA31-476A68230EC8}"/>
              </a:ext>
            </a:extLst>
          </p:cNvPr>
          <p:cNvSpPr txBox="1"/>
          <p:nvPr/>
        </p:nvSpPr>
        <p:spPr>
          <a:xfrm>
            <a:off x="512380" y="6177513"/>
            <a:ext cx="111090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110912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F289F6D-6662-384A-A38B-6EFD5A47868D}"/>
              </a:ext>
            </a:extLst>
          </p:cNvPr>
          <p:cNvSpPr txBox="1">
            <a:spLocks/>
          </p:cNvSpPr>
          <p:nvPr/>
        </p:nvSpPr>
        <p:spPr>
          <a:xfrm>
            <a:off x="333710" y="346860"/>
            <a:ext cx="11259206" cy="89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Up until today, what we have done?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E62C5C-EDAA-B343-A814-F1C15C110774}"/>
              </a:ext>
            </a:extLst>
          </p:cNvPr>
          <p:cNvSpPr/>
          <p:nvPr/>
        </p:nvSpPr>
        <p:spPr>
          <a:xfrm>
            <a:off x="701749" y="1828800"/>
            <a:ext cx="2934586" cy="43061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E45D403-B976-7A40-983C-F00C9E6D0363}"/>
              </a:ext>
            </a:extLst>
          </p:cNvPr>
          <p:cNvSpPr/>
          <p:nvPr/>
        </p:nvSpPr>
        <p:spPr>
          <a:xfrm>
            <a:off x="3893288" y="3585830"/>
            <a:ext cx="478465" cy="79212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D5D58E57-0D72-A648-9F72-5A2E351C851A}"/>
              </a:ext>
            </a:extLst>
          </p:cNvPr>
          <p:cNvSpPr/>
          <p:nvPr/>
        </p:nvSpPr>
        <p:spPr>
          <a:xfrm>
            <a:off x="7820245" y="3585830"/>
            <a:ext cx="478465" cy="79212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84F605-F3D8-AC43-AB09-7EAF4CC99C85}"/>
              </a:ext>
            </a:extLst>
          </p:cNvPr>
          <p:cNvCxnSpPr>
            <a:cxnSpLocks/>
          </p:cNvCxnSpPr>
          <p:nvPr/>
        </p:nvCxnSpPr>
        <p:spPr>
          <a:xfrm>
            <a:off x="999461" y="2413591"/>
            <a:ext cx="2339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54CCB5-E83C-F646-A5A6-EC54E6C63948}"/>
              </a:ext>
            </a:extLst>
          </p:cNvPr>
          <p:cNvSpPr txBox="1"/>
          <p:nvPr/>
        </p:nvSpPr>
        <p:spPr>
          <a:xfrm>
            <a:off x="991486" y="2045213"/>
            <a:ext cx="233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Research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56CCD9C-CD3C-FD40-AC04-AC16E36757AE}"/>
              </a:ext>
            </a:extLst>
          </p:cNvPr>
          <p:cNvSpPr/>
          <p:nvPr/>
        </p:nvSpPr>
        <p:spPr>
          <a:xfrm>
            <a:off x="4628705" y="1828800"/>
            <a:ext cx="2934586" cy="43061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9A32-41D1-2B4B-BF0E-BEBDAEBFE848}"/>
              </a:ext>
            </a:extLst>
          </p:cNvPr>
          <p:cNvCxnSpPr>
            <a:cxnSpLocks/>
          </p:cNvCxnSpPr>
          <p:nvPr/>
        </p:nvCxnSpPr>
        <p:spPr>
          <a:xfrm>
            <a:off x="4926417" y="2413591"/>
            <a:ext cx="2339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BF632-7863-AF49-83BD-C2B1A7639F06}"/>
              </a:ext>
            </a:extLst>
          </p:cNvPr>
          <p:cNvSpPr txBox="1"/>
          <p:nvPr/>
        </p:nvSpPr>
        <p:spPr>
          <a:xfrm>
            <a:off x="4918442" y="2045213"/>
            <a:ext cx="233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Back-End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F57B0CC-14EF-C749-90F4-74DB6BC2B08F}"/>
              </a:ext>
            </a:extLst>
          </p:cNvPr>
          <p:cNvSpPr/>
          <p:nvPr/>
        </p:nvSpPr>
        <p:spPr>
          <a:xfrm>
            <a:off x="8555665" y="1828800"/>
            <a:ext cx="2934586" cy="43061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6824EA-AAC1-344A-AE46-3AF2E33B108A}"/>
              </a:ext>
            </a:extLst>
          </p:cNvPr>
          <p:cNvCxnSpPr>
            <a:cxnSpLocks/>
          </p:cNvCxnSpPr>
          <p:nvPr/>
        </p:nvCxnSpPr>
        <p:spPr>
          <a:xfrm>
            <a:off x="8853377" y="2413591"/>
            <a:ext cx="2339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F09817-A453-E842-9F6F-16C543506BD8}"/>
              </a:ext>
            </a:extLst>
          </p:cNvPr>
          <p:cNvSpPr txBox="1"/>
          <p:nvPr/>
        </p:nvSpPr>
        <p:spPr>
          <a:xfrm>
            <a:off x="8845402" y="2045213"/>
            <a:ext cx="233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Front-End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0AB287-A747-5E49-BC62-26976361B83F}"/>
              </a:ext>
            </a:extLst>
          </p:cNvPr>
          <p:cNvSpPr txBox="1"/>
          <p:nvPr/>
        </p:nvSpPr>
        <p:spPr>
          <a:xfrm>
            <a:off x="999461" y="2658140"/>
            <a:ext cx="2339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GUI libraries serve better for our objectives (game, chat, waiting room)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Tkinter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PySimpleGUI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A64C9-C6D6-6E4D-9C6F-3F9A271A1C49}"/>
              </a:ext>
            </a:extLst>
          </p:cNvPr>
          <p:cNvSpPr txBox="1"/>
          <p:nvPr/>
        </p:nvSpPr>
        <p:spPr>
          <a:xfrm>
            <a:off x="4914010" y="2658140"/>
            <a:ext cx="23391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Implementing the server-client model using python’s socket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structure to play the game and chat simultaneously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Handling the possible errors such as connection 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88415-D078-ED42-BC94-A47294111A4E}"/>
              </a:ext>
            </a:extLst>
          </p:cNvPr>
          <p:cNvSpPr txBox="1"/>
          <p:nvPr/>
        </p:nvSpPr>
        <p:spPr>
          <a:xfrm>
            <a:off x="8845402" y="2658140"/>
            <a:ext cx="2339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Implementing game functionalities, shapes and conditions with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Pygame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library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pop-up windows for notifications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erros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using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PySimpleGUI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Combine Front-End feat. with Back-End</a:t>
            </a:r>
          </a:p>
        </p:txBody>
      </p:sp>
    </p:spTree>
    <p:extLst>
      <p:ext uri="{BB962C8B-B14F-4D97-AF65-F5344CB8AC3E}">
        <p14:creationId xmlns:p14="http://schemas.microsoft.com/office/powerpoint/2010/main" val="44665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AB81-DDD2-B14A-8C17-AC207134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References: some resources we benefit from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34FD05-5461-0A44-BA8A-42267D7B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80" y="1610167"/>
            <a:ext cx="11259206" cy="47580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hlinkClick r:id="rId2"/>
              </a:rPr>
              <a:t>https://www.pygame.org/docs/ref/pygame.html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>
                <a:hlinkClick r:id="rId3"/>
              </a:rPr>
              <a:t>http://pythonic.zoomquiet.top/data/20180919091955/index.html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>
                <a:hlinkClick r:id="rId4"/>
              </a:rPr>
              <a:t>https://github.com/PySimpleGUI/PySimpleGUI/issues/520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https://pysimplegui.readthedocs.io/en/latest/cookbook/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0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AB81-DDD2-B14A-8C17-AC207134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References: external libraries we have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34FD05-5461-0A44-BA8A-42267D7B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80" y="1610167"/>
            <a:ext cx="11259206" cy="47580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 err="1"/>
              <a:t>Pygame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https://www.pygame.org/news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PySimpleGUI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https://pysimplegui.readthedocs.io/en/latest/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Numpy</a:t>
            </a:r>
            <a:r>
              <a:rPr lang="en-US" sz="1600" dirty="0"/>
              <a:t>,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numpy.org</a:t>
            </a:r>
            <a:r>
              <a:rPr lang="en-US" sz="1600" dirty="0">
                <a:hlinkClick r:id="rId4"/>
              </a:rPr>
              <a:t>/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491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288</Words>
  <Application>Microsoft Macintosh PowerPoint</Application>
  <PresentationFormat>Geniş ekran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CMPE 487: Sp. Tp. Applied Computer Networks</vt:lpstr>
      <vt:lpstr>Agenda</vt:lpstr>
      <vt:lpstr>We are a group of two</vt:lpstr>
      <vt:lpstr>We were tasked with developing an online Connect Four game</vt:lpstr>
      <vt:lpstr>PowerPoint Sunusu</vt:lpstr>
      <vt:lpstr>References: some resources we benefit from</vt:lpstr>
      <vt:lpstr>References: external libraries we have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Yaşar Selçuk Çalışkan</dc:creator>
  <cp:lastModifiedBy>Sertay Akpınar</cp:lastModifiedBy>
  <cp:revision>49</cp:revision>
  <dcterms:created xsi:type="dcterms:W3CDTF">2021-01-03T18:42:54Z</dcterms:created>
  <dcterms:modified xsi:type="dcterms:W3CDTF">2021-02-09T01:53:58Z</dcterms:modified>
</cp:coreProperties>
</file>