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Terminal App</a:t>
            </a:r>
            <a:endParaRPr lang="en-US"/>
          </a:p>
        </p:txBody>
      </p:sp>
      <p:sp>
        <p:nvSpPr>
          <p:cNvPr id="3" name="Subtitle 2"/>
          <p:cNvSpPr>
            <a:spLocks noGrp="1"/>
          </p:cNvSpPr>
          <p:nvPr>
            <p:ph type="subTitle" idx="1"/>
          </p:nvPr>
        </p:nvSpPr>
        <p:spPr/>
        <p:txBody>
          <a:bodyPr/>
          <a:p>
            <a:r>
              <a:rPr lang="en-US"/>
              <a:t>Guess Number</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part_7"/>
          <p:cNvPicPr>
            <a:picLocks noChangeAspect="1"/>
          </p:cNvPicPr>
          <p:nvPr/>
        </p:nvPicPr>
        <p:blipFill>
          <a:blip r:embed="rId1"/>
          <a:stretch>
            <a:fillRect/>
          </a:stretch>
        </p:blipFill>
        <p:spPr>
          <a:xfrm>
            <a:off x="838200" y="1691005"/>
            <a:ext cx="10239375" cy="41719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part_8"/>
          <p:cNvPicPr>
            <a:picLocks noChangeAspect="1"/>
          </p:cNvPicPr>
          <p:nvPr/>
        </p:nvPicPr>
        <p:blipFill>
          <a:blip r:embed="rId1"/>
          <a:stretch>
            <a:fillRect/>
          </a:stretch>
        </p:blipFill>
        <p:spPr>
          <a:xfrm>
            <a:off x="838200" y="1310005"/>
            <a:ext cx="11008360" cy="44780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When you guessed the number,it asks you for a new game. Display your name and your point.</a:t>
            </a:r>
            <a:endParaRPr lang="en-US"/>
          </a:p>
        </p:txBody>
      </p:sp>
      <p:pic>
        <p:nvPicPr>
          <p:cNvPr id="4" name="Picture 3" descr="part_9"/>
          <p:cNvPicPr>
            <a:picLocks noChangeAspect="1"/>
          </p:cNvPicPr>
          <p:nvPr/>
        </p:nvPicPr>
        <p:blipFill>
          <a:blip r:embed="rId1"/>
          <a:stretch>
            <a:fillRect/>
          </a:stretch>
        </p:blipFill>
        <p:spPr>
          <a:xfrm>
            <a:off x="838200" y="2964180"/>
            <a:ext cx="10803255" cy="36963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When you enter yes, game starts again.</a:t>
            </a:r>
            <a:endParaRPr lang="en-US"/>
          </a:p>
        </p:txBody>
      </p:sp>
      <p:pic>
        <p:nvPicPr>
          <p:cNvPr id="4" name="Picture 3" descr="part_10"/>
          <p:cNvPicPr>
            <a:picLocks noChangeAspect="1"/>
          </p:cNvPicPr>
          <p:nvPr/>
        </p:nvPicPr>
        <p:blipFill>
          <a:blip r:embed="rId1"/>
          <a:stretch>
            <a:fillRect/>
          </a:stretch>
        </p:blipFill>
        <p:spPr>
          <a:xfrm>
            <a:off x="838200" y="2740660"/>
            <a:ext cx="10239375" cy="34366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When you write n, game ends and display tnaks for playing  and game time. And also top three players... List item shows there for demostration purposes.</a:t>
            </a:r>
            <a:endParaRPr lang="en-US"/>
          </a:p>
          <a:p>
            <a:endParaRPr lang="en-US"/>
          </a:p>
        </p:txBody>
      </p:sp>
      <p:pic>
        <p:nvPicPr>
          <p:cNvPr id="4" name="Picture 3" descr="part_11"/>
          <p:cNvPicPr>
            <a:picLocks noChangeAspect="1"/>
          </p:cNvPicPr>
          <p:nvPr/>
        </p:nvPicPr>
        <p:blipFill>
          <a:blip r:embed="rId1"/>
          <a:stretch>
            <a:fillRect/>
          </a:stretch>
        </p:blipFill>
        <p:spPr>
          <a:xfrm>
            <a:off x="1038225" y="3331845"/>
            <a:ext cx="10115550" cy="29743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Desing Process</a:t>
            </a:r>
            <a:endParaRPr lang="en-US"/>
          </a:p>
        </p:txBody>
      </p:sp>
      <p:sp>
        <p:nvSpPr>
          <p:cNvPr id="3" name="Content Placeholder 2"/>
          <p:cNvSpPr>
            <a:spLocks noGrp="1"/>
          </p:cNvSpPr>
          <p:nvPr>
            <p:ph idx="1"/>
          </p:nvPr>
        </p:nvSpPr>
        <p:spPr/>
        <p:txBody>
          <a:bodyPr/>
          <a:p>
            <a:r>
              <a:rPr lang="en-US"/>
              <a:t>First step: I developed class Player to store player names and scores. Initial score is 0.</a:t>
            </a:r>
            <a:endParaRPr lang="en-US"/>
          </a:p>
          <a:p>
            <a:endParaRPr lang="en-US"/>
          </a:p>
        </p:txBody>
      </p:sp>
      <p:pic>
        <p:nvPicPr>
          <p:cNvPr id="5" name="Picture 4" descr="player_class"/>
          <p:cNvPicPr>
            <a:picLocks noChangeAspect="1"/>
          </p:cNvPicPr>
          <p:nvPr/>
        </p:nvPicPr>
        <p:blipFill>
          <a:blip r:embed="rId1"/>
          <a:stretch>
            <a:fillRect/>
          </a:stretch>
        </p:blipFill>
        <p:spPr>
          <a:xfrm>
            <a:off x="509905" y="2704465"/>
            <a:ext cx="11172825" cy="3873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Second step: I created Number class to store all numbering functions.</a:t>
            </a:r>
            <a:endParaRPr lang="en-US"/>
          </a:p>
          <a:p>
            <a:r>
              <a:rPr lang="en-US"/>
              <a:t>In Number class ,I created first computer generates random number.</a:t>
            </a:r>
            <a:endParaRPr lang="en-US"/>
          </a:p>
        </p:txBody>
      </p:sp>
      <p:pic>
        <p:nvPicPr>
          <p:cNvPr id="4" name="Picture 3" descr="random_number"/>
          <p:cNvPicPr>
            <a:picLocks noChangeAspect="1"/>
          </p:cNvPicPr>
          <p:nvPr/>
        </p:nvPicPr>
        <p:blipFill>
          <a:blip r:embed="rId1"/>
          <a:stretch>
            <a:fillRect/>
          </a:stretch>
        </p:blipFill>
        <p:spPr>
          <a:xfrm>
            <a:off x="1245235" y="3726180"/>
            <a:ext cx="10107930" cy="24511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In Number Class I created main function for the game: Number checking.This is the last state for the function:</a:t>
            </a:r>
            <a:endParaRPr lang="en-US"/>
          </a:p>
        </p:txBody>
      </p:sp>
      <p:pic>
        <p:nvPicPr>
          <p:cNvPr id="4" name="Picture 3" descr="num_check1"/>
          <p:cNvPicPr>
            <a:picLocks noChangeAspect="1"/>
          </p:cNvPicPr>
          <p:nvPr/>
        </p:nvPicPr>
        <p:blipFill>
          <a:blip r:embed="rId1"/>
          <a:stretch>
            <a:fillRect/>
          </a:stretch>
        </p:blipFill>
        <p:spPr>
          <a:xfrm>
            <a:off x="838200" y="2684780"/>
            <a:ext cx="9486900" cy="38792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num_check2"/>
          <p:cNvPicPr>
            <a:picLocks noChangeAspect="1"/>
          </p:cNvPicPr>
          <p:nvPr/>
        </p:nvPicPr>
        <p:blipFill>
          <a:blip r:embed="rId1"/>
          <a:stretch>
            <a:fillRect/>
          </a:stretch>
        </p:blipFill>
        <p:spPr>
          <a:xfrm>
            <a:off x="1096010" y="1492885"/>
            <a:ext cx="9696450" cy="46837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num_check3"/>
          <p:cNvPicPr>
            <a:picLocks noChangeAspect="1"/>
          </p:cNvPicPr>
          <p:nvPr/>
        </p:nvPicPr>
        <p:blipFill>
          <a:blip r:embed="rId1"/>
          <a:stretch>
            <a:fillRect/>
          </a:stretch>
        </p:blipFill>
        <p:spPr>
          <a:xfrm>
            <a:off x="838200" y="1825625"/>
            <a:ext cx="8991600" cy="26727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It is a game.</a:t>
            </a:r>
            <a:endParaRPr lang="en-US"/>
          </a:p>
          <a:p>
            <a:r>
              <a:rPr lang="en-US"/>
              <a:t>Computer generated a number.</a:t>
            </a:r>
            <a:endParaRPr lang="en-US"/>
          </a:p>
          <a:p>
            <a:r>
              <a:rPr lang="en-US"/>
              <a:t>You try to guess the computer generated number.</a:t>
            </a:r>
            <a:endParaRPr lang="en-US"/>
          </a:p>
          <a:p>
            <a:r>
              <a:rPr lang="en-US"/>
              <a:t>Computer generate number from 1000 to 9999 but all numbers must be different.</a:t>
            </a:r>
            <a:endParaRPr lang="en-US"/>
          </a:p>
          <a:p>
            <a:r>
              <a:rPr lang="en-US"/>
              <a:t>Number can not be 1000, 1222 ,1244,9999 etc..</a:t>
            </a:r>
            <a:endParaRPr lang="en-US"/>
          </a:p>
          <a:p>
            <a:r>
              <a:rPr lang="en-US"/>
              <a:t>Number can not start with 0.</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In this function,firstly check if guess equals the number,if so,print you win and then check if it is the first guess or not.If it is your first guess ,print your score,if not increase guess number 1 and print your score.</a:t>
            </a:r>
            <a:endParaRPr lang="en-US"/>
          </a:p>
          <a:p>
            <a:r>
              <a:rPr lang="en-US"/>
              <a:t>if your gues is not correct, firstly it checks if your guess is digit,length your guess and repating number.</a:t>
            </a:r>
            <a:endParaRPr lang="en-US"/>
          </a:p>
          <a:p>
            <a:r>
              <a:rPr lang="en-US"/>
              <a:t>If all passed,it starts comparing your guess with the number and display your guess opuput + and -  expressions.</a:t>
            </a:r>
            <a:endParaRPr lang="en-US"/>
          </a:p>
          <a:p>
            <a:r>
              <a:rPr lang="en-US"/>
              <a:t>If not passed ,it asks you another guess and repearing the process again.</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During the previous ste pdeveloping, I started to develop different digits function to check all digits are not same.The function is below:</a:t>
            </a:r>
            <a:endParaRPr lang="en-US"/>
          </a:p>
        </p:txBody>
      </p:sp>
      <p:pic>
        <p:nvPicPr>
          <p:cNvPr id="4" name="Picture 3" descr="different_digits"/>
          <p:cNvPicPr>
            <a:picLocks noChangeAspect="1"/>
          </p:cNvPicPr>
          <p:nvPr/>
        </p:nvPicPr>
        <p:blipFill>
          <a:blip r:embed="rId1"/>
          <a:stretch>
            <a:fillRect/>
          </a:stretch>
        </p:blipFill>
        <p:spPr>
          <a:xfrm>
            <a:off x="1244600" y="3296920"/>
            <a:ext cx="10642600" cy="25984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creating functions above, I decided to check for username. If empty string is entered .it asking you for another name.The function is below:</a:t>
            </a:r>
            <a:endParaRPr lang="en-US"/>
          </a:p>
        </p:txBody>
      </p:sp>
      <p:pic>
        <p:nvPicPr>
          <p:cNvPr id="4" name="Picture 3" descr="name_checking"/>
          <p:cNvPicPr>
            <a:picLocks noChangeAspect="1"/>
          </p:cNvPicPr>
          <p:nvPr/>
        </p:nvPicPr>
        <p:blipFill>
          <a:blip r:embed="rId1"/>
          <a:stretch>
            <a:fillRect/>
          </a:stretch>
        </p:blipFill>
        <p:spPr>
          <a:xfrm>
            <a:off x="1664970" y="3707765"/>
            <a:ext cx="9158605" cy="22726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Game function creating.</a:t>
            </a:r>
            <a:endParaRPr lang="en-US"/>
          </a:p>
          <a:p>
            <a:r>
              <a:rPr lang="en-US"/>
              <a:t>Beginning of the game function ,I check if the name entered is the correct format.</a:t>
            </a:r>
            <a:endParaRPr lang="en-US"/>
          </a:p>
        </p:txBody>
      </p:sp>
      <p:pic>
        <p:nvPicPr>
          <p:cNvPr id="5" name="Picture 4" descr="name_check_game"/>
          <p:cNvPicPr>
            <a:picLocks noChangeAspect="1"/>
          </p:cNvPicPr>
          <p:nvPr/>
        </p:nvPicPr>
        <p:blipFill>
          <a:blip r:embed="rId1"/>
          <a:stretch>
            <a:fillRect/>
          </a:stretch>
        </p:blipFill>
        <p:spPr>
          <a:xfrm>
            <a:off x="1243330" y="3428365"/>
            <a:ext cx="9705975" cy="28911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name checking, I creating try-except block to handle errors.Code as follows:</a:t>
            </a:r>
            <a:endParaRPr lang="en-US"/>
          </a:p>
        </p:txBody>
      </p:sp>
      <p:pic>
        <p:nvPicPr>
          <p:cNvPr id="4" name="Picture 3" descr="try_except-else"/>
          <p:cNvPicPr>
            <a:picLocks noChangeAspect="1"/>
          </p:cNvPicPr>
          <p:nvPr/>
        </p:nvPicPr>
        <p:blipFill>
          <a:blip r:embed="rId1"/>
          <a:stretch>
            <a:fillRect/>
          </a:stretch>
        </p:blipFill>
        <p:spPr>
          <a:xfrm>
            <a:off x="1547495" y="2964180"/>
            <a:ext cx="9096375" cy="32131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this point, I creating count variable and it equeals to a function in Number class num_check.It is the main function to compare guess with the number.</a:t>
            </a:r>
            <a:endParaRPr lang="en-US"/>
          </a:p>
        </p:txBody>
      </p:sp>
      <p:pic>
        <p:nvPicPr>
          <p:cNvPr id="4" name="Picture 3" descr="count_variable"/>
          <p:cNvPicPr>
            <a:picLocks noChangeAspect="1"/>
          </p:cNvPicPr>
          <p:nvPr/>
        </p:nvPicPr>
        <p:blipFill>
          <a:blip r:embed="rId1"/>
          <a:stretch>
            <a:fillRect/>
          </a:stretch>
        </p:blipFill>
        <p:spPr>
          <a:xfrm>
            <a:off x="1697990" y="3628390"/>
            <a:ext cx="9544050" cy="108013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count variable returns, player point is updated. And Display point with the player name.Code as follows:</a:t>
            </a:r>
            <a:endParaRPr lang="en-US"/>
          </a:p>
        </p:txBody>
      </p:sp>
      <p:pic>
        <p:nvPicPr>
          <p:cNvPr id="4" name="Picture 3" descr="point_updated"/>
          <p:cNvPicPr>
            <a:picLocks noChangeAspect="1"/>
          </p:cNvPicPr>
          <p:nvPr/>
        </p:nvPicPr>
        <p:blipFill>
          <a:blip r:embed="rId1"/>
          <a:stretch>
            <a:fillRect/>
          </a:stretch>
        </p:blipFill>
        <p:spPr>
          <a:xfrm>
            <a:off x="1405255" y="3503295"/>
            <a:ext cx="9382125" cy="168021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this step,Json file and csv file is updated.The code is follow.It calls the functions.I develop this functions as well .I added screedshots for the functions below.</a:t>
            </a:r>
            <a:endParaRPr lang="en-US"/>
          </a:p>
        </p:txBody>
      </p:sp>
      <p:pic>
        <p:nvPicPr>
          <p:cNvPr id="4" name="Picture 3" descr="json_csv_update"/>
          <p:cNvPicPr>
            <a:picLocks noChangeAspect="1"/>
          </p:cNvPicPr>
          <p:nvPr/>
        </p:nvPicPr>
        <p:blipFill>
          <a:blip r:embed="rId1"/>
          <a:stretch>
            <a:fillRect/>
          </a:stretch>
        </p:blipFill>
        <p:spPr>
          <a:xfrm>
            <a:off x="1895475" y="3522345"/>
            <a:ext cx="9458325" cy="11887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Json update function:</a:t>
            </a:r>
            <a:endParaRPr lang="en-US"/>
          </a:p>
        </p:txBody>
      </p:sp>
      <p:pic>
        <p:nvPicPr>
          <p:cNvPr id="4" name="Picture 3" descr="json_update"/>
          <p:cNvPicPr>
            <a:picLocks noChangeAspect="1"/>
          </p:cNvPicPr>
          <p:nvPr/>
        </p:nvPicPr>
        <p:blipFill>
          <a:blip r:embed="rId1"/>
          <a:stretch>
            <a:fillRect/>
          </a:stretch>
        </p:blipFill>
        <p:spPr>
          <a:xfrm>
            <a:off x="1486535" y="2797175"/>
            <a:ext cx="9575800" cy="286893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Csv Update function:</a:t>
            </a:r>
            <a:endParaRPr lang="en-US"/>
          </a:p>
          <a:p>
            <a:endParaRPr lang="en-US"/>
          </a:p>
        </p:txBody>
      </p:sp>
      <p:pic>
        <p:nvPicPr>
          <p:cNvPr id="4" name="Picture 3" descr="csv_update"/>
          <p:cNvPicPr>
            <a:picLocks noChangeAspect="1"/>
          </p:cNvPicPr>
          <p:nvPr/>
        </p:nvPicPr>
        <p:blipFill>
          <a:blip r:embed="rId1"/>
          <a:stretch>
            <a:fillRect/>
          </a:stretch>
        </p:blipFill>
        <p:spPr>
          <a:xfrm>
            <a:off x="1560830" y="2858135"/>
            <a:ext cx="8524875" cy="27870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First ask your name</a:t>
            </a:r>
            <a:endParaRPr lang="en-US"/>
          </a:p>
        </p:txBody>
      </p:sp>
      <p:pic>
        <p:nvPicPr>
          <p:cNvPr id="5" name="Picture 4" descr="part_1"/>
          <p:cNvPicPr>
            <a:picLocks noChangeAspect="1"/>
          </p:cNvPicPr>
          <p:nvPr/>
        </p:nvPicPr>
        <p:blipFill>
          <a:blip r:embed="rId1"/>
          <a:stretch>
            <a:fillRect/>
          </a:stretch>
        </p:blipFill>
        <p:spPr>
          <a:xfrm>
            <a:off x="724535" y="2611120"/>
            <a:ext cx="10758805" cy="34067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this steps,new_game variable creating with input New game:Y/N</a:t>
            </a:r>
            <a:endParaRPr lang="en-US"/>
          </a:p>
          <a:p>
            <a:r>
              <a:rPr lang="en-US"/>
              <a:t>If yes, game start again</a:t>
            </a:r>
            <a:endParaRPr lang="en-US"/>
          </a:p>
          <a:p>
            <a:r>
              <a:rPr lang="en-US"/>
              <a:t>If no,printThanks for playing</a:t>
            </a:r>
            <a:endParaRPr lang="en-US"/>
          </a:p>
          <a:p>
            <a:endParaRPr lang="en-US"/>
          </a:p>
        </p:txBody>
      </p:sp>
      <p:pic>
        <p:nvPicPr>
          <p:cNvPr id="4" name="Picture 3" descr="new_game"/>
          <p:cNvPicPr>
            <a:picLocks noChangeAspect="1"/>
          </p:cNvPicPr>
          <p:nvPr/>
        </p:nvPicPr>
        <p:blipFill>
          <a:blip r:embed="rId1"/>
          <a:stretch>
            <a:fillRect/>
          </a:stretch>
        </p:blipFill>
        <p:spPr>
          <a:xfrm>
            <a:off x="1021715" y="4191000"/>
            <a:ext cx="9773920" cy="19862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Timer function is working to calculate how long took for the game.</a:t>
            </a:r>
            <a:endParaRPr lang="en-US"/>
          </a:p>
        </p:txBody>
      </p:sp>
      <p:pic>
        <p:nvPicPr>
          <p:cNvPr id="4" name="Picture 3" descr="game_timing"/>
          <p:cNvPicPr>
            <a:picLocks noChangeAspect="1"/>
          </p:cNvPicPr>
          <p:nvPr/>
        </p:nvPicPr>
        <p:blipFill>
          <a:blip r:embed="rId1"/>
          <a:stretch>
            <a:fillRect/>
          </a:stretch>
        </p:blipFill>
        <p:spPr>
          <a:xfrm>
            <a:off x="1390650" y="3168650"/>
            <a:ext cx="9410700" cy="231838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last one is display top three players. </a:t>
            </a:r>
            <a:endParaRPr lang="en-US"/>
          </a:p>
        </p:txBody>
      </p:sp>
      <p:pic>
        <p:nvPicPr>
          <p:cNvPr id="4" name="Picture 3" descr="top_players"/>
          <p:cNvPicPr>
            <a:picLocks noChangeAspect="1"/>
          </p:cNvPicPr>
          <p:nvPr/>
        </p:nvPicPr>
        <p:blipFill>
          <a:blip r:embed="rId1"/>
          <a:stretch>
            <a:fillRect/>
          </a:stretch>
        </p:blipFill>
        <p:spPr>
          <a:xfrm>
            <a:off x="1654175" y="2582545"/>
            <a:ext cx="9201150" cy="33210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The problems that I did face during the game development:</a:t>
            </a:r>
            <a:endParaRPr lang="en-US"/>
          </a:p>
        </p:txBody>
      </p:sp>
      <p:sp>
        <p:nvSpPr>
          <p:cNvPr id="3" name="Content Placeholder 2"/>
          <p:cNvSpPr>
            <a:spLocks noGrp="1"/>
          </p:cNvSpPr>
          <p:nvPr>
            <p:ph idx="1"/>
          </p:nvPr>
        </p:nvSpPr>
        <p:spPr/>
        <p:txBody>
          <a:bodyPr/>
          <a:p>
            <a:pPr marL="0" indent="0">
              <a:buNone/>
            </a:pPr>
            <a:r>
              <a:rPr lang="en-US"/>
              <a:t>1. Generate random four digits number. It is easy to generate 4 digits number but what I try to do each digits must be different and number not start with 0. To do that ,I used a function called number_guess in the Number class.First i cretaed a list called numbers with a member of only 0. First digit can not be 0 so I used while loop to check first digit.random.sample() function generate random number. random.sample(sequence,k).Sequence can be list,tuple,string or set. In this example random.sample(range(10),4) is a sequence numbers. K is an integer number, and it shows length of sampe.In this case k = 4.</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random_numbera"/>
          <p:cNvPicPr>
            <a:picLocks noChangeAspect="1"/>
          </p:cNvPicPr>
          <p:nvPr/>
        </p:nvPicPr>
        <p:blipFill>
          <a:blip r:embed="rId1"/>
          <a:stretch>
            <a:fillRect/>
          </a:stretch>
        </p:blipFill>
        <p:spPr>
          <a:xfrm>
            <a:off x="631190" y="2124710"/>
            <a:ext cx="10928985" cy="260794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2.Create a num_check function. Basically it checks the user input with computer number and display output. I used two main argumant.First one if guess == computer number. In this case I need to check two importan things. First one is guess count number,it increases every wrong guess. It is the first guess or not. I used if statement for that.</a:t>
            </a:r>
            <a:endParaRPr lang="en-US"/>
          </a:p>
        </p:txBody>
      </p:sp>
      <p:pic>
        <p:nvPicPr>
          <p:cNvPr id="4" name="Picture 3" descr="check_first_guess"/>
          <p:cNvPicPr>
            <a:picLocks noChangeAspect="1"/>
          </p:cNvPicPr>
          <p:nvPr/>
        </p:nvPicPr>
        <p:blipFill>
          <a:blip r:embed="rId1"/>
          <a:stretch>
            <a:fillRect/>
          </a:stretch>
        </p:blipFill>
        <p:spPr>
          <a:xfrm>
            <a:off x="1729105" y="4277995"/>
            <a:ext cx="7641590" cy="212217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If it is not the first guess, I used else statment to check the guess number with computer number. I need to put checking paramenter beginning of the codes if number entered is digit number, check length of the number and not have repeating number.</a:t>
            </a:r>
            <a:endParaRPr lang="en-US"/>
          </a:p>
        </p:txBody>
      </p:sp>
      <p:pic>
        <p:nvPicPr>
          <p:cNvPr id="4" name="Picture 3" descr="else_first_check"/>
          <p:cNvPicPr>
            <a:picLocks noChangeAspect="1"/>
          </p:cNvPicPr>
          <p:nvPr/>
        </p:nvPicPr>
        <p:blipFill>
          <a:blip r:embed="rId1"/>
          <a:stretch>
            <a:fillRect/>
          </a:stretch>
        </p:blipFill>
        <p:spPr>
          <a:xfrm>
            <a:off x="1003300" y="4079240"/>
            <a:ext cx="9021445" cy="186817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After this check, program will check the user guess and computer number.</a:t>
            </a:r>
            <a:endParaRPr lang="en-US"/>
          </a:p>
        </p:txBody>
      </p:sp>
      <p:pic>
        <p:nvPicPr>
          <p:cNvPr id="4" name="Picture 3" descr="check_num ersss"/>
          <p:cNvPicPr>
            <a:picLocks noChangeAspect="1"/>
          </p:cNvPicPr>
          <p:nvPr/>
        </p:nvPicPr>
        <p:blipFill>
          <a:blip r:embed="rId1"/>
          <a:stretch>
            <a:fillRect/>
          </a:stretch>
        </p:blipFill>
        <p:spPr>
          <a:xfrm>
            <a:off x="1560830" y="2757805"/>
            <a:ext cx="8524875" cy="34194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if it is not a valid number,it will give an error.</a:t>
            </a:r>
            <a:endParaRPr lang="en-US"/>
          </a:p>
        </p:txBody>
      </p:sp>
      <p:pic>
        <p:nvPicPr>
          <p:cNvPr id="4" name="Picture 3" descr="error+_else"/>
          <p:cNvPicPr>
            <a:picLocks noChangeAspect="1"/>
          </p:cNvPicPr>
          <p:nvPr/>
        </p:nvPicPr>
        <p:blipFill>
          <a:blip r:embed="rId1"/>
          <a:stretch>
            <a:fillRect/>
          </a:stretch>
        </p:blipFill>
        <p:spPr>
          <a:xfrm>
            <a:off x="1802765" y="3224530"/>
            <a:ext cx="8210550" cy="161417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3. Json file update:</a:t>
            </a:r>
            <a:endParaRPr lang="en-US"/>
          </a:p>
          <a:p>
            <a:pPr marL="0" indent="0">
              <a:buNone/>
            </a:pPr>
            <a:r>
              <a:rPr lang="en-US"/>
              <a:t>It was kind of difficult to update json file. I could not find a way to initialize the json file from stractch. So I used in the seperate json file with inital value. I enter my name Serter as first name argument and my score, I entered 999 bigger number.My code as follows: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For demonstration purposes ,the generated number was shown.</a:t>
            </a:r>
            <a:endParaRPr lang="en-US"/>
          </a:p>
          <a:p>
            <a:r>
              <a:rPr lang="en-US"/>
              <a:t>Ask for your guess.</a:t>
            </a:r>
            <a:endParaRPr lang="en-US"/>
          </a:p>
          <a:p>
            <a:r>
              <a:rPr lang="en-US"/>
              <a:t>If you enter string,give you an error.</a:t>
            </a:r>
            <a:endParaRPr lang="en-US"/>
          </a:p>
        </p:txBody>
      </p:sp>
      <p:pic>
        <p:nvPicPr>
          <p:cNvPr id="7" name="Picture 6" descr="part_1"/>
          <p:cNvPicPr>
            <a:picLocks noChangeAspect="1"/>
          </p:cNvPicPr>
          <p:nvPr/>
        </p:nvPicPr>
        <p:blipFill>
          <a:blip r:embed="rId1"/>
          <a:stretch>
            <a:fillRect/>
          </a:stretch>
        </p:blipFill>
        <p:spPr>
          <a:xfrm>
            <a:off x="687070" y="3856990"/>
            <a:ext cx="10667365" cy="281241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json_update"/>
          <p:cNvPicPr>
            <a:picLocks noChangeAspect="1"/>
          </p:cNvPicPr>
          <p:nvPr/>
        </p:nvPicPr>
        <p:blipFill>
          <a:blip r:embed="rId1"/>
          <a:stretch>
            <a:fillRect/>
          </a:stretch>
        </p:blipFill>
        <p:spPr>
          <a:xfrm>
            <a:off x="1207770" y="1825625"/>
            <a:ext cx="8943975" cy="357949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File</a:t>
            </a:r>
            <a:endParaRPr lang="en-US"/>
          </a:p>
        </p:txBody>
      </p:sp>
      <p:sp>
        <p:nvSpPr>
          <p:cNvPr id="3" name="Content Placeholder 2"/>
          <p:cNvSpPr>
            <a:spLocks noGrp="1"/>
          </p:cNvSpPr>
          <p:nvPr>
            <p:ph idx="1"/>
          </p:nvPr>
        </p:nvSpPr>
        <p:spPr/>
        <p:txBody>
          <a:bodyPr/>
          <a:p>
            <a:endParaRPr lang="en-US"/>
          </a:p>
        </p:txBody>
      </p:sp>
      <p:pic>
        <p:nvPicPr>
          <p:cNvPr id="4" name="Picture 3" descr="json_file"/>
          <p:cNvPicPr>
            <a:picLocks noChangeAspect="1"/>
          </p:cNvPicPr>
          <p:nvPr/>
        </p:nvPicPr>
        <p:blipFill>
          <a:blip r:embed="rId1"/>
          <a:stretch>
            <a:fillRect/>
          </a:stretch>
        </p:blipFill>
        <p:spPr>
          <a:xfrm>
            <a:off x="1038225" y="2105660"/>
            <a:ext cx="10115550" cy="379222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4. Try.except code: First check was easy .It was a check if number is digit or not. I wanted to check if number guess length is 4 or not and also check if the number has repeating digits.</a:t>
            </a:r>
            <a:endParaRPr lang="en-US"/>
          </a:p>
          <a:p>
            <a:pPr marL="0" indent="0">
              <a:buNone/>
            </a:pPr>
            <a:endParaRPr lang="en-US"/>
          </a:p>
          <a:p>
            <a:pPr marL="0" indent="0">
              <a:buNone/>
            </a:pPr>
            <a:r>
              <a:rPr lang="en-US"/>
              <a:t>I used for those ones, else statements as follows:</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try_except-else"/>
          <p:cNvPicPr>
            <a:picLocks noChangeAspect="1"/>
          </p:cNvPicPr>
          <p:nvPr/>
        </p:nvPicPr>
        <p:blipFill>
          <a:blip r:embed="rId1"/>
          <a:stretch>
            <a:fillRect/>
          </a:stretch>
        </p:blipFill>
        <p:spPr>
          <a:xfrm>
            <a:off x="1226820" y="2239645"/>
            <a:ext cx="9096375" cy="26479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4. The last issue is to display top three players. I need to sort the json file with the lowest points.</a:t>
            </a:r>
            <a:endParaRPr lang="en-US"/>
          </a:p>
          <a:p>
            <a:pPr marL="0" indent="0">
              <a:buNone/>
            </a:pPr>
            <a:r>
              <a:rPr lang="en-US"/>
              <a:t>The json file is read first, and using lambda key  word it is sorted with the lowest points.</a:t>
            </a:r>
            <a:endParaRPr lang="en-US"/>
          </a:p>
          <a:p>
            <a:pPr marL="0" indent="0">
              <a:buNone/>
            </a:pPr>
            <a:endParaRPr lang="en-US"/>
          </a:p>
          <a:p>
            <a:pPr marL="0" indent="0">
              <a:buNone/>
            </a:pPr>
            <a:r>
              <a:rPr lang="en-US"/>
              <a:t>Printing the lowest three points.</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top_players"/>
          <p:cNvPicPr>
            <a:picLocks noChangeAspect="1"/>
          </p:cNvPicPr>
          <p:nvPr/>
        </p:nvPicPr>
        <p:blipFill>
          <a:blip r:embed="rId1"/>
          <a:stretch>
            <a:fillRect/>
          </a:stretch>
        </p:blipFill>
        <p:spPr>
          <a:xfrm>
            <a:off x="1003935" y="2005965"/>
            <a:ext cx="9201150" cy="34143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7" name="Picture 6" descr="part_2"/>
          <p:cNvPicPr>
            <a:picLocks noChangeAspect="1"/>
          </p:cNvPicPr>
          <p:nvPr/>
        </p:nvPicPr>
        <p:blipFill>
          <a:blip r:embed="rId1"/>
          <a:stretch>
            <a:fillRect/>
          </a:stretch>
        </p:blipFill>
        <p:spPr>
          <a:xfrm>
            <a:off x="838200" y="1690370"/>
            <a:ext cx="10768965" cy="40887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If enter less than 4 digits ,it gives an error.</a:t>
            </a:r>
            <a:endParaRPr lang="en-US"/>
          </a:p>
        </p:txBody>
      </p:sp>
      <p:pic>
        <p:nvPicPr>
          <p:cNvPr id="7" name="Picture 6" descr="part_3"/>
          <p:cNvPicPr>
            <a:picLocks noChangeAspect="1"/>
          </p:cNvPicPr>
          <p:nvPr/>
        </p:nvPicPr>
        <p:blipFill>
          <a:blip r:embed="rId1"/>
          <a:stretch>
            <a:fillRect/>
          </a:stretch>
        </p:blipFill>
        <p:spPr>
          <a:xfrm>
            <a:off x="838200" y="2319655"/>
            <a:ext cx="10277475" cy="36868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If first digit is 0 , it is defined as less than 4 digits number</a:t>
            </a:r>
            <a:endParaRPr lang="en-US"/>
          </a:p>
        </p:txBody>
      </p:sp>
      <p:pic>
        <p:nvPicPr>
          <p:cNvPr id="6" name="Picture 5" descr="part_4"/>
          <p:cNvPicPr>
            <a:picLocks noChangeAspect="1"/>
          </p:cNvPicPr>
          <p:nvPr/>
        </p:nvPicPr>
        <p:blipFill>
          <a:blip r:embed="rId1"/>
          <a:stretch>
            <a:fillRect/>
          </a:stretch>
        </p:blipFill>
        <p:spPr>
          <a:xfrm>
            <a:off x="1028700" y="2685415"/>
            <a:ext cx="10636885" cy="3492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If there is a repeating number ,it gives an error.</a:t>
            </a:r>
            <a:endParaRPr lang="en-US"/>
          </a:p>
        </p:txBody>
      </p:sp>
      <p:pic>
        <p:nvPicPr>
          <p:cNvPr id="5" name="Picture 4" descr="part_5"/>
          <p:cNvPicPr>
            <a:picLocks noChangeAspect="1"/>
          </p:cNvPicPr>
          <p:nvPr/>
        </p:nvPicPr>
        <p:blipFill>
          <a:blip r:embed="rId1"/>
          <a:stretch>
            <a:fillRect/>
          </a:stretch>
        </p:blipFill>
        <p:spPr>
          <a:xfrm>
            <a:off x="687705" y="2629535"/>
            <a:ext cx="11381740" cy="37255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When all required items passed, guessing part begins.</a:t>
            </a:r>
            <a:endParaRPr lang="en-US"/>
          </a:p>
        </p:txBody>
      </p:sp>
      <p:pic>
        <p:nvPicPr>
          <p:cNvPr id="4" name="Picture 3" descr="part_6"/>
          <p:cNvPicPr>
            <a:picLocks noChangeAspect="1"/>
          </p:cNvPicPr>
          <p:nvPr/>
        </p:nvPicPr>
        <p:blipFill>
          <a:blip r:embed="rId1"/>
          <a:stretch>
            <a:fillRect/>
          </a:stretch>
        </p:blipFill>
        <p:spPr>
          <a:xfrm>
            <a:off x="706120" y="2703830"/>
            <a:ext cx="10229850" cy="34740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5083</Words>
  <Application>WPS Spreadsheets</Application>
  <PresentationFormat>Widescreen</PresentationFormat>
  <Paragraphs>102</Paragraphs>
  <Slides>45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45</vt:i4>
      </vt:variant>
    </vt:vector>
  </HeadingPairs>
  <TitlesOfParts>
    <vt:vector size="57" baseType="lpstr">
      <vt:lpstr>Arial</vt:lpstr>
      <vt:lpstr>SimSun</vt:lpstr>
      <vt:lpstr>Wingdings</vt:lpstr>
      <vt:lpstr>Arial Unicode MS</vt:lpstr>
      <vt:lpstr>Calibri Light</vt:lpstr>
      <vt:lpstr>Helvetica Neue</vt:lpstr>
      <vt:lpstr>Calibri</vt:lpstr>
      <vt:lpstr>Microsoft YaHei</vt:lpstr>
      <vt:lpstr>汉仪旗黑</vt:lpstr>
      <vt:lpstr>宋体-简</vt:lpstr>
      <vt:lpstr>Arial Italic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Terminal App</dc:title>
  <dc:creator>serteriyigunlu</dc:creator>
  <cp:lastModifiedBy>Serter Iyigunlu</cp:lastModifiedBy>
  <cp:revision>2</cp:revision>
  <dcterms:created xsi:type="dcterms:W3CDTF">2022-12-17T01:12:05Z</dcterms:created>
  <dcterms:modified xsi:type="dcterms:W3CDTF">2022-12-17T01:12:05Z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1033-4.4.2.7669</vt:lpwstr>
  </property>
</Properties>
</file>