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D4993-503D-4D62-BFDF-BD8A5B264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324FE9-DA6D-4EB0-A37C-90FD00B6F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8FDF8E-091F-4808-94FD-1734CA99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5739-FB43-444D-8B11-6515373C266D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0F3458-0DAD-409C-9588-311BE06D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F6A6C4-DE3F-40A4-ABF4-E656147F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CED3-C4A9-42AA-8DE1-33B3A177F0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28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66E02-25F8-481D-BD34-836EEB4C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E8519F-CEA3-4D92-BE57-2A98EE171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0680C1-167A-4C52-B985-EEB98F7C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5739-FB43-444D-8B11-6515373C266D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BBDDD4-2988-4EBA-A4FD-D90483F3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BD534B-33AE-44BA-9BE2-2FECEA17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CED3-C4A9-42AA-8DE1-33B3A177F0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46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50E75D-BD43-490C-9CEF-36F1B7EDE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F93248-BE9D-4E43-A1D9-32B1D9920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7DEC85-0C72-4B48-824D-8292B3F7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5739-FB43-444D-8B11-6515373C266D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4A2507-9015-41DE-B7C9-CEB0A7F5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DDB9D5-406C-4C97-BB17-5E31D15E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CED3-C4A9-42AA-8DE1-33B3A177F0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00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25A74-D2C5-4BD8-96CC-8A4DD64F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FD1959-2248-44BC-9215-3840703FF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318F41-8BAE-456A-A4F2-26D445FE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5739-FB43-444D-8B11-6515373C266D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8E90AC-3098-4485-B5E3-679BB865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CD5683-3175-4D65-A576-7B308FA9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CED3-C4A9-42AA-8DE1-33B3A177F0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85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87F42-880A-4B31-92A2-23272582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9007FB-6627-4315-A676-800EDFED0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B87A59-E56D-483D-B1FE-9BDB737D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5739-FB43-444D-8B11-6515373C266D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7F0630-AA30-4794-A45B-D365D01A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5A959D-C7A8-4019-B5C2-E462FE17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CED3-C4A9-42AA-8DE1-33B3A177F0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1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84F33-867E-4D5D-B681-C8A3E93A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7F2C66-09FB-4A8F-B67C-3061AAE82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59884E-4C0A-4274-AA84-C6666E0A9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8AA9C8-BCC1-45E7-B217-D93BAEFC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5739-FB43-444D-8B11-6515373C266D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6E9CF6-C74C-4E0A-B796-8CAF225A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24FD48-0236-484F-ADBD-B0283EE4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CED3-C4A9-42AA-8DE1-33B3A177F0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69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6E42C-8615-4CA9-AEE4-321F4F3A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C66D73-0F50-402D-AE52-E41B49B66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181CBE-9EA5-427A-AA85-0C4101BC5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2337183-B317-417C-B50D-E6F4892F8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E80212-37C4-4CFE-9C1F-D5301B21D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86DF7B-A0BC-4B0B-AE14-240C3759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5739-FB43-444D-8B11-6515373C266D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799F01F-C05C-480B-A4CC-CD87277D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0A81D7-9265-48DF-94E4-8C954926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CED3-C4A9-42AA-8DE1-33B3A177F0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90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F8AEE-7F59-440B-9696-AC87992F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A17DB0-299C-41A3-A952-DB70CA10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5739-FB43-444D-8B11-6515373C266D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07AD52-168F-441F-B84A-C82A031D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94E389-F09E-4EE6-9CBB-6B7E741F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CED3-C4A9-42AA-8DE1-33B3A177F0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58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C636DE-98C0-4F41-84F4-E3607F3F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5739-FB43-444D-8B11-6515373C266D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4F5DE16-F2A8-4E38-971C-4C1F6ED5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30D01C-3958-47EC-84A0-BA33D9E5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CED3-C4A9-42AA-8DE1-33B3A177F0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83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AF8F5-0895-4D97-B2BF-6D3DDFC1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884CF1-6A77-4C3F-B337-D87814E5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877FFF-4850-4F88-AE8F-7F79BD289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EB7721-2397-4BEE-A16E-9BE321DE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5739-FB43-444D-8B11-6515373C266D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09E98C-264E-4F69-B805-B2422AAF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3F4078-0AAB-4FD4-9908-47B9C795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CED3-C4A9-42AA-8DE1-33B3A177F0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30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BD84A-B5A5-4B3B-A520-1F0C32C0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86E651-AC14-4969-A924-5CB7CFE20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8A2D22-A46A-4830-AAF2-55501954D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C2144F-1D4F-46DF-ACCD-B29F83C4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5739-FB43-444D-8B11-6515373C266D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EF5F3-807E-4403-B93F-E00357394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D43141-B989-4E8E-AE15-35A05719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CED3-C4A9-42AA-8DE1-33B3A177F0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3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80BD4-89BD-4EFF-9943-F651B05A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C2DBAC-91CD-4271-B5BB-E350D2A03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15C5CA-8610-498F-99B9-BF2632488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55739-FB43-444D-8B11-6515373C266D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77876D-9ABC-4EF2-A2E6-CB3593FA7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B0E2CE-F96D-410C-A96D-03414B19F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4CED3-C4A9-42AA-8DE1-33B3A177F0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2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4596A-1B87-4099-B3BF-4643A6223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Проект </a:t>
            </a:r>
            <a:r>
              <a:rPr lang="en-US" dirty="0" err="1"/>
              <a:t>Pygame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Roguelike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E7102A-00EE-4E71-8FB1-75808C685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Петров Илья Денисович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75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BA84B-A5C2-4255-B493-A5E0C701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ru-RU" dirty="0"/>
              <a:t>Идея и особенности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D06E2F-E56C-4A85-A186-7AECF7676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700" dirty="0"/>
              <a:t>Создание игры бродилки, цель которой собрать все сундуки за отведенное время.</a:t>
            </a:r>
          </a:p>
          <a:p>
            <a:pPr marL="0" indent="0">
              <a:buNone/>
            </a:pPr>
            <a:r>
              <a:rPr lang="ru-RU" sz="1700" dirty="0"/>
              <a:t>Функции</a:t>
            </a:r>
            <a:r>
              <a:rPr lang="en-US" sz="1700" dirty="0"/>
              <a:t>:</a:t>
            </a:r>
          </a:p>
          <a:p>
            <a:r>
              <a:rPr lang="ru-RU" sz="1700" dirty="0"/>
              <a:t>Воины скелеты, перемещаются по заданному маршруту</a:t>
            </a:r>
          </a:p>
          <a:p>
            <a:r>
              <a:rPr lang="ru-RU" sz="1700" dirty="0"/>
              <a:t>Маги скелеты, стреляющие в определенном направлении</a:t>
            </a:r>
          </a:p>
          <a:p>
            <a:r>
              <a:rPr lang="ru-RU" sz="1700" dirty="0"/>
              <a:t>Три вида ловушек, 2 из которых анимированы</a:t>
            </a:r>
          </a:p>
          <a:p>
            <a:r>
              <a:rPr lang="ru-RU" sz="1700" dirty="0"/>
              <a:t>Наличие музыки в игре</a:t>
            </a:r>
          </a:p>
          <a:p>
            <a:r>
              <a:rPr lang="ru-RU" sz="1700" dirty="0"/>
              <a:t>Таймер</a:t>
            </a:r>
          </a:p>
          <a:p>
            <a:r>
              <a:rPr lang="ru-RU" sz="1700" dirty="0"/>
              <a:t>Главный экран, экран поражения и победы</a:t>
            </a:r>
          </a:p>
          <a:p>
            <a:r>
              <a:rPr lang="en-US" sz="1700" dirty="0"/>
              <a:t>“</a:t>
            </a:r>
            <a:r>
              <a:rPr lang="ru-RU" sz="1700" dirty="0"/>
              <a:t>Туман войны</a:t>
            </a:r>
            <a:r>
              <a:rPr lang="en-US" sz="1700" dirty="0"/>
              <a:t>”</a:t>
            </a:r>
            <a:r>
              <a:rPr lang="ru-RU" sz="1700" dirty="0"/>
              <a:t> как в рогалике</a:t>
            </a:r>
            <a:r>
              <a:rPr lang="en-US" sz="1700" dirty="0"/>
              <a:t>(</a:t>
            </a:r>
            <a:r>
              <a:rPr lang="ru-RU" sz="1700" dirty="0"/>
              <a:t>не знаю как по другому назвать)</a:t>
            </a:r>
          </a:p>
          <a:p>
            <a:pPr marL="0" indent="0">
              <a:buNone/>
            </a:pPr>
            <a:endParaRPr lang="en-US" sz="1300" dirty="0"/>
          </a:p>
          <a:p>
            <a:endParaRPr lang="ru-RU" sz="1700" dirty="0"/>
          </a:p>
        </p:txBody>
      </p:sp>
      <p:pic>
        <p:nvPicPr>
          <p:cNvPr id="29" name="Picture 28" descr="Начало представления книг в круге">
            <a:extLst>
              <a:ext uri="{FF2B5EF4-FFF2-40B4-BE49-F238E27FC236}">
                <a16:creationId xmlns:a16="http://schemas.microsoft.com/office/drawing/2014/main" id="{FF146AAE-416B-4FF5-85A1-889C9BE37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27" r="23753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E7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0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C4E32-9B26-4D1B-8151-B367D604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Заключение</a:t>
            </a:r>
          </a:p>
        </p:txBody>
      </p:sp>
      <p:sp>
        <p:nvSpPr>
          <p:cNvPr id="2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247B80-27FB-41B8-8BD6-533CCB60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600" dirty="0"/>
              <a:t>Задачи, поставленные перед началом работы не выполнены до конца. Изначально задумывалось убийство мобов, отдельная комната с боссом(как и сам босс), таблица рекордов с помощью </a:t>
            </a:r>
            <a:r>
              <a:rPr lang="en-US" sz="2600" dirty="0"/>
              <a:t>SQL</a:t>
            </a:r>
            <a:r>
              <a:rPr lang="ru-RU" sz="2600" dirty="0"/>
              <a:t>, не </a:t>
            </a:r>
            <a:r>
              <a:rPr lang="ru-RU" sz="2600" dirty="0" err="1"/>
              <a:t>тайловое</a:t>
            </a:r>
            <a:r>
              <a:rPr lang="ru-RU" sz="2600" dirty="0"/>
              <a:t> перемещение персонажей (но с этим всем возникли большие проблемы и мне стало лень это делать). И да, сам я игру полностью не проходил, так что не уверен, возможно </a:t>
            </a:r>
            <a:r>
              <a:rPr lang="ru-RU" sz="2600"/>
              <a:t>ли это по </a:t>
            </a:r>
            <a:r>
              <a:rPr lang="ru-RU" sz="2600" dirty="0"/>
              <a:t>времени</a:t>
            </a:r>
          </a:p>
        </p:txBody>
      </p:sp>
    </p:spTree>
    <p:extLst>
      <p:ext uri="{BB962C8B-B14F-4D97-AF65-F5344CB8AC3E}">
        <p14:creationId xmlns:p14="http://schemas.microsoft.com/office/powerpoint/2010/main" val="32705425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148</Words>
  <Application>Microsoft Office PowerPoint</Application>
  <PresentationFormat>Широкоэкранный</PresentationFormat>
  <Paragraphs>14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Проект Pygame. Roguelike</vt:lpstr>
      <vt:lpstr>Идея и особенности проекта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PyQt5. Электронная Библиотека</dc:title>
  <dc:creator>Илья Петров</dc:creator>
  <cp:lastModifiedBy>Илья Петров</cp:lastModifiedBy>
  <cp:revision>3</cp:revision>
  <dcterms:created xsi:type="dcterms:W3CDTF">2021-11-28T13:23:36Z</dcterms:created>
  <dcterms:modified xsi:type="dcterms:W3CDTF">2022-02-03T13:50:39Z</dcterms:modified>
</cp:coreProperties>
</file>