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759512"/>
            <a:ext cx="10554414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Игра кликер "Копатель онлайн"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2037993" y="4759166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Добро пожаловать в увлекательный мир игры "Копатель онлайн"! Станьте профессиональным копателем и покажите свои навыки в этом захватывающем кликере.</a:t>
            </a:r>
            <a:endParaRPr lang="en-US" sz="1750" dirty="0"/>
          </a:p>
        </p:txBody>
      </p:sp>
      <p:pic>
        <p:nvPicPr>
          <p:cNvPr id="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2765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Виды ресурсов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366367"/>
            <a:ext cx="5554980" cy="343316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607718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Золото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6646545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Главный ресурс, который можно добывать и использовать для улучшения своего персонажа.</a:t>
            </a:r>
            <a:endParaRPr lang="en-US" sz="1750" dirty="0"/>
          </a:p>
        </p:txBody>
      </p:sp>
      <p:pic>
        <p:nvPicPr>
          <p:cNvPr id="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712357"/>
            <a:ext cx="53644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Прокачка навыков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2739985"/>
            <a:ext cx="44410" cy="3777139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3141285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91357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9" name="Text 6"/>
          <p:cNvSpPr/>
          <p:nvPr/>
        </p:nvSpPr>
        <p:spPr>
          <a:xfrm>
            <a:off x="4755416" y="2955250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962156"/>
            <a:ext cx="25298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Увеличение силы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353151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Улучшение силы вашего персонажа для быстрого добывания ресурсов.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5140940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491323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4" name="Text 11"/>
          <p:cNvSpPr/>
          <p:nvPr/>
        </p:nvSpPr>
        <p:spPr>
          <a:xfrm>
            <a:off x="4732556" y="4954905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961811"/>
            <a:ext cx="30556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Повышение скорости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5531168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Быстрее двигайтесь по уровням, чтобы достичь новых горизонтов и открыть больше возможностей.</a:t>
            </a:r>
            <a:endParaRPr lang="en-US" sz="1750" dirty="0"/>
          </a:p>
        </p:txBody>
      </p:sp>
      <p:pic>
        <p:nvPicPr>
          <p:cNvPr id="1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713780"/>
            <a:ext cx="57226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Эволюция Копателя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1852493"/>
            <a:ext cx="5554980" cy="343316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563314"/>
            <a:ext cx="42976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От новичка до профессионала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6132671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Постепенно прокачивайте своего персонажа и становитесь настоящим мастером копания.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037993" y="682132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endParaRPr lang="en-US" sz="4374" dirty="0"/>
          </a:p>
        </p:txBody>
      </p:sp>
      <p:pic>
        <p:nvPicPr>
          <p:cNvPr id="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2023-11-06T17:49:20Z</dcterms:created>
  <dcterms:modified xsi:type="dcterms:W3CDTF">2023-11-06T17:49:20Z</dcterms:modified>
</cp:coreProperties>
</file>