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B6768-5700-4C78-A8FF-B6B78D9C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2C28F-7025-4238-A4C0-6B92741C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FA0B3-011C-40B9-A08C-134F2353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53BAD-8B86-4105-883D-F828DC25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522E8-3A9C-421F-9635-907292C3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797F2-E828-4724-9F2D-604F298A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E12E1-79AF-430F-A1E3-58B50AC82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0B7FA-4921-4296-8A22-6CD391E3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15A73-8AF5-459E-85C5-90E521F6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A02D-437A-4533-8D1B-6CB38F62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834EF-E26D-42AD-9C72-663B53440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8E289-07AD-4ACB-9B87-AA6C5AF0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8C32-CAB0-46CE-98C6-C2AA9559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BE88C-6CAC-4C79-90A2-B0109109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E0F2C-770D-4213-8060-6CFB02A4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2E1D4-BA86-41C6-9C95-E5EFBD3C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E8EF-BD18-4B99-B4E4-E0522194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937DB-400B-43BD-A7D1-0003AB70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92E5E-2CBE-4578-BD56-F5BA2977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33F9A-13BF-4460-9B81-911C65A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6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E2B37-C1E6-42E0-84B0-F9D498DF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C9292-C582-4532-8D69-3A100283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E66A2-4ECB-45D8-B49C-68E692C1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FE8F5-6DD3-4F00-B0F3-9425BDDA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D98DA-9A94-4E4D-8A81-CF67D8D4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708A-A135-47D1-8418-34378716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5E69-37D1-456C-B1B7-2BA8A0A3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21031-7CCD-4AA5-92F6-8E262886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CD3FF-77D7-47F4-A593-EA9D1F3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2EC85-48F9-4FD8-8422-B161CEF7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4D3CD-6217-4C31-8D66-D738EC10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1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871-3363-47F0-8C78-B353245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63A36-D84E-4A60-9226-BD6D8E15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42142-18A5-4794-BC14-26129C0F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DF19ED-49B8-4757-BDCB-5444CF6A6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0075A-C910-4105-8926-AEC4D903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6A69E4-61C1-4370-8F45-FDB922BB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1B33E-82B3-4F0D-8114-2D44B2B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230FF-6F83-43DF-9B76-84AF9CC8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8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A74A-FE41-429A-AB42-767771E9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FE9A1D-BF09-44AE-BE27-9DDF0521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69031-2C46-4A6F-8F30-2D47E58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F1104-C1E8-45D3-B00E-822C2C62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7749F-D2E2-4008-8E84-AD25AC1F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996159-EB86-451A-95E8-CA526A6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A3127-C088-496E-90AB-41DBCB5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6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F3E9-E4BC-467F-808A-DB2312A1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10CBC-A075-46AE-BE1A-F569B572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B912D-611D-4F06-86F2-B520FE90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CFADA-CCDD-4C90-BDAD-B599D9C4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FBE30-D9AD-451D-9296-E325BD4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AB994-948D-4D3A-ACCA-DB99776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E453-A7D9-4A33-B715-B702890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DDE88-3E49-4B6E-92AF-157C1944D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C1A2B-3024-4E7F-9279-7B168616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9BFB5-6F57-4186-88B2-DA0C5447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83D5A-BFC6-4AD4-86F3-7CBCDE0B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BCB7A-DC5E-4B6B-8EC2-7707975E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9C9F27-3E67-44BE-AB61-8E3599A5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8A8B1-9CE8-498D-B5D0-88847371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E7EE5-5FE1-4FD6-9296-FD58B6A7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FA6C-C807-430B-94BE-064E2260994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F9E1B-20CD-4A64-9FDF-ED757BC9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A8531-5EC8-47F1-A62E-C2911B99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D457-F937-4813-8F12-5A3FF128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6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BC8E5-634A-4F03-89F1-214E01C9C348}"/>
              </a:ext>
            </a:extLst>
          </p:cNvPr>
          <p:cNvSpPr txBox="1"/>
          <p:nvPr/>
        </p:nvSpPr>
        <p:spPr>
          <a:xfrm>
            <a:off x="10704352" y="755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26BA2-320B-412A-AF2D-6E8EF843210B}"/>
              </a:ext>
            </a:extLst>
          </p:cNvPr>
          <p:cNvSpPr/>
          <p:nvPr/>
        </p:nvSpPr>
        <p:spPr>
          <a:xfrm>
            <a:off x="1493240" y="1417740"/>
            <a:ext cx="1971413" cy="2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</a:t>
            </a:r>
            <a:r>
              <a:rPr lang="ko-KR" altLang="en-US" dirty="0" err="1"/>
              <a:t>덱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B488DD-88EA-43CD-B2D3-0CD597C5C25C}"/>
              </a:ext>
            </a:extLst>
          </p:cNvPr>
          <p:cNvSpPr/>
          <p:nvPr/>
        </p:nvSpPr>
        <p:spPr>
          <a:xfrm>
            <a:off x="8240788" y="1417740"/>
            <a:ext cx="1971413" cy="2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</a:t>
            </a:r>
            <a:r>
              <a:rPr lang="ko-KR" altLang="en-US" dirty="0" err="1"/>
              <a:t>덱</a:t>
            </a:r>
            <a:r>
              <a:rPr lang="en-US" altLang="ko-KR" dirty="0"/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39F61E-0525-44D3-B468-3EDEDC5CEDE8}"/>
              </a:ext>
            </a:extLst>
          </p:cNvPr>
          <p:cNvSpPr/>
          <p:nvPr/>
        </p:nvSpPr>
        <p:spPr>
          <a:xfrm>
            <a:off x="4820874" y="1417740"/>
            <a:ext cx="1971413" cy="2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</a:t>
            </a:r>
            <a:r>
              <a:rPr lang="ko-KR" altLang="en-US" dirty="0" err="1"/>
              <a:t>덱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969A2-2BB4-4F3F-BD0F-7D0BEE024D6E}"/>
              </a:ext>
            </a:extLst>
          </p:cNvPr>
          <p:cNvSpPr txBox="1"/>
          <p:nvPr/>
        </p:nvSpPr>
        <p:spPr>
          <a:xfrm>
            <a:off x="10704352" y="755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 </a:t>
            </a:r>
            <a:r>
              <a:rPr lang="ko-KR" altLang="en-US" dirty="0" err="1"/>
              <a:t>덱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D07611-DF73-4261-A318-D21F9C3451BE}"/>
              </a:ext>
            </a:extLst>
          </p:cNvPr>
          <p:cNvSpPr/>
          <p:nvPr/>
        </p:nvSpPr>
        <p:spPr>
          <a:xfrm>
            <a:off x="3256326" y="5780015"/>
            <a:ext cx="5679347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70C073-3F36-42AD-86A2-407FA4D98D5F}"/>
              </a:ext>
            </a:extLst>
          </p:cNvPr>
          <p:cNvSpPr/>
          <p:nvPr/>
        </p:nvSpPr>
        <p:spPr>
          <a:xfrm>
            <a:off x="2759978" y="1048624"/>
            <a:ext cx="6451134" cy="406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리스트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아이콘 형식으로 </a:t>
            </a:r>
            <a:r>
              <a:rPr lang="ko-KR" altLang="en-US" dirty="0" err="1"/>
              <a:t>보여짐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마우스를 올리면 카드 형식으로 팝업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4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8B7AD-8770-4949-B74E-A380A9DA2B8C}"/>
              </a:ext>
            </a:extLst>
          </p:cNvPr>
          <p:cNvSpPr txBox="1"/>
          <p:nvPr/>
        </p:nvSpPr>
        <p:spPr>
          <a:xfrm>
            <a:off x="11174135" y="1342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맵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AE0B76-BD22-45D7-91B5-082D860895F1}"/>
              </a:ext>
            </a:extLst>
          </p:cNvPr>
          <p:cNvSpPr/>
          <p:nvPr/>
        </p:nvSpPr>
        <p:spPr>
          <a:xfrm>
            <a:off x="3459059" y="5447251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678E87-C444-46F2-BCCB-7B196DF71346}"/>
              </a:ext>
            </a:extLst>
          </p:cNvPr>
          <p:cNvSpPr/>
          <p:nvPr/>
        </p:nvSpPr>
        <p:spPr>
          <a:xfrm>
            <a:off x="4960689" y="5450047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F4AE45-B094-47BC-9CE3-BF94F81946A2}"/>
              </a:ext>
            </a:extLst>
          </p:cNvPr>
          <p:cNvSpPr/>
          <p:nvPr/>
        </p:nvSpPr>
        <p:spPr>
          <a:xfrm>
            <a:off x="6511254" y="5447251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7DDA0E-3C4C-4479-8ED3-9F9AB6258D58}"/>
              </a:ext>
            </a:extLst>
          </p:cNvPr>
          <p:cNvSpPr/>
          <p:nvPr/>
        </p:nvSpPr>
        <p:spPr>
          <a:xfrm>
            <a:off x="8012884" y="5447251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168B68-A72F-4A9A-8972-867AB690F8E3}"/>
              </a:ext>
            </a:extLst>
          </p:cNvPr>
          <p:cNvSpPr/>
          <p:nvPr/>
        </p:nvSpPr>
        <p:spPr>
          <a:xfrm>
            <a:off x="3459059" y="4408415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92309-B980-4CD8-9AE0-B0BE18E6E0AF}"/>
              </a:ext>
            </a:extLst>
          </p:cNvPr>
          <p:cNvSpPr/>
          <p:nvPr/>
        </p:nvSpPr>
        <p:spPr>
          <a:xfrm>
            <a:off x="4960689" y="4411211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7840A6-2E96-4C74-93B6-794D061E65DD}"/>
              </a:ext>
            </a:extLst>
          </p:cNvPr>
          <p:cNvSpPr/>
          <p:nvPr/>
        </p:nvSpPr>
        <p:spPr>
          <a:xfrm>
            <a:off x="6511254" y="4408415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A9F957-3194-4954-98C5-5AA6405D2685}"/>
              </a:ext>
            </a:extLst>
          </p:cNvPr>
          <p:cNvSpPr/>
          <p:nvPr/>
        </p:nvSpPr>
        <p:spPr>
          <a:xfrm>
            <a:off x="8012884" y="4408415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879B01-75B7-4701-BA01-7C0564B80E2F}"/>
              </a:ext>
            </a:extLst>
          </p:cNvPr>
          <p:cNvSpPr/>
          <p:nvPr/>
        </p:nvSpPr>
        <p:spPr>
          <a:xfrm>
            <a:off x="3459059" y="3366783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CB8ECF-514C-45DD-90FB-E38947F2024E}"/>
              </a:ext>
            </a:extLst>
          </p:cNvPr>
          <p:cNvSpPr/>
          <p:nvPr/>
        </p:nvSpPr>
        <p:spPr>
          <a:xfrm>
            <a:off x="4960689" y="3369579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A125BC-335F-4DF1-8946-03B626B9DE11}"/>
              </a:ext>
            </a:extLst>
          </p:cNvPr>
          <p:cNvSpPr/>
          <p:nvPr/>
        </p:nvSpPr>
        <p:spPr>
          <a:xfrm>
            <a:off x="6511254" y="3366783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C04C8-3CA5-4647-A432-F05BDAE50C86}"/>
              </a:ext>
            </a:extLst>
          </p:cNvPr>
          <p:cNvSpPr/>
          <p:nvPr/>
        </p:nvSpPr>
        <p:spPr>
          <a:xfrm>
            <a:off x="8012884" y="3366783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C7CC16-FDB2-4E67-B09F-C01BD6B4FD1D}"/>
              </a:ext>
            </a:extLst>
          </p:cNvPr>
          <p:cNvSpPr/>
          <p:nvPr/>
        </p:nvSpPr>
        <p:spPr>
          <a:xfrm>
            <a:off x="3459059" y="2322355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A1ECC0-76E2-48C6-BE93-BD70A8B21358}"/>
              </a:ext>
            </a:extLst>
          </p:cNvPr>
          <p:cNvSpPr/>
          <p:nvPr/>
        </p:nvSpPr>
        <p:spPr>
          <a:xfrm>
            <a:off x="4960689" y="2325151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659F8D-49F7-4291-9EB4-C4965BBFB544}"/>
              </a:ext>
            </a:extLst>
          </p:cNvPr>
          <p:cNvSpPr/>
          <p:nvPr/>
        </p:nvSpPr>
        <p:spPr>
          <a:xfrm>
            <a:off x="6511254" y="2322355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01D2A-C45A-476F-A77A-3E16ABEC4407}"/>
              </a:ext>
            </a:extLst>
          </p:cNvPr>
          <p:cNvSpPr/>
          <p:nvPr/>
        </p:nvSpPr>
        <p:spPr>
          <a:xfrm>
            <a:off x="8012884" y="2322355"/>
            <a:ext cx="696287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2ABD3-FCAD-48E8-8ED9-79B62C2541A9}"/>
              </a:ext>
            </a:extLst>
          </p:cNvPr>
          <p:cNvSpPr/>
          <p:nvPr/>
        </p:nvSpPr>
        <p:spPr>
          <a:xfrm>
            <a:off x="3459059" y="1215704"/>
            <a:ext cx="696287" cy="654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941A33-4F7D-46A6-903A-BF64C582114E}"/>
              </a:ext>
            </a:extLst>
          </p:cNvPr>
          <p:cNvSpPr/>
          <p:nvPr/>
        </p:nvSpPr>
        <p:spPr>
          <a:xfrm>
            <a:off x="4960689" y="1218500"/>
            <a:ext cx="696287" cy="654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93567E-888B-443A-88DF-2268957F7B87}"/>
              </a:ext>
            </a:extLst>
          </p:cNvPr>
          <p:cNvSpPr/>
          <p:nvPr/>
        </p:nvSpPr>
        <p:spPr>
          <a:xfrm>
            <a:off x="6511254" y="1215704"/>
            <a:ext cx="696287" cy="654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3F5682-3EBE-44D5-90F7-817650313C96}"/>
              </a:ext>
            </a:extLst>
          </p:cNvPr>
          <p:cNvSpPr/>
          <p:nvPr/>
        </p:nvSpPr>
        <p:spPr>
          <a:xfrm>
            <a:off x="8012884" y="1215704"/>
            <a:ext cx="696287" cy="654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219AB-BD52-486B-A4DF-E09F66B40AF1}"/>
              </a:ext>
            </a:extLst>
          </p:cNvPr>
          <p:cNvSpPr txBox="1"/>
          <p:nvPr/>
        </p:nvSpPr>
        <p:spPr>
          <a:xfrm>
            <a:off x="8910332" y="135820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멀리 있는 </a:t>
            </a:r>
            <a:r>
              <a:rPr lang="ko-KR" altLang="en-US" dirty="0" err="1"/>
              <a:t>맵은</a:t>
            </a:r>
            <a:r>
              <a:rPr lang="ko-KR" altLang="en-US" dirty="0"/>
              <a:t> 간단한 정보만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432C34-FBFC-45A6-9673-A590E0F3AC93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3807203" y="5062757"/>
            <a:ext cx="0" cy="38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6D0A9D-6666-4128-BEB9-4128E0644F89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3807203" y="5065553"/>
            <a:ext cx="1501630" cy="38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746AE1-6724-407F-BA28-9DA7B87D0B17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V="1">
            <a:off x="5308833" y="4023921"/>
            <a:ext cx="0" cy="38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2BEDFFF-3FDC-4A4C-A8A0-01634FC78EFA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308833" y="5065553"/>
            <a:ext cx="1550565" cy="38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DBA180-BD4B-4C0A-8CAB-4036D577C2FA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6859398" y="5062757"/>
            <a:ext cx="0" cy="38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3B607E-B3CF-44B7-938B-CEBD7CEF5621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3807203" y="5062757"/>
            <a:ext cx="4553825" cy="38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035664-31B2-4A81-B7F4-9879A820881E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H="1" flipV="1">
            <a:off x="6859398" y="5062757"/>
            <a:ext cx="1501630" cy="38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29699C4-F3A9-4D74-BA42-7B12EB3AAB30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3807203" y="4021125"/>
            <a:ext cx="0" cy="38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92C77FB-F602-44F1-B2E8-5BC5D6282D89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V="1">
            <a:off x="6859398" y="4021125"/>
            <a:ext cx="0" cy="38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C37C5D8-BF2E-4E9A-940A-884F4C4FB245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6859398" y="4021125"/>
            <a:ext cx="1501630" cy="38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0FD3B3-19A0-434E-9E36-ED7A5FB6925F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H="1" flipV="1">
            <a:off x="6859398" y="2976697"/>
            <a:ext cx="1501630" cy="39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591AE0-2B28-4A7F-B995-294F20BA3503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V="1">
            <a:off x="5308833" y="2979493"/>
            <a:ext cx="0" cy="39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60009F-DB97-4B58-A5DD-21AC7E18BB77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V="1">
            <a:off x="3807203" y="2979493"/>
            <a:ext cx="1501630" cy="38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EE85D3-956E-4931-8E18-DB8E18B0531B}"/>
              </a:ext>
            </a:extLst>
          </p:cNvPr>
          <p:cNvCxnSpPr>
            <a:stCxn id="13" idx="0"/>
            <a:endCxn id="18" idx="2"/>
          </p:cNvCxnSpPr>
          <p:nvPr/>
        </p:nvCxnSpPr>
        <p:spPr>
          <a:xfrm flipV="1">
            <a:off x="6859398" y="2976697"/>
            <a:ext cx="1501630" cy="39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00105D-000B-4BFD-A263-330C6E3FE12C}"/>
              </a:ext>
            </a:extLst>
          </p:cNvPr>
          <p:cNvSpPr txBox="1"/>
          <p:nvPr/>
        </p:nvSpPr>
        <p:spPr>
          <a:xfrm>
            <a:off x="8984871" y="2588968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방 별로 연결된 방으로만 </a:t>
            </a:r>
            <a:endParaRPr lang="en-US" altLang="ko-KR" dirty="0"/>
          </a:p>
          <a:p>
            <a:r>
              <a:rPr lang="ko-KR" altLang="en-US" dirty="0"/>
              <a:t>이동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13992F-2E16-482C-9ABB-4EB5A357CFD2}"/>
              </a:ext>
            </a:extLst>
          </p:cNvPr>
          <p:cNvSpPr/>
          <p:nvPr/>
        </p:nvSpPr>
        <p:spPr>
          <a:xfrm>
            <a:off x="486561" y="5327009"/>
            <a:ext cx="964732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리스트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8C27B4-1B25-4D91-B691-EAE9B65CDBC3}"/>
              </a:ext>
            </a:extLst>
          </p:cNvPr>
          <p:cNvSpPr txBox="1"/>
          <p:nvPr/>
        </p:nvSpPr>
        <p:spPr>
          <a:xfrm>
            <a:off x="8947564" y="3753105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제공 정보 </a:t>
            </a:r>
            <a:r>
              <a:rPr lang="en-US" altLang="ko-KR" dirty="0"/>
              <a:t>: </a:t>
            </a:r>
            <a:r>
              <a:rPr lang="ko-KR" altLang="en-US" dirty="0"/>
              <a:t>몬스터 난이도</a:t>
            </a:r>
            <a:endParaRPr lang="en-US" altLang="ko-KR" dirty="0"/>
          </a:p>
          <a:p>
            <a:r>
              <a:rPr lang="en-US" altLang="ko-KR" dirty="0"/>
              <a:t>	    </a:t>
            </a:r>
            <a:r>
              <a:rPr lang="ko-KR" altLang="en-US" dirty="0"/>
              <a:t>특수상황 유무</a:t>
            </a:r>
            <a:endParaRPr lang="en-US" altLang="ko-KR" dirty="0"/>
          </a:p>
          <a:p>
            <a:r>
              <a:rPr lang="en-US" altLang="ko-KR" dirty="0"/>
              <a:t>	    </a:t>
            </a:r>
            <a:r>
              <a:rPr lang="ko-KR" altLang="en-US" dirty="0"/>
              <a:t>필드 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77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6B6266-5A41-4312-B722-DF58F8F0F9E9}"/>
              </a:ext>
            </a:extLst>
          </p:cNvPr>
          <p:cNvSpPr/>
          <p:nvPr/>
        </p:nvSpPr>
        <p:spPr>
          <a:xfrm>
            <a:off x="752213" y="2101442"/>
            <a:ext cx="520118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</a:t>
            </a:r>
            <a:endParaRPr lang="en-US" altLang="ko-KR" dirty="0"/>
          </a:p>
          <a:p>
            <a:pPr algn="ctr"/>
            <a:r>
              <a:rPr lang="ko-KR" altLang="en-US" dirty="0"/>
              <a:t>레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어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DFF1FE-2122-4219-B055-D40A96463846}"/>
              </a:ext>
            </a:extLst>
          </p:cNvPr>
          <p:cNvSpPr/>
          <p:nvPr/>
        </p:nvSpPr>
        <p:spPr>
          <a:xfrm>
            <a:off x="2010562" y="2734812"/>
            <a:ext cx="98151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AA602B-3626-41E1-B923-07CF3785C38D}"/>
              </a:ext>
            </a:extLst>
          </p:cNvPr>
          <p:cNvSpPr/>
          <p:nvPr/>
        </p:nvSpPr>
        <p:spPr>
          <a:xfrm>
            <a:off x="3285688" y="2734812"/>
            <a:ext cx="105701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9F29DA-F671-4642-9DB7-6871CD37261F}"/>
              </a:ext>
            </a:extLst>
          </p:cNvPr>
          <p:cNvSpPr/>
          <p:nvPr/>
        </p:nvSpPr>
        <p:spPr>
          <a:xfrm>
            <a:off x="4636315" y="2734812"/>
            <a:ext cx="105701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57AE-471E-4F21-9ACC-92BE44127A4B}"/>
              </a:ext>
            </a:extLst>
          </p:cNvPr>
          <p:cNvSpPr/>
          <p:nvPr/>
        </p:nvSpPr>
        <p:spPr>
          <a:xfrm>
            <a:off x="11125199" y="2101442"/>
            <a:ext cx="520118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C0C51-4570-48E7-89DA-53563C00D099}"/>
              </a:ext>
            </a:extLst>
          </p:cNvPr>
          <p:cNvSpPr/>
          <p:nvPr/>
        </p:nvSpPr>
        <p:spPr>
          <a:xfrm>
            <a:off x="7073317" y="2734812"/>
            <a:ext cx="98151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90C29E-ED4A-4F53-8B5A-79600AE46DD2}"/>
              </a:ext>
            </a:extLst>
          </p:cNvPr>
          <p:cNvSpPr/>
          <p:nvPr/>
        </p:nvSpPr>
        <p:spPr>
          <a:xfrm>
            <a:off x="8348443" y="2734812"/>
            <a:ext cx="105701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F76127-70AB-4649-BA51-FD86B4DF900F}"/>
              </a:ext>
            </a:extLst>
          </p:cNvPr>
          <p:cNvSpPr/>
          <p:nvPr/>
        </p:nvSpPr>
        <p:spPr>
          <a:xfrm>
            <a:off x="9699070" y="2734812"/>
            <a:ext cx="105701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BE8012-07BD-42C6-8386-7226AEDDBC4A}"/>
              </a:ext>
            </a:extLst>
          </p:cNvPr>
          <p:cNvSpPr/>
          <p:nvPr/>
        </p:nvSpPr>
        <p:spPr>
          <a:xfrm>
            <a:off x="5072542" y="847288"/>
            <a:ext cx="170576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정보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7ADB5-D7C5-4D99-8726-658948BCED6F}"/>
              </a:ext>
            </a:extLst>
          </p:cNvPr>
          <p:cNvSpPr txBox="1"/>
          <p:nvPr/>
        </p:nvSpPr>
        <p:spPr>
          <a:xfrm>
            <a:off x="11192308" y="17616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 dirty="0"/>
              <a:t>전투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EB0720-D02D-470C-89BE-AAE967AB50E4}"/>
              </a:ext>
            </a:extLst>
          </p:cNvPr>
          <p:cNvSpPr/>
          <p:nvPr/>
        </p:nvSpPr>
        <p:spPr>
          <a:xfrm>
            <a:off x="620785" y="4882393"/>
            <a:ext cx="1389777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7E9684-4579-4756-9F9C-B38375374A78}"/>
              </a:ext>
            </a:extLst>
          </p:cNvPr>
          <p:cNvSpPr/>
          <p:nvPr/>
        </p:nvSpPr>
        <p:spPr>
          <a:xfrm>
            <a:off x="2533475" y="5083728"/>
            <a:ext cx="6946085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B530-1B6B-4468-8D82-1850C6DE4477}"/>
              </a:ext>
            </a:extLst>
          </p:cNvPr>
          <p:cNvSpPr/>
          <p:nvPr/>
        </p:nvSpPr>
        <p:spPr>
          <a:xfrm>
            <a:off x="10002473" y="4882393"/>
            <a:ext cx="1716947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사이드덱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D753FB-972C-4EB6-85CB-C80285BAE609}"/>
              </a:ext>
            </a:extLst>
          </p:cNvPr>
          <p:cNvCxnSpPr/>
          <p:nvPr/>
        </p:nvCxnSpPr>
        <p:spPr>
          <a:xfrm>
            <a:off x="0" y="432871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78A6E0-826C-4B45-AC35-84ED20C16B35}"/>
              </a:ext>
            </a:extLst>
          </p:cNvPr>
          <p:cNvSpPr/>
          <p:nvPr/>
        </p:nvSpPr>
        <p:spPr>
          <a:xfrm>
            <a:off x="285226" y="4454554"/>
            <a:ext cx="1988191" cy="33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코스트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11EDD-5F42-4AF8-B43F-36A9C5DF5F79}"/>
              </a:ext>
            </a:extLst>
          </p:cNvPr>
          <p:cNvSpPr/>
          <p:nvPr/>
        </p:nvSpPr>
        <p:spPr>
          <a:xfrm>
            <a:off x="9789952" y="4416803"/>
            <a:ext cx="1988191" cy="33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특수 코스트</a:t>
            </a:r>
          </a:p>
        </p:txBody>
      </p:sp>
    </p:spTree>
    <p:extLst>
      <p:ext uri="{BB962C8B-B14F-4D97-AF65-F5344CB8AC3E}">
        <p14:creationId xmlns:p14="http://schemas.microsoft.com/office/powerpoint/2010/main" val="15730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KOREAIT</dc:creator>
  <cp:lastModifiedBy>KOREAIT</cp:lastModifiedBy>
  <cp:revision>3</cp:revision>
  <dcterms:created xsi:type="dcterms:W3CDTF">2018-04-02T08:03:26Z</dcterms:created>
  <dcterms:modified xsi:type="dcterms:W3CDTF">2018-04-02T08:25:33Z</dcterms:modified>
</cp:coreProperties>
</file>