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90" r:id="rId106"/>
  </p:sldMasterIdLst>
  <p:notesMasterIdLst>
    <p:notesMasterId r:id="rId133"/>
  </p:notesMasterIdLst>
  <p:handoutMasterIdLst>
    <p:handoutMasterId r:id="rId134"/>
  </p:handoutMasterIdLst>
  <p:sldIdLst>
    <p:sldId id="898" r:id="rId107"/>
    <p:sldId id="1076" r:id="rId108"/>
    <p:sldId id="1311" r:id="rId109"/>
    <p:sldId id="1292" r:id="rId110"/>
    <p:sldId id="1315" r:id="rId111"/>
    <p:sldId id="1307" r:id="rId112"/>
    <p:sldId id="1343" r:id="rId113"/>
    <p:sldId id="1316" r:id="rId114"/>
    <p:sldId id="1301" r:id="rId115"/>
    <p:sldId id="1317" r:id="rId116"/>
    <p:sldId id="1326" r:id="rId117"/>
    <p:sldId id="1320" r:id="rId118"/>
    <p:sldId id="1318" r:id="rId119"/>
    <p:sldId id="1323" r:id="rId120"/>
    <p:sldId id="1340" r:id="rId121"/>
    <p:sldId id="1341" r:id="rId122"/>
    <p:sldId id="1342" r:id="rId123"/>
    <p:sldId id="1324" r:id="rId124"/>
    <p:sldId id="1328" r:id="rId125"/>
    <p:sldId id="1325" r:id="rId126"/>
    <p:sldId id="1329" r:id="rId127"/>
    <p:sldId id="1335" r:id="rId128"/>
    <p:sldId id="1330" r:id="rId129"/>
    <p:sldId id="1333" r:id="rId130"/>
    <p:sldId id="1331" r:id="rId131"/>
    <p:sldId id="1332" r:id="rId132"/>
  </p:sldIdLst>
  <p:sldSz cx="9906000" cy="6858000" type="A4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522A70-B5C6-4C41-8603-D93A49A2E672}">
          <p14:sldIdLst>
            <p14:sldId id="898"/>
            <p14:sldId id="1076"/>
            <p14:sldId id="1311"/>
            <p14:sldId id="1292"/>
            <p14:sldId id="1315"/>
            <p14:sldId id="1307"/>
            <p14:sldId id="1343"/>
            <p14:sldId id="1316"/>
            <p14:sldId id="1301"/>
            <p14:sldId id="1317"/>
            <p14:sldId id="1326"/>
            <p14:sldId id="1320"/>
            <p14:sldId id="1318"/>
            <p14:sldId id="1323"/>
            <p14:sldId id="1340"/>
            <p14:sldId id="1341"/>
            <p14:sldId id="1342"/>
            <p14:sldId id="1324"/>
            <p14:sldId id="1328"/>
            <p14:sldId id="1325"/>
            <p14:sldId id="1329"/>
            <p14:sldId id="1335"/>
            <p14:sldId id="1330"/>
            <p14:sldId id="1333"/>
            <p14:sldId id="1331"/>
            <p14:sldId id="1332"/>
          </p14:sldIdLst>
        </p14:section>
      </p14:sectionLst>
    </p:ext>
    <p:ext uri="{EFAFB233-063F-42B5-8137-9DF3F51BA10A}">
      <p15:sldGuideLst xmlns:p15="http://schemas.microsoft.com/office/powerpoint/2012/main">
        <p15:guide id="2" pos="5787" userDrawn="1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orient="horz" pos="878" userDrawn="1">
          <p15:clr>
            <a:srgbClr val="A4A3A4"/>
          </p15:clr>
        </p15:guide>
        <p15:guide id="6" pos="625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  <p15:guide id="10" orient="horz" pos="4008" userDrawn="1">
          <p15:clr>
            <a:srgbClr val="A4A3A4"/>
          </p15:clr>
        </p15:guide>
        <p15:guide id="13" orient="horz" pos="663" userDrawn="1">
          <p15:clr>
            <a:srgbClr val="A4A3A4"/>
          </p15:clr>
        </p15:guide>
        <p15:guide id="14" orient="horz" pos="413" userDrawn="1">
          <p15:clr>
            <a:srgbClr val="A4A3A4"/>
          </p15:clr>
        </p15:guide>
        <p15:guide id="16" orient="horz" pos="3422" userDrawn="1">
          <p15:clr>
            <a:srgbClr val="A4A3A4"/>
          </p15:clr>
        </p15:guide>
        <p15:guide id="17" pos="6122">
          <p15:clr>
            <a:srgbClr val="A4A3A4"/>
          </p15:clr>
        </p15:guide>
        <p15:guide id="20" pos="2757" userDrawn="1">
          <p15:clr>
            <a:srgbClr val="A4A3A4"/>
          </p15:clr>
        </p15:guide>
        <p15:guide id="21" orient="horz" pos="2160" userDrawn="1">
          <p15:clr>
            <a:srgbClr val="F26B43"/>
          </p15:clr>
        </p15:guide>
        <p15:guide id="22" orient="horz" pos="3662" userDrawn="1">
          <p15:clr>
            <a:srgbClr val="A4A3A4"/>
          </p15:clr>
        </p15:guide>
        <p15:guide id="23" orient="horz" pos="1106" userDrawn="1">
          <p15:clr>
            <a:srgbClr val="FBAE40"/>
          </p15:clr>
        </p15:guide>
        <p15:guide id="24" pos="3283" userDrawn="1">
          <p15:clr>
            <a:srgbClr val="A4A3A4"/>
          </p15:clr>
        </p15:guide>
        <p15:guide id="25" pos="3120" userDrawn="1">
          <p15:clr>
            <a:srgbClr val="F26B43"/>
          </p15:clr>
        </p15:guide>
        <p15:guide id="26" orient="horz" pos="1933" userDrawn="1">
          <p15:clr>
            <a:srgbClr val="A4A3A4"/>
          </p15:clr>
        </p15:guide>
        <p15:guide id="27" orient="horz" pos="1334" userDrawn="1">
          <p15:clr>
            <a:srgbClr val="A4A3A4"/>
          </p15:clr>
        </p15:guide>
        <p15:guide id="28" orient="horz" pos="1003" userDrawn="1">
          <p15:clr>
            <a:srgbClr val="A4A3A4"/>
          </p15:clr>
        </p15:guide>
        <p15:guide id="29" orient="horz" pos="1219" userDrawn="1">
          <p15:clr>
            <a:srgbClr val="A4A3A4"/>
          </p15:clr>
        </p15:guide>
        <p15:guide id="30" orient="horz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D46"/>
    <a:srgbClr val="FFC20A"/>
    <a:srgbClr val="30407C"/>
    <a:srgbClr val="445BB2"/>
    <a:srgbClr val="AC8200"/>
    <a:srgbClr val="5C7688"/>
    <a:srgbClr val="303E47"/>
    <a:srgbClr val="FFE6CA"/>
    <a:srgbClr val="F7FFEA"/>
    <a:srgbClr val="C4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137" autoAdjust="0"/>
  </p:normalViewPr>
  <p:slideViewPr>
    <p:cSldViewPr snapToGrid="0">
      <p:cViewPr varScale="1">
        <p:scale>
          <a:sx n="124" d="100"/>
          <a:sy n="124" d="100"/>
        </p:scale>
        <p:origin x="2088" y="168"/>
      </p:cViewPr>
      <p:guideLst>
        <p:guide pos="5787"/>
        <p:guide pos="6068"/>
        <p:guide orient="horz" pos="878"/>
        <p:guide pos="625"/>
        <p:guide orient="horz" pos="4320"/>
        <p:guide orient="horz" pos="4008"/>
        <p:guide orient="horz" pos="663"/>
        <p:guide orient="horz" pos="413"/>
        <p:guide orient="horz" pos="3422"/>
        <p:guide pos="6122"/>
        <p:guide pos="2757"/>
        <p:guide orient="horz" pos="2160"/>
        <p:guide orient="horz" pos="3662"/>
        <p:guide orient="horz" pos="1106"/>
        <p:guide pos="3283"/>
        <p:guide pos="3120"/>
        <p:guide orient="horz" pos="1933"/>
        <p:guide orient="horz" pos="1334"/>
        <p:guide orient="horz" pos="1003"/>
        <p:guide orient="horz" pos="1219"/>
        <p:guide orient="horz"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96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slide" Target="slides/slid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17.xml"/><Relationship Id="rId128" Type="http://schemas.openxmlformats.org/officeDocument/2006/relationships/slide" Target="slides/slide2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7.xml"/><Relationship Id="rId118" Type="http://schemas.openxmlformats.org/officeDocument/2006/relationships/slide" Target="slides/slide12.xml"/><Relationship Id="rId134" Type="http://schemas.openxmlformats.org/officeDocument/2006/relationships/handoutMaster" Target="handoutMasters/handoutMaster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slide" Target="slides/slide2.xml"/><Relationship Id="rId124" Type="http://schemas.openxmlformats.org/officeDocument/2006/relationships/slide" Target="slides/slide18.xml"/><Relationship Id="rId129" Type="http://schemas.openxmlformats.org/officeDocument/2006/relationships/slide" Target="slides/slide23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8.xml"/><Relationship Id="rId119" Type="http://schemas.openxmlformats.org/officeDocument/2006/relationships/slide" Target="slides/slide13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24.xml"/><Relationship Id="rId135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3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14.xml"/><Relationship Id="rId125" Type="http://schemas.openxmlformats.org/officeDocument/2006/relationships/slide" Target="slides/slide1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4.xml"/><Relationship Id="rId115" Type="http://schemas.openxmlformats.org/officeDocument/2006/relationships/slide" Target="slides/slide9.xml"/><Relationship Id="rId131" Type="http://schemas.openxmlformats.org/officeDocument/2006/relationships/slide" Target="slides/slide25.xml"/><Relationship Id="rId136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" Target="slides/slide2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15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10.xml"/><Relationship Id="rId137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5.xml"/><Relationship Id="rId132" Type="http://schemas.openxmlformats.org/officeDocument/2006/relationships/slide" Target="slides/slide2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Master" Target="slideMasters/slideMaster1.xml"/><Relationship Id="rId127" Type="http://schemas.openxmlformats.org/officeDocument/2006/relationships/slide" Target="slides/slide2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slide" Target="slides/slide6.xml"/><Relationship Id="rId133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2E9D9-DA28-427C-BDEE-3CD6A9DB0E6A}" type="datetimeFigureOut">
              <a:rPr lang="ko-KR" altLang="en-US" smtClean="0"/>
              <a:pPr/>
              <a:t>2019. 8. 17.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2B37F-2543-4345-A6B0-723680527A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22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803A4B60-440E-4F34-A151-0B86384FE9DB}" type="datetimeFigureOut">
              <a:rPr lang="ko-KR" altLang="en-US" smtClean="0"/>
              <a:pPr/>
              <a:t>2019. 8. 17.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E8D9FDD-37B5-4992-9DC4-564601C91E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58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D9FDD-37B5-4992-9DC4-564601C91E93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8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10" Type="http://schemas.openxmlformats.org/officeDocument/2006/relationships/image" Target="../media/image7.tiff"/><Relationship Id="rId4" Type="http://schemas.openxmlformats.org/officeDocument/2006/relationships/image" Target="../media/image1.png"/><Relationship Id="rId9" Type="http://schemas.openxmlformats.org/officeDocument/2006/relationships/image" Target="../media/image6.tif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customXml" Target="../../customXml/item90.xml"/><Relationship Id="rId1" Type="http://schemas.openxmlformats.org/officeDocument/2006/relationships/customXml" Target="../../customXml/item76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10" Type="http://schemas.openxmlformats.org/officeDocument/2006/relationships/image" Target="../media/image7.tiff"/><Relationship Id="rId4" Type="http://schemas.openxmlformats.org/officeDocument/2006/relationships/image" Target="../media/image1.png"/><Relationship Id="rId9" Type="http://schemas.openxmlformats.org/officeDocument/2006/relationships/image" Target="../media/image6.tif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emf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2.png"/><Relationship Id="rId11" Type="http://schemas.openxmlformats.org/officeDocument/2006/relationships/image" Target="../media/image7.tiff"/><Relationship Id="rId5" Type="http://schemas.openxmlformats.org/officeDocument/2006/relationships/image" Target="../media/image8.png"/><Relationship Id="rId10" Type="http://schemas.openxmlformats.org/officeDocument/2006/relationships/image" Target="../media/image6.tiff"/><Relationship Id="rId4" Type="http://schemas.openxmlformats.org/officeDocument/2006/relationships/image" Target="../media/image1.png"/><Relationship Id="rId9" Type="http://schemas.openxmlformats.org/officeDocument/2006/relationships/image" Target="../media/image5.tif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6220" y="601362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597650"/>
            <a:ext cx="990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0" y="6665255"/>
            <a:ext cx="9790981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6213" marR="0" indent="-176213" algn="l" defTabSz="1030288" rtl="0" eaLnBrk="1" fontAlgn="base" latinLnBrk="1" hangingPunct="1">
              <a:lnSpc>
                <a:spcPts val="7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Copyright ©  MS LINE:</a:t>
            </a:r>
            <a:r>
              <a:rPr lang="ko-KR" altLang="en-US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SYSTEM CO.,LTD.ALL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71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3696157" y="6208434"/>
            <a:ext cx="3052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en-US" altLang="ko-KR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Footer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1452" y="499783"/>
            <a:ext cx="3052800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 userDrawn="1"/>
        </p:nvSpPr>
        <p:spPr>
          <a:xfrm>
            <a:off x="3696696" y="500375"/>
            <a:ext cx="30528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이전페이지 계속 ▲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349019" y="6208679"/>
            <a:ext cx="3052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계속 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907703-6CA6-4BE1-A9DE-B975CF3EE81A}"/>
              </a:ext>
            </a:extLst>
          </p:cNvPr>
          <p:cNvSpPr/>
          <p:nvPr userDrawn="1"/>
        </p:nvSpPr>
        <p:spPr>
          <a:xfrm>
            <a:off x="347663" y="661963"/>
            <a:ext cx="3055341" cy="41919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4507-B19B-497F-BCCD-F6584068212E}"/>
              </a:ext>
            </a:extLst>
          </p:cNvPr>
          <p:cNvSpPr txBox="1"/>
          <p:nvPr userDrawn="1"/>
        </p:nvSpPr>
        <p:spPr>
          <a:xfrm>
            <a:off x="346428" y="743610"/>
            <a:ext cx="1671072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LDC BASS App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77E21C-4570-4140-A0FC-1582E36E32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59" y="701957"/>
            <a:ext cx="340259" cy="3402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245984-F086-4391-9D44-04A396A983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7565" y="763783"/>
            <a:ext cx="246246" cy="216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1452" y="499783"/>
            <a:ext cx="3052800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 userDrawn="1"/>
        </p:nvSpPr>
        <p:spPr>
          <a:xfrm>
            <a:off x="3696696" y="500375"/>
            <a:ext cx="30528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이전페이지 계속 ▲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349019" y="6208679"/>
            <a:ext cx="3052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계속 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693581" y="6208679"/>
            <a:ext cx="3052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계속 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E6F2D5-C314-4615-B736-DF2EF43A1B40}"/>
              </a:ext>
            </a:extLst>
          </p:cNvPr>
          <p:cNvSpPr/>
          <p:nvPr userDrawn="1"/>
        </p:nvSpPr>
        <p:spPr>
          <a:xfrm>
            <a:off x="347663" y="661963"/>
            <a:ext cx="3055341" cy="41919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730BA-E45B-4C72-B1F5-F885D510EA15}"/>
              </a:ext>
            </a:extLst>
          </p:cNvPr>
          <p:cNvSpPr txBox="1"/>
          <p:nvPr userDrawn="1"/>
        </p:nvSpPr>
        <p:spPr>
          <a:xfrm>
            <a:off x="346428" y="743610"/>
            <a:ext cx="1671072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LDC BASS App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569B32-E2C2-45F6-9931-F8D3951EF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59" y="701957"/>
            <a:ext cx="340259" cy="3402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EFCED0-4CFC-42C0-BBF4-A5CFE87DF0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7565" y="763783"/>
            <a:ext cx="246246" cy="216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ED79B-2539-4A97-A00E-9399AFE0B45A}"/>
              </a:ext>
            </a:extLst>
          </p:cNvPr>
          <p:cNvSpPr/>
          <p:nvPr userDrawn="1"/>
        </p:nvSpPr>
        <p:spPr>
          <a:xfrm>
            <a:off x="3691110" y="5941636"/>
            <a:ext cx="3057847" cy="41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3696696" y="500375"/>
            <a:ext cx="30528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이전페이지 계속 ▲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349019" y="6208679"/>
            <a:ext cx="3052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계속 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50246" y="500375"/>
            <a:ext cx="30528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이전페이지 계속 ▲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2A44C17-398F-EA42-950B-BBCF643712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4104939"/>
              </p:ext>
            </p:extLst>
          </p:nvPr>
        </p:nvGraphicFramePr>
        <p:xfrm>
          <a:off x="3710022" y="5827971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63244E00-0260-5345-AE62-FC5656C86C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62" y="5909661"/>
            <a:ext cx="269506" cy="270202"/>
          </a:xfrm>
          <a:prstGeom prst="rect">
            <a:avLst/>
          </a:prstGeom>
        </p:spPr>
      </p:pic>
      <p:pic>
        <p:nvPicPr>
          <p:cNvPr id="23" name="Picture 1">
            <a:extLst>
              <a:ext uri="{FF2B5EF4-FFF2-40B4-BE49-F238E27FC236}">
                <a16:creationId xmlns:a16="http://schemas.microsoft.com/office/drawing/2014/main" id="{513595A1-9CC1-4C41-A33C-B96800C28C8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32" y="5941404"/>
            <a:ext cx="239636" cy="2345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C29C913-06B0-F14F-BFBA-BE04CDC5B8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55432" y="5931271"/>
            <a:ext cx="312639" cy="24859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3481CC9-17F0-A942-ADDB-31BB633797C4}"/>
              </a:ext>
            </a:extLst>
          </p:cNvPr>
          <p:cNvSpPr/>
          <p:nvPr userDrawn="1"/>
        </p:nvSpPr>
        <p:spPr>
          <a:xfrm>
            <a:off x="5677419" y="5863458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62D0E0-04DD-074A-84E1-01F7A419364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29840" y="5902940"/>
            <a:ext cx="285124" cy="285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3696696" y="500375"/>
            <a:ext cx="30528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이전페이지 계속 ▲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352194" y="6208679"/>
            <a:ext cx="3052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계속 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50246" y="500375"/>
            <a:ext cx="30528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이전페이지 계속 ▲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695739" y="6206609"/>
            <a:ext cx="30528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다음페이지 계속 ▼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ACE906E-FA52-4133-A7E7-1EDDD4CF9B69}"/>
              </a:ext>
            </a:extLst>
          </p:cNvPr>
          <p:cNvSpPr/>
          <p:nvPr userDrawn="1"/>
        </p:nvSpPr>
        <p:spPr>
          <a:xfrm>
            <a:off x="350501" y="5941636"/>
            <a:ext cx="3052800" cy="41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50246" y="500375"/>
            <a:ext cx="30528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r>
              <a:rPr lang="ko-KR" altLang="en-US" sz="8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이전페이지 계속 ▲</a:t>
            </a:r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7E566D-4240-4A9C-A2C7-9DBCC1D9D038}"/>
              </a:ext>
            </a:extLst>
          </p:cNvPr>
          <p:cNvSpPr/>
          <p:nvPr userDrawn="1"/>
        </p:nvSpPr>
        <p:spPr>
          <a:xfrm>
            <a:off x="350501" y="5941636"/>
            <a:ext cx="3052800" cy="41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7675" y="499783"/>
            <a:ext cx="3056577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C97946-3C07-4B1A-9365-F01E8718292F}"/>
              </a:ext>
            </a:extLst>
          </p:cNvPr>
          <p:cNvSpPr/>
          <p:nvPr userDrawn="1"/>
        </p:nvSpPr>
        <p:spPr>
          <a:xfrm>
            <a:off x="347663" y="661963"/>
            <a:ext cx="3055341" cy="41919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9298B6-E9FA-4552-BBD3-70394851FE85}"/>
              </a:ext>
            </a:extLst>
          </p:cNvPr>
          <p:cNvSpPr txBox="1"/>
          <p:nvPr userDrawn="1"/>
        </p:nvSpPr>
        <p:spPr>
          <a:xfrm>
            <a:off x="346428" y="743610"/>
            <a:ext cx="1671072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LDC BASS App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C67D08D-D79B-4F4B-B7E1-B47156B73E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59" y="701957"/>
            <a:ext cx="340259" cy="3402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7DAB064-DDB2-4A18-8877-02211EDD88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7565" y="763783"/>
            <a:ext cx="246246" cy="216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6220" y="601362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597650"/>
            <a:ext cx="990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B01D7-FB08-40D4-A3C2-2B27FF13AD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65255"/>
            <a:ext cx="9790981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6213" marR="0" indent="-176213" algn="l" defTabSz="1030288" rtl="0" eaLnBrk="1" fontAlgn="base" latinLnBrk="1" hangingPunct="1">
              <a:lnSpc>
                <a:spcPts val="7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Copyright ©  MS LINE:</a:t>
            </a:r>
            <a:r>
              <a:rPr lang="ko-KR" altLang="en-US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SYSTEM CO.,LTD.ALL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715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574800" y="1357298"/>
            <a:ext cx="8331200" cy="1309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1357298"/>
            <a:ext cx="1574800" cy="1310400"/>
          </a:xfrm>
          <a:prstGeom prst="rect">
            <a:avLst/>
          </a:prstGeom>
          <a:solidFill>
            <a:srgbClr val="123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solidFill>
                <a:srgbClr val="123052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0" y="6294899"/>
            <a:ext cx="9906000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6213" marR="0" indent="-176213" algn="ctr" defTabSz="1030288" rtl="0" eaLnBrk="1" fontAlgn="base" latinLnBrk="1" hangingPunct="1">
              <a:lnSpc>
                <a:spcPts val="7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kern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사전 승인 없이 복사</a:t>
            </a:r>
            <a:r>
              <a:rPr kumimoji="1" lang="en-US" altLang="ko-KR" sz="800" b="0" i="0" kern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800" b="0" i="0" kern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배포</a:t>
            </a:r>
            <a:r>
              <a:rPr kumimoji="1" lang="en-US" altLang="ko-KR" sz="800" b="0" i="0" kern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800" b="0" i="0" kern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사용을 금합니다</a:t>
            </a:r>
            <a:r>
              <a:rPr kumimoji="1" lang="en-US" altLang="ko-KR" sz="800" b="0" i="0" kern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800" b="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5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/>
          <p:cNvGraphicFramePr>
            <a:graphicFrameLocks noGrp="1"/>
          </p:cNvGraphicFramePr>
          <p:nvPr userDrawn="1"/>
        </p:nvGraphicFramePr>
        <p:xfrm>
          <a:off x="65088" y="95279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8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52399" y="571500"/>
            <a:ext cx="7615881" cy="59281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52B37-5617-4ADC-97B4-E951916B5A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65255"/>
            <a:ext cx="9790981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6213" marR="0" indent="-176213" algn="l" defTabSz="1030288" rtl="0" eaLnBrk="1" fontAlgn="base" latinLnBrk="1" hangingPunct="1">
              <a:lnSpc>
                <a:spcPts val="7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Copyright ©  MS LINE:</a:t>
            </a:r>
            <a:r>
              <a:rPr lang="ko-KR" altLang="en-US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700" b="1" dirty="0">
                <a:solidFill>
                  <a:srgbClr val="123052"/>
                </a:solidFill>
                <a:latin typeface="맑은 고딕" panose="020B0503020000020004" pitchFamily="50" charset="-127"/>
                <a:ea typeface="맑은 고딕" pitchFamily="50" charset="-127"/>
                <a:cs typeface="Arial" panose="020B0604020202020204" pitchFamily="34" charset="0"/>
              </a:rPr>
              <a:t>SYSTEM CO.,LTD.ALL RIGHTS RESERVED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9783602"/>
              </p:ext>
            </p:extLst>
          </p:nvPr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501" y="499783"/>
            <a:ext cx="3053751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AF3B8D6-E5BE-430C-B00C-A97384FC06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28140" y="749835"/>
            <a:ext cx="250095" cy="260303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67CFC48-2068-424C-ABBB-87C195B905E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65141017"/>
              </p:ext>
            </p:extLst>
          </p:nvPr>
        </p:nvGraphicFramePr>
        <p:xfrm>
          <a:off x="365760" y="5827692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3D2B01EE-C24B-404B-8C38-EC8F7845B4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0" y="5909382"/>
            <a:ext cx="269506" cy="270202"/>
          </a:xfrm>
          <a:prstGeom prst="rect">
            <a:avLst/>
          </a:prstGeom>
        </p:spPr>
      </p:pic>
      <p:pic>
        <p:nvPicPr>
          <p:cNvPr id="28" name="Picture 1">
            <a:extLst>
              <a:ext uri="{FF2B5EF4-FFF2-40B4-BE49-F238E27FC236}">
                <a16:creationId xmlns:a16="http://schemas.microsoft.com/office/drawing/2014/main" id="{D9DEDFCB-BB1B-634C-8A42-DE47C65E9126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10" y="5941125"/>
            <a:ext cx="239636" cy="23456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5773A1-8331-4D4D-97EC-4C342C30BAD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111170" y="5930992"/>
            <a:ext cx="312639" cy="248592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015C3211-539D-F641-BEE3-452593434ECE}"/>
              </a:ext>
            </a:extLst>
          </p:cNvPr>
          <p:cNvSpPr/>
          <p:nvPr userDrawn="1"/>
        </p:nvSpPr>
        <p:spPr>
          <a:xfrm>
            <a:off x="2333157" y="5863179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37CC4EB-A24D-8644-A904-84A403657F5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85578" y="5902661"/>
            <a:ext cx="285124" cy="2851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4E2627-B017-F248-A55D-ACCAC49B982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49112" y="756138"/>
            <a:ext cx="254000" cy="254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99B5583-6A57-9143-AAE4-005B4D674FFE}"/>
              </a:ext>
            </a:extLst>
          </p:cNvPr>
          <p:cNvSpPr/>
          <p:nvPr userDrawn="1"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2A154D-38D4-409E-99D9-0FAB527DF9F9}"/>
              </a:ext>
            </a:extLst>
          </p:cNvPr>
          <p:cNvSpPr/>
          <p:nvPr userDrawn="1"/>
        </p:nvSpPr>
        <p:spPr>
          <a:xfrm>
            <a:off x="3691110" y="5941636"/>
            <a:ext cx="3057847" cy="419198"/>
          </a:xfrm>
          <a:prstGeom prst="rect">
            <a:avLst/>
          </a:prstGeom>
          <a:solidFill>
            <a:srgbClr val="FDFDF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2185578"/>
              </p:ext>
            </p:extLst>
          </p:nvPr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501" y="499783"/>
            <a:ext cx="3053751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94726" y="499783"/>
            <a:ext cx="3052800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193C7D-245E-42A4-82EA-FA60853F66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28140" y="749835"/>
            <a:ext cx="250095" cy="260303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17D24-5E87-AB4D-83F0-5478CFCA8F4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084564"/>
              </p:ext>
            </p:extLst>
          </p:nvPr>
        </p:nvGraphicFramePr>
        <p:xfrm>
          <a:off x="365760" y="5827692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610E4DEF-A0B6-1B48-A0FE-15219B317C0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0" y="5909382"/>
            <a:ext cx="269506" cy="270202"/>
          </a:xfrm>
          <a:prstGeom prst="rect">
            <a:avLst/>
          </a:prstGeom>
        </p:spPr>
      </p:pic>
      <p:pic>
        <p:nvPicPr>
          <p:cNvPr id="31" name="Picture 1">
            <a:extLst>
              <a:ext uri="{FF2B5EF4-FFF2-40B4-BE49-F238E27FC236}">
                <a16:creationId xmlns:a16="http://schemas.microsoft.com/office/drawing/2014/main" id="{3A2DA963-A62F-3644-9BB9-5AF481D74350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10" y="5941125"/>
            <a:ext cx="239636" cy="23456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8D8D3AC-6379-D048-9459-7C22CE8E2E0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111170" y="5930992"/>
            <a:ext cx="312639" cy="248592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D273B4C1-0A08-6C4F-9765-44B14B65B89E}"/>
              </a:ext>
            </a:extLst>
          </p:cNvPr>
          <p:cNvSpPr/>
          <p:nvPr userDrawn="1"/>
        </p:nvSpPr>
        <p:spPr>
          <a:xfrm>
            <a:off x="2333157" y="5863179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A7F2020-6E3F-204E-BC8D-9FC6E715267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85578" y="5902661"/>
            <a:ext cx="285124" cy="28512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EE9F000-E78A-0746-8F74-037629F9316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49112" y="756138"/>
            <a:ext cx="254000" cy="254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7FC2C4-35A5-6141-8EF7-5C72BBF6D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73216" y="746143"/>
            <a:ext cx="250095" cy="26030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C365DD-5DFA-4540-8285-AA6F0C167A6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94767" y="756138"/>
            <a:ext cx="254000" cy="2540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247554B-94BA-1346-8D9F-73831A4CEF4E}"/>
              </a:ext>
            </a:extLst>
          </p:cNvPr>
          <p:cNvSpPr/>
          <p:nvPr userDrawn="1"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E0D2A5B-2DBF-8048-B631-B21E2CDC6FB9}"/>
              </a:ext>
            </a:extLst>
          </p:cNvPr>
          <p:cNvSpPr/>
          <p:nvPr userDrawn="1"/>
        </p:nvSpPr>
        <p:spPr>
          <a:xfrm>
            <a:off x="6513858" y="729230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9836315"/>
              </p:ext>
            </p:extLst>
          </p:nvPr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0501" y="499783"/>
            <a:ext cx="3053751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694726" y="499783"/>
            <a:ext cx="3052800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74EDD0-C4F6-4240-8EAA-700B0251AD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28140" y="749835"/>
            <a:ext cx="250095" cy="2603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E1C04E-07A1-4495-B286-6720A52C3C3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73216" y="746143"/>
            <a:ext cx="250095" cy="260303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9EFB03E-916A-904A-BF18-C7E0F59ABF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6746664"/>
              </p:ext>
            </p:extLst>
          </p:nvPr>
        </p:nvGraphicFramePr>
        <p:xfrm>
          <a:off x="365760" y="5827692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9D4E6A23-42E5-DE4E-9C36-BFF32B91AF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0" y="5909382"/>
            <a:ext cx="269506" cy="270202"/>
          </a:xfrm>
          <a:prstGeom prst="rect">
            <a:avLst/>
          </a:prstGeom>
        </p:spPr>
      </p:pic>
      <p:pic>
        <p:nvPicPr>
          <p:cNvPr id="38" name="Picture 1">
            <a:extLst>
              <a:ext uri="{FF2B5EF4-FFF2-40B4-BE49-F238E27FC236}">
                <a16:creationId xmlns:a16="http://schemas.microsoft.com/office/drawing/2014/main" id="{A759AC96-C952-4E43-9289-60C43C328138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10" y="5941125"/>
            <a:ext cx="239636" cy="23456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4FF9F52-DA0C-EC46-AD7E-CD208EC1F59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11170" y="5930992"/>
            <a:ext cx="312639" cy="248592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E0970827-E521-A141-B1AE-41B6929B0BED}"/>
              </a:ext>
            </a:extLst>
          </p:cNvPr>
          <p:cNvSpPr/>
          <p:nvPr userDrawn="1"/>
        </p:nvSpPr>
        <p:spPr>
          <a:xfrm>
            <a:off x="2333157" y="5863179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E47A2F4-B929-EE44-97FC-C5A11BBCA7D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5578" y="5902661"/>
            <a:ext cx="285124" cy="28512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EF31B88-4D4D-624E-86EE-6F212D6593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6746664"/>
              </p:ext>
            </p:extLst>
          </p:nvPr>
        </p:nvGraphicFramePr>
        <p:xfrm>
          <a:off x="3710022" y="5827971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9907F6BC-1675-7049-9B63-495CEFE69A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62" y="5909661"/>
            <a:ext cx="269506" cy="270202"/>
          </a:xfrm>
          <a:prstGeom prst="rect">
            <a:avLst/>
          </a:prstGeom>
        </p:spPr>
      </p:pic>
      <p:pic>
        <p:nvPicPr>
          <p:cNvPr id="44" name="Picture 1">
            <a:extLst>
              <a:ext uri="{FF2B5EF4-FFF2-40B4-BE49-F238E27FC236}">
                <a16:creationId xmlns:a16="http://schemas.microsoft.com/office/drawing/2014/main" id="{74A4D8DC-E60D-EF41-B8B2-D311378FE092}"/>
              </a:ext>
            </a:extLst>
          </p:cNvPr>
          <p:cNvPicPr preferRelativeResize="0">
            <a:picLocks/>
          </p:cNvPicPr>
          <p:nvPr userDrawn="1">
            <p:custDataLst>
              <p:custData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72" y="5941404"/>
            <a:ext cx="239636" cy="234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BAA0BFE-570E-5E48-AB3F-1AA16CA6FDB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55432" y="5931271"/>
            <a:ext cx="312639" cy="24859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AB38A45A-2148-7846-8A66-D45606CC5D07}"/>
              </a:ext>
            </a:extLst>
          </p:cNvPr>
          <p:cNvSpPr/>
          <p:nvPr userDrawn="1"/>
        </p:nvSpPr>
        <p:spPr>
          <a:xfrm>
            <a:off x="5677419" y="5863458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95314B7-D819-C94A-8CCA-00875B36E18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9840" y="5902940"/>
            <a:ext cx="285124" cy="28512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735F65D-E6BE-B248-BB99-83303E4AEFF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49112" y="756138"/>
            <a:ext cx="254000" cy="25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C3D41F-673A-FE41-819F-D74C609DC3E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94767" y="756138"/>
            <a:ext cx="254000" cy="2540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13DD5FC-777F-D04F-BE31-89519DA6762C}"/>
              </a:ext>
            </a:extLst>
          </p:cNvPr>
          <p:cNvSpPr/>
          <p:nvPr userDrawn="1"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D1B1985-BB2D-A545-A1D0-D7BD2A7E00CC}"/>
              </a:ext>
            </a:extLst>
          </p:cNvPr>
          <p:cNvSpPr/>
          <p:nvPr userDrawn="1"/>
        </p:nvSpPr>
        <p:spPr>
          <a:xfrm>
            <a:off x="6513858" y="729230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9625999"/>
              </p:ext>
            </p:extLst>
          </p:nvPr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0501" y="499783"/>
            <a:ext cx="3053751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694726" y="499783"/>
            <a:ext cx="3052800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74EDD0-C4F6-4240-8EAA-700B0251AD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28140" y="749835"/>
            <a:ext cx="250095" cy="260303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9EFB03E-916A-904A-BF18-C7E0F59ABF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1624975"/>
              </p:ext>
            </p:extLst>
          </p:nvPr>
        </p:nvGraphicFramePr>
        <p:xfrm>
          <a:off x="365760" y="5827692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9D4E6A23-42E5-DE4E-9C36-BFF32B91AF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0" y="5909382"/>
            <a:ext cx="269506" cy="270202"/>
          </a:xfrm>
          <a:prstGeom prst="rect">
            <a:avLst/>
          </a:prstGeom>
        </p:spPr>
      </p:pic>
      <p:pic>
        <p:nvPicPr>
          <p:cNvPr id="38" name="Picture 1">
            <a:extLst>
              <a:ext uri="{FF2B5EF4-FFF2-40B4-BE49-F238E27FC236}">
                <a16:creationId xmlns:a16="http://schemas.microsoft.com/office/drawing/2014/main" id="{A759AC96-C952-4E43-9289-60C43C328138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10" y="5941125"/>
            <a:ext cx="239636" cy="23456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4FF9F52-DA0C-EC46-AD7E-CD208EC1F59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11170" y="5930992"/>
            <a:ext cx="312639" cy="248592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E0970827-E521-A141-B1AE-41B6929B0BED}"/>
              </a:ext>
            </a:extLst>
          </p:cNvPr>
          <p:cNvSpPr/>
          <p:nvPr userDrawn="1"/>
        </p:nvSpPr>
        <p:spPr>
          <a:xfrm>
            <a:off x="2333157" y="5863179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E47A2F4-B929-EE44-97FC-C5A11BBCA7D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5578" y="5902661"/>
            <a:ext cx="285124" cy="28512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EF31B88-4D4D-624E-86EE-6F212D6593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2551715"/>
              </p:ext>
            </p:extLst>
          </p:nvPr>
        </p:nvGraphicFramePr>
        <p:xfrm>
          <a:off x="3710022" y="5827971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9907F6BC-1675-7049-9B63-495CEFE69A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62" y="5909661"/>
            <a:ext cx="269506" cy="270202"/>
          </a:xfrm>
          <a:prstGeom prst="rect">
            <a:avLst/>
          </a:prstGeom>
        </p:spPr>
      </p:pic>
      <p:pic>
        <p:nvPicPr>
          <p:cNvPr id="44" name="Picture 1">
            <a:extLst>
              <a:ext uri="{FF2B5EF4-FFF2-40B4-BE49-F238E27FC236}">
                <a16:creationId xmlns:a16="http://schemas.microsoft.com/office/drawing/2014/main" id="{74A4D8DC-E60D-EF41-B8B2-D311378FE092}"/>
              </a:ext>
            </a:extLst>
          </p:cNvPr>
          <p:cNvPicPr preferRelativeResize="0">
            <a:picLocks/>
          </p:cNvPicPr>
          <p:nvPr userDrawn="1">
            <p:custDataLst>
              <p:custData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72" y="5941404"/>
            <a:ext cx="239636" cy="234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BAA0BFE-570E-5E48-AB3F-1AA16CA6FDB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55432" y="5931271"/>
            <a:ext cx="312639" cy="24859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AB38A45A-2148-7846-8A66-D45606CC5D07}"/>
              </a:ext>
            </a:extLst>
          </p:cNvPr>
          <p:cNvSpPr/>
          <p:nvPr userDrawn="1"/>
        </p:nvSpPr>
        <p:spPr>
          <a:xfrm>
            <a:off x="5677419" y="5863458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95314B7-D819-C94A-8CCA-00875B36E18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9840" y="5902940"/>
            <a:ext cx="285124" cy="28512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735F65D-E6BE-B248-BB99-83303E4AEFF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49112" y="756138"/>
            <a:ext cx="254000" cy="2540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13DD5FC-777F-D04F-BE31-89519DA6762C}"/>
              </a:ext>
            </a:extLst>
          </p:cNvPr>
          <p:cNvSpPr/>
          <p:nvPr userDrawn="1"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3DE79D2-026D-6A49-85AE-75363B802C20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3835896" y="792320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7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5458043"/>
              </p:ext>
            </p:extLst>
          </p:nvPr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0501" y="499783"/>
            <a:ext cx="3053751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694726" y="499783"/>
            <a:ext cx="3052800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A5DDA8-1F3C-45D3-AFB8-4DBE2C7A42E7}"/>
              </a:ext>
            </a:extLst>
          </p:cNvPr>
          <p:cNvSpPr/>
          <p:nvPr userDrawn="1"/>
        </p:nvSpPr>
        <p:spPr>
          <a:xfrm>
            <a:off x="347663" y="661963"/>
            <a:ext cx="3055341" cy="41919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8805C9-9139-42D3-B119-7D269E2AEC88}"/>
              </a:ext>
            </a:extLst>
          </p:cNvPr>
          <p:cNvSpPr/>
          <p:nvPr userDrawn="1"/>
        </p:nvSpPr>
        <p:spPr>
          <a:xfrm>
            <a:off x="3692345" y="656931"/>
            <a:ext cx="3055341" cy="41919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BCAC4-51E6-4959-B046-E2D19FD479DD}"/>
              </a:ext>
            </a:extLst>
          </p:cNvPr>
          <p:cNvSpPr txBox="1"/>
          <p:nvPr userDrawn="1"/>
        </p:nvSpPr>
        <p:spPr>
          <a:xfrm>
            <a:off x="1276502" y="738204"/>
            <a:ext cx="1197662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LDC BASS App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725C4F-8AFD-4EBA-A4CE-3C27069869F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2720" y="769331"/>
            <a:ext cx="246246" cy="2166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5B906F-2FD7-4D1D-9B33-D19F42F874F3}"/>
              </a:ext>
            </a:extLst>
          </p:cNvPr>
          <p:cNvSpPr txBox="1"/>
          <p:nvPr userDrawn="1"/>
        </p:nvSpPr>
        <p:spPr>
          <a:xfrm>
            <a:off x="3690924" y="738204"/>
            <a:ext cx="1671072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LDC BASS App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A5992E-E07E-4380-AD87-C6E2F67D4DA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12112" y="758751"/>
            <a:ext cx="246246" cy="2166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7F5133-3778-4C02-9327-1E50FBFDCB5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28140" y="749835"/>
            <a:ext cx="250095" cy="2603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30B203E-5AC9-4BC6-B5D4-F356F76CE3A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73216" y="746143"/>
            <a:ext cx="250095" cy="260303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927EF68-19B0-0444-AE79-C7AC8154469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8130552"/>
              </p:ext>
            </p:extLst>
          </p:nvPr>
        </p:nvGraphicFramePr>
        <p:xfrm>
          <a:off x="365760" y="5827692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8BE600D0-420E-F344-A3C3-5F823077E9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0" y="5909382"/>
            <a:ext cx="269506" cy="270202"/>
          </a:xfrm>
          <a:prstGeom prst="rect">
            <a:avLst/>
          </a:prstGeom>
        </p:spPr>
      </p:pic>
      <p:pic>
        <p:nvPicPr>
          <p:cNvPr id="38" name="Picture 1">
            <a:extLst>
              <a:ext uri="{FF2B5EF4-FFF2-40B4-BE49-F238E27FC236}">
                <a16:creationId xmlns:a16="http://schemas.microsoft.com/office/drawing/2014/main" id="{B79E0BB7-2FA4-CE42-B9EE-1601200EC2E4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10" y="5941125"/>
            <a:ext cx="239636" cy="23456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F50710D-7DCB-C249-9F02-B0C04F8B4C5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11170" y="5930992"/>
            <a:ext cx="312639" cy="248592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04A9239F-9626-3044-9B0B-FDED1AA88F1E}"/>
              </a:ext>
            </a:extLst>
          </p:cNvPr>
          <p:cNvSpPr/>
          <p:nvPr userDrawn="1"/>
        </p:nvSpPr>
        <p:spPr>
          <a:xfrm>
            <a:off x="2333157" y="5863179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A9F8B1C-AB38-704A-B889-FBE780C664D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885578" y="5902661"/>
            <a:ext cx="285124" cy="28512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3C59EA0-D2D2-0F48-BF3B-E6FC92F66CE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4104939"/>
              </p:ext>
            </p:extLst>
          </p:nvPr>
        </p:nvGraphicFramePr>
        <p:xfrm>
          <a:off x="3710022" y="5827971"/>
          <a:ext cx="3037504" cy="5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6">
                  <a:extLst>
                    <a:ext uri="{9D8B030D-6E8A-4147-A177-3AD203B41FA5}">
                      <a16:colId xmlns:a16="http://schemas.microsoft.com/office/drawing/2014/main" val="1884642387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131884140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3734050454"/>
                    </a:ext>
                  </a:extLst>
                </a:gridCol>
                <a:gridCol w="759376">
                  <a:extLst>
                    <a:ext uri="{9D8B030D-6E8A-4147-A177-3AD203B41FA5}">
                      <a16:colId xmlns:a16="http://schemas.microsoft.com/office/drawing/2014/main" val="916178631"/>
                    </a:ext>
                  </a:extLst>
                </a:gridCol>
              </a:tblGrid>
              <a:tr h="530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봉사계획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36170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EB408B08-AF69-B543-8138-4C61EE2628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62" y="5909661"/>
            <a:ext cx="269506" cy="270202"/>
          </a:xfrm>
          <a:prstGeom prst="rect">
            <a:avLst/>
          </a:prstGeom>
        </p:spPr>
      </p:pic>
      <p:pic>
        <p:nvPicPr>
          <p:cNvPr id="44" name="Picture 1">
            <a:extLst>
              <a:ext uri="{FF2B5EF4-FFF2-40B4-BE49-F238E27FC236}">
                <a16:creationId xmlns:a16="http://schemas.microsoft.com/office/drawing/2014/main" id="{59B0C40B-F8E9-7646-ADD4-3E8F069EC29F}"/>
              </a:ext>
            </a:extLst>
          </p:cNvPr>
          <p:cNvPicPr preferRelativeResize="0">
            <a:picLocks/>
          </p:cNvPicPr>
          <p:nvPr userDrawn="1">
            <p:custDataLst>
              <p:custData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72" y="5941404"/>
            <a:ext cx="239636" cy="234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1B21D8-1F3C-DE4C-8B90-BDDD945726B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455432" y="5931271"/>
            <a:ext cx="312639" cy="24859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02E7EC1D-EC6A-5641-A015-472A767A6AC4}"/>
              </a:ext>
            </a:extLst>
          </p:cNvPr>
          <p:cNvSpPr/>
          <p:nvPr userDrawn="1"/>
        </p:nvSpPr>
        <p:spPr>
          <a:xfrm>
            <a:off x="5677419" y="5863458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0742655-8BFE-3440-8B64-F185AB003B2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29840" y="5902940"/>
            <a:ext cx="285124" cy="28512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849947-232C-7347-9FAF-8C0125E36E6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49112" y="756138"/>
            <a:ext cx="254000" cy="25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F4CAA10-8FA6-2C42-AB8A-F7BC947B939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994767" y="756138"/>
            <a:ext cx="254000" cy="25400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88AC7E54-87A5-8748-BAD5-6C5E73ACB13C}"/>
              </a:ext>
            </a:extLst>
          </p:cNvPr>
          <p:cNvSpPr/>
          <p:nvPr userDrawn="1"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964541C-0962-8743-9367-2E5640AD4378}"/>
              </a:ext>
            </a:extLst>
          </p:cNvPr>
          <p:cNvSpPr/>
          <p:nvPr userDrawn="1"/>
        </p:nvSpPr>
        <p:spPr>
          <a:xfrm>
            <a:off x="6513858" y="729230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350501" y="5941636"/>
            <a:ext cx="3052800" cy="41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691110" y="5941636"/>
            <a:ext cx="3057847" cy="41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rtl="0" eaLnBrk="1" latinLnBrk="1" hangingPunct="1"/>
            <a:endParaRPr lang="en-US" altLang="ko-KR" sz="8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 userDrawn="1"/>
        </p:nvSpPr>
        <p:spPr bwMode="auto">
          <a:xfrm>
            <a:off x="4772980" y="6597352"/>
            <a:ext cx="432048" cy="26064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anchor="ctr">
            <a:no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Page</a:t>
            </a:r>
            <a:r>
              <a:rPr kumimoji="0" lang="ko-KR" altLang="en-US" sz="800" dirty="0">
                <a:solidFill>
                  <a:srgbClr val="123052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123052"/>
                </a:solidFill>
                <a:latin typeface="+mn-ea"/>
                <a:ea typeface="+mn-ea"/>
              </a:rPr>
              <a:t> - </a:t>
            </a:r>
            <a:fld id="{DC68C0DE-4438-4F92-A445-1044478B4EC9}" type="slidenum">
              <a:rPr kumimoji="0" lang="en-US" altLang="ko-KR" sz="800" smtClean="0">
                <a:solidFill>
                  <a:srgbClr val="123052"/>
                </a:solidFill>
                <a:latin typeface="+mn-ea"/>
                <a:ea typeface="+mn-ea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800" dirty="0">
              <a:solidFill>
                <a:srgbClr val="12305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85064" y="68713"/>
          <a:ext cx="9748639" cy="6534121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0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8">
                <a:tc rowSpan="2"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46800" marB="46800" anchor="ctr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6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2001" marR="72001" marT="46800" marB="46800" horzOverflow="overflow">
                    <a:lnL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47675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92172" y="497166"/>
            <a:ext cx="3055588" cy="58636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0501" y="499783"/>
            <a:ext cx="3053751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94726" y="499783"/>
            <a:ext cx="3052800" cy="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A5DDA8-1F3C-45D3-AFB8-4DBE2C7A42E7}"/>
              </a:ext>
            </a:extLst>
          </p:cNvPr>
          <p:cNvSpPr/>
          <p:nvPr userDrawn="1"/>
        </p:nvSpPr>
        <p:spPr>
          <a:xfrm>
            <a:off x="347663" y="661963"/>
            <a:ext cx="3055341" cy="41919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B906F-2FD7-4D1D-9B33-D19F42F874F3}"/>
              </a:ext>
            </a:extLst>
          </p:cNvPr>
          <p:cNvSpPr txBox="1"/>
          <p:nvPr userDrawn="1"/>
        </p:nvSpPr>
        <p:spPr>
          <a:xfrm>
            <a:off x="346428" y="743610"/>
            <a:ext cx="1671072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LDC BASS App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AFFE7E-7F17-4B11-9980-B0BFE7768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59" y="701957"/>
            <a:ext cx="340259" cy="3402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0A5992E-E07E-4380-AD87-C6E2F67D4D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7565" y="763783"/>
            <a:ext cx="246246" cy="21660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8805C9-9139-42D3-B119-7D269E2AEC88}"/>
              </a:ext>
            </a:extLst>
          </p:cNvPr>
          <p:cNvSpPr/>
          <p:nvPr userDrawn="1"/>
        </p:nvSpPr>
        <p:spPr>
          <a:xfrm>
            <a:off x="3692345" y="656931"/>
            <a:ext cx="3055341" cy="41919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BCAC4-51E6-4959-B046-E2D19FD479DD}"/>
              </a:ext>
            </a:extLst>
          </p:cNvPr>
          <p:cNvSpPr txBox="1"/>
          <p:nvPr userDrawn="1"/>
        </p:nvSpPr>
        <p:spPr>
          <a:xfrm>
            <a:off x="3691110" y="738578"/>
            <a:ext cx="1671072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LDC BASS App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3938DB-B418-406B-BBC7-435FAB6A9D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41" y="696925"/>
            <a:ext cx="340259" cy="3402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725C4F-8AFD-4EBA-A4CE-3C27069869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12247" y="758751"/>
            <a:ext cx="246246" cy="2166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58" r:id="rId4"/>
    <p:sldLayoutId id="2147483757" r:id="rId5"/>
    <p:sldLayoutId id="2147483755" r:id="rId6"/>
    <p:sldLayoutId id="2147483759" r:id="rId7"/>
    <p:sldLayoutId id="2147483756" r:id="rId8"/>
    <p:sldLayoutId id="2147483747" r:id="rId9"/>
    <p:sldLayoutId id="2147483748" r:id="rId10"/>
    <p:sldLayoutId id="2147483752" r:id="rId11"/>
    <p:sldLayoutId id="2147483749" r:id="rId12"/>
    <p:sldLayoutId id="2147483750" r:id="rId13"/>
    <p:sldLayoutId id="2147483753" r:id="rId14"/>
    <p:sldLayoutId id="2147483751" r:id="rId15"/>
    <p:sldLayoutId id="2147483746" r:id="rId16"/>
    <p:sldLayoutId id="2147483711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.xml"/><Relationship Id="rId5" Type="http://schemas.openxmlformats.org/officeDocument/2006/relationships/image" Target="../media/image13.tif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15.png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105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7" Type="http://schemas.openxmlformats.org/officeDocument/2006/relationships/image" Target="../media/image15.png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8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5933" y="1762266"/>
            <a:ext cx="75609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StoryBoard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봉사자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7058"/>
              </p:ext>
            </p:extLst>
          </p:nvPr>
        </p:nvGraphicFramePr>
        <p:xfrm>
          <a:off x="1805123" y="3076354"/>
          <a:ext cx="6197344" cy="533400"/>
        </p:xfrm>
        <a:graphic>
          <a:graphicData uri="http://schemas.openxmlformats.org/drawingml/2006/table">
            <a:tbl>
              <a:tblPr/>
              <a:tblGrid>
                <a:gridCol w="154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Preservation Level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Approved by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Last Update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대외비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2019. 7.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30956" y="1494355"/>
            <a:ext cx="42141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Special Metropolitan Public Witnessing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Project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64253"/>
              </p:ext>
            </p:extLst>
          </p:nvPr>
        </p:nvGraphicFramePr>
        <p:xfrm>
          <a:off x="6448436" y="5347678"/>
          <a:ext cx="3187700" cy="692280"/>
        </p:xfrm>
        <a:graphic>
          <a:graphicData uri="http://schemas.openxmlformats.org/drawingml/2006/table">
            <a:tbl>
              <a:tblPr/>
              <a:tblGrid>
                <a:gridCol w="75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l"/>
                        </a:tabLst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 중</a:t>
                      </a:r>
                    </a:p>
                  </a:txBody>
                  <a:tcPr marL="90000" marR="90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l"/>
                        </a:tabLst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설계서 </a:t>
                      </a:r>
                    </a:p>
                  </a:txBody>
                  <a:tcPr marL="90000" marR="90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l"/>
                        </a:tabLst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코드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</a:p>
                  </a:txBody>
                  <a:tcPr marL="90000" marR="90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95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C5CCE-0F58-4B67-9535-D93C6581C6EB}"/>
              </a:ext>
            </a:extLst>
          </p:cNvPr>
          <p:cNvSpPr txBox="1"/>
          <p:nvPr/>
        </p:nvSpPr>
        <p:spPr>
          <a:xfrm>
            <a:off x="398012" y="1138809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투데이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AF898D-0FE1-414B-A6D7-B47AF2DC812B}"/>
              </a:ext>
            </a:extLst>
          </p:cNvPr>
          <p:cNvSpPr txBox="1"/>
          <p:nvPr/>
        </p:nvSpPr>
        <p:spPr>
          <a:xfrm>
            <a:off x="2428875" y="164800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20F7B1-1998-4F3B-8014-095231BBB807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5EBD48-8189-42F0-B383-976A7DD9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9879"/>
              </p:ext>
            </p:extLst>
          </p:nvPr>
        </p:nvGraphicFramePr>
        <p:xfrm>
          <a:off x="7032334" y="535701"/>
          <a:ext cx="2768891" cy="3986677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개인 정보 영역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사진이 등록된 경우</a:t>
                      </a:r>
                      <a:r>
                        <a:rPr lang="en-US" altLang="ko-KR" sz="800" dirty="0"/>
                        <a:t>(2-1), </a:t>
                      </a:r>
                      <a:r>
                        <a:rPr lang="ko-KR" altLang="en-US" sz="800" dirty="0"/>
                        <a:t>사진 영역을 누르면 </a:t>
                      </a:r>
                      <a:r>
                        <a:rPr lang="ko-KR" altLang="en-US" sz="800" dirty="0" err="1"/>
                        <a:t>팝업창으로</a:t>
                      </a:r>
                      <a:r>
                        <a:rPr lang="ko-KR" altLang="en-US" sz="800" dirty="0"/>
                        <a:t> 사진 표시</a:t>
                      </a:r>
                      <a:r>
                        <a:rPr lang="en-US" altLang="ko-KR" sz="800" dirty="0"/>
                        <a:t>(2-2)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팝업창에서 </a:t>
                      </a: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사진변경</a:t>
                      </a:r>
                      <a:r>
                        <a:rPr lang="en-US" altLang="ko-KR" sz="800" dirty="0"/>
                        <a:t>] </a:t>
                      </a:r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(2-3) </a:t>
                      </a:r>
                      <a:r>
                        <a:rPr lang="ko-KR" altLang="en-US" sz="800" dirty="0" err="1"/>
                        <a:t>쿨릭하여</a:t>
                      </a:r>
                      <a:r>
                        <a:rPr lang="ko-KR" altLang="en-US" sz="800" dirty="0"/>
                        <a:t> 등록된 사진 변경 가능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버튼 클릭 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사진등록 선택 </a:t>
                      </a:r>
                      <a:r>
                        <a:rPr lang="ko-KR" altLang="en-US" sz="800" dirty="0" err="1"/>
                        <a:t>팝업창</a:t>
                      </a:r>
                      <a:r>
                        <a:rPr lang="en-US" altLang="ko-KR" sz="800" dirty="0"/>
                        <a:t>(2-4) </a:t>
                      </a:r>
                      <a:r>
                        <a:rPr lang="ko-KR" altLang="en-US" sz="800" dirty="0"/>
                        <a:t>표시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사진이 등록되지 않았을 경우</a:t>
                      </a:r>
                      <a:r>
                        <a:rPr lang="en-US" altLang="ko-KR" sz="800" dirty="0"/>
                        <a:t>(2-5), </a:t>
                      </a:r>
                      <a:r>
                        <a:rPr lang="ko-KR" altLang="en-US" sz="800" dirty="0"/>
                        <a:t>해당 영역을 누르면 </a:t>
                      </a:r>
                      <a:r>
                        <a:rPr lang="ko-KR" altLang="en-US" sz="800" dirty="0" err="1"/>
                        <a:t>사진등록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팝업창</a:t>
                      </a:r>
                      <a:r>
                        <a:rPr lang="ko-KR" altLang="en-US" sz="800" dirty="0"/>
                        <a:t> 표시</a:t>
                      </a:r>
                      <a:r>
                        <a:rPr lang="en-US" altLang="ko-KR" sz="800" dirty="0"/>
                        <a:t> (2-4)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dirty="0"/>
                        <a:t>카메라로 직접 촬영하거나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갤러리에서 사진을 불러옴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2EAA19-F160-DD46-A08E-C6B4B6E85B8B}"/>
              </a:ext>
            </a:extLst>
          </p:cNvPr>
          <p:cNvGrpSpPr/>
          <p:nvPr/>
        </p:nvGrpSpPr>
        <p:grpSpPr>
          <a:xfrm>
            <a:off x="495789" y="2117946"/>
            <a:ext cx="2776049" cy="689547"/>
            <a:chOff x="468979" y="1731417"/>
            <a:chExt cx="2824290" cy="689547"/>
          </a:xfrm>
        </p:grpSpPr>
        <p:sp>
          <p:nvSpPr>
            <p:cNvPr id="50" name="사각형: 둥근 모서리 3">
              <a:extLst>
                <a:ext uri="{FF2B5EF4-FFF2-40B4-BE49-F238E27FC236}">
                  <a16:creationId xmlns:a16="http://schemas.microsoft.com/office/drawing/2014/main" id="{FA61C3BC-FC8F-1444-8257-E865EFD55B4C}"/>
                </a:ext>
              </a:extLst>
            </p:cNvPr>
            <p:cNvSpPr/>
            <p:nvPr/>
          </p:nvSpPr>
          <p:spPr>
            <a:xfrm>
              <a:off x="468979" y="1731417"/>
              <a:ext cx="2824290" cy="689547"/>
            </a:xfrm>
            <a:prstGeom prst="roundRect">
              <a:avLst>
                <a:gd name="adj" fmla="val 5856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오늘의 일정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84E6F2-4486-3742-B37A-D610BB74F96D}"/>
                </a:ext>
              </a:extLst>
            </p:cNvPr>
            <p:cNvSpPr txBox="1"/>
            <p:nvPr/>
          </p:nvSpPr>
          <p:spPr>
            <a:xfrm>
              <a:off x="698633" y="2097876"/>
              <a:ext cx="2594404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 marL="0" marR="0" indent="0" algn="r" rtl="0">
                <a:spcBef>
                  <a:spcPts val="0"/>
                </a:spcBef>
                <a:buSzPct val="25000"/>
                <a:buNone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~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 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C0C0C0"/>
                  </a:highlight>
                  <a:latin typeface="+mn-ea"/>
                  <a:cs typeface="Arial"/>
                  <a:sym typeface="Arial"/>
                </a:rPr>
                <a:t>봉사자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〉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92FE4E-3C42-1C41-82CA-BE0F088B34A2}"/>
              </a:ext>
            </a:extLst>
          </p:cNvPr>
          <p:cNvGrpSpPr/>
          <p:nvPr/>
        </p:nvGrpSpPr>
        <p:grpSpPr>
          <a:xfrm>
            <a:off x="493968" y="3033569"/>
            <a:ext cx="2776276" cy="2280730"/>
            <a:chOff x="493968" y="3073907"/>
            <a:chExt cx="2776276" cy="228073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5D00E3-3232-CD44-8AFC-49DEF41E9023}"/>
                </a:ext>
              </a:extLst>
            </p:cNvPr>
            <p:cNvGrpSpPr/>
            <p:nvPr/>
          </p:nvGrpSpPr>
          <p:grpSpPr>
            <a:xfrm>
              <a:off x="493968" y="3073907"/>
              <a:ext cx="2776276" cy="2280730"/>
              <a:chOff x="468748" y="1731417"/>
              <a:chExt cx="2824521" cy="2280730"/>
            </a:xfrm>
          </p:grpSpPr>
          <p:sp>
            <p:nvSpPr>
              <p:cNvPr id="55" name="사각형: 둥근 모서리 3">
                <a:extLst>
                  <a:ext uri="{FF2B5EF4-FFF2-40B4-BE49-F238E27FC236}">
                    <a16:creationId xmlns:a16="http://schemas.microsoft.com/office/drawing/2014/main" id="{A6D8A24E-620C-4A43-B03F-64AB5A4BCC3E}"/>
                  </a:ext>
                </a:extLst>
              </p:cNvPr>
              <p:cNvSpPr/>
              <p:nvPr/>
            </p:nvSpPr>
            <p:spPr>
              <a:xfrm>
                <a:off x="468979" y="1731417"/>
                <a:ext cx="2824290" cy="2280730"/>
              </a:xfrm>
              <a:prstGeom prst="roundRect">
                <a:avLst>
                  <a:gd name="adj" fmla="val 2046"/>
                </a:avLst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t"/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구역명</a:t>
                </a:r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1]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AFB8AC-B4B6-D941-B619-6F1FA63A1A88}"/>
                  </a:ext>
                </a:extLst>
              </p:cNvPr>
              <p:cNvSpPr txBox="1"/>
              <p:nvPr/>
            </p:nvSpPr>
            <p:spPr>
              <a:xfrm>
                <a:off x="468748" y="2097876"/>
                <a:ext cx="2824289" cy="163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72000" tIns="0" rIns="36000" bIns="0" rtlCol="0" anchor="t" anchorCtr="0">
                <a:spAutoFit/>
              </a:bodyPr>
              <a:lstStyle/>
              <a:p>
                <a:pPr marL="0" marR="0" indent="0" rtl="0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10:00-11:00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11:00-12:00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12:00-1:00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1:00-2:00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2:00-3:00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3:00-4:00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4:00-5:00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5:00-6:00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6:00-7:00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3F4D6AF-EFCE-5248-81B1-5B8AE7DB4025}"/>
                </a:ext>
              </a:extLst>
            </p:cNvPr>
            <p:cNvGrpSpPr/>
            <p:nvPr/>
          </p:nvGrpSpPr>
          <p:grpSpPr>
            <a:xfrm>
              <a:off x="1542001" y="5157787"/>
              <a:ext cx="693993" cy="108292"/>
              <a:chOff x="3062377" y="1190445"/>
              <a:chExt cx="981806" cy="155276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C943BE7-B99D-A843-80E3-19F2E4E14DE3}"/>
                  </a:ext>
                </a:extLst>
              </p:cNvPr>
              <p:cNvSpPr/>
              <p:nvPr/>
            </p:nvSpPr>
            <p:spPr>
              <a:xfrm>
                <a:off x="306237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C2FDF51-BCCB-5441-8238-2A56105AFC3C}"/>
                  </a:ext>
                </a:extLst>
              </p:cNvPr>
              <p:cNvSpPr/>
              <p:nvPr/>
            </p:nvSpPr>
            <p:spPr>
              <a:xfrm>
                <a:off x="3475642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8B50579-466D-7E46-99D6-0912EF86CE7D}"/>
                  </a:ext>
                </a:extLst>
              </p:cNvPr>
              <p:cNvSpPr/>
              <p:nvPr/>
            </p:nvSpPr>
            <p:spPr>
              <a:xfrm>
                <a:off x="388890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62" name="사각형: 둥근 모서리 3">
            <a:extLst>
              <a:ext uri="{FF2B5EF4-FFF2-40B4-BE49-F238E27FC236}">
                <a16:creationId xmlns:a16="http://schemas.microsoft.com/office/drawing/2014/main" id="{423E030B-5626-CE4E-90C4-768D2F72DC3F}"/>
              </a:ext>
            </a:extLst>
          </p:cNvPr>
          <p:cNvSpPr/>
          <p:nvPr/>
        </p:nvSpPr>
        <p:spPr>
          <a:xfrm>
            <a:off x="488027" y="5436327"/>
            <a:ext cx="2776049" cy="302807"/>
          </a:xfrm>
          <a:prstGeom prst="roundRect">
            <a:avLst>
              <a:gd name="adj" fmla="val 5856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공지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대도시 특별 공개 증거에 참여하는 모든 자원 봉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92A4A4-E869-0045-9977-FE8A616F1E1D}"/>
              </a:ext>
            </a:extLst>
          </p:cNvPr>
          <p:cNvSpPr txBox="1"/>
          <p:nvPr/>
        </p:nvSpPr>
        <p:spPr>
          <a:xfrm>
            <a:off x="3743833" y="1136544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투데이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C0324E9-9B4D-974F-A8AA-1D494D18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573" y="1205672"/>
            <a:ext cx="382638" cy="38263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D3F633-785A-F845-A471-76FBD68DE872}"/>
              </a:ext>
            </a:extLst>
          </p:cNvPr>
          <p:cNvSpPr txBox="1"/>
          <p:nvPr/>
        </p:nvSpPr>
        <p:spPr>
          <a:xfrm>
            <a:off x="5774696" y="1645738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56A92F7-EDA0-E84E-B60F-6B2C1D7F6790}"/>
              </a:ext>
            </a:extLst>
          </p:cNvPr>
          <p:cNvGrpSpPr/>
          <p:nvPr/>
        </p:nvGrpSpPr>
        <p:grpSpPr>
          <a:xfrm>
            <a:off x="3841610" y="2115681"/>
            <a:ext cx="2776049" cy="689547"/>
            <a:chOff x="468979" y="1731417"/>
            <a:chExt cx="2824290" cy="689547"/>
          </a:xfrm>
        </p:grpSpPr>
        <p:sp>
          <p:nvSpPr>
            <p:cNvPr id="71" name="사각형: 둥근 모서리 3">
              <a:extLst>
                <a:ext uri="{FF2B5EF4-FFF2-40B4-BE49-F238E27FC236}">
                  <a16:creationId xmlns:a16="http://schemas.microsoft.com/office/drawing/2014/main" id="{1E788F5D-C209-3A41-B2BB-8FCF670B175B}"/>
                </a:ext>
              </a:extLst>
            </p:cNvPr>
            <p:cNvSpPr/>
            <p:nvPr/>
          </p:nvSpPr>
          <p:spPr>
            <a:xfrm>
              <a:off x="468979" y="1731417"/>
              <a:ext cx="2824290" cy="689547"/>
            </a:xfrm>
            <a:prstGeom prst="roundRect">
              <a:avLst>
                <a:gd name="adj" fmla="val 5856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오늘의 일정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2912E2-B326-FE4D-B4E8-6F2713AA9877}"/>
                </a:ext>
              </a:extLst>
            </p:cNvPr>
            <p:cNvSpPr txBox="1"/>
            <p:nvPr/>
          </p:nvSpPr>
          <p:spPr>
            <a:xfrm>
              <a:off x="698633" y="2097876"/>
              <a:ext cx="2594404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 marL="0" marR="0" indent="0" algn="r" rtl="0">
                <a:spcBef>
                  <a:spcPts val="0"/>
                </a:spcBef>
                <a:buSzPct val="25000"/>
                <a:buNone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오후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2:00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~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 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FFFCC"/>
                  </a:highlight>
                  <a:latin typeface="+mn-ea"/>
                  <a:cs typeface="Arial"/>
                  <a:sym typeface="Arial"/>
                </a:rPr>
                <a:t>인도자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〉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678367-F9AD-484C-B684-80F471A72470}"/>
              </a:ext>
            </a:extLst>
          </p:cNvPr>
          <p:cNvGrpSpPr/>
          <p:nvPr/>
        </p:nvGrpSpPr>
        <p:grpSpPr>
          <a:xfrm>
            <a:off x="3839789" y="3031304"/>
            <a:ext cx="2776276" cy="2280730"/>
            <a:chOff x="493968" y="3073907"/>
            <a:chExt cx="2776276" cy="228073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7EC28D6-8689-A04F-BEE2-7B09AE176531}"/>
                </a:ext>
              </a:extLst>
            </p:cNvPr>
            <p:cNvGrpSpPr/>
            <p:nvPr/>
          </p:nvGrpSpPr>
          <p:grpSpPr>
            <a:xfrm>
              <a:off x="493968" y="3073907"/>
              <a:ext cx="2776276" cy="2280730"/>
              <a:chOff x="468748" y="1731417"/>
              <a:chExt cx="2824521" cy="2280730"/>
            </a:xfrm>
          </p:grpSpPr>
          <p:sp>
            <p:nvSpPr>
              <p:cNvPr id="79" name="사각형: 둥근 모서리 3">
                <a:extLst>
                  <a:ext uri="{FF2B5EF4-FFF2-40B4-BE49-F238E27FC236}">
                    <a16:creationId xmlns:a16="http://schemas.microsoft.com/office/drawing/2014/main" id="{E4DEA6D3-437C-DF49-99B8-B2F167033874}"/>
                  </a:ext>
                </a:extLst>
              </p:cNvPr>
              <p:cNvSpPr/>
              <p:nvPr/>
            </p:nvSpPr>
            <p:spPr>
              <a:xfrm>
                <a:off x="468979" y="1731417"/>
                <a:ext cx="2824290" cy="2280730"/>
              </a:xfrm>
              <a:prstGeom prst="roundRect">
                <a:avLst>
                  <a:gd name="adj" fmla="val 2046"/>
                </a:avLst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t"/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구역명</a:t>
                </a:r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BC4AE50-8E36-C74B-A8CD-560ADFCAD93D}"/>
                  </a:ext>
                </a:extLst>
              </p:cNvPr>
              <p:cNvSpPr txBox="1"/>
              <p:nvPr/>
            </p:nvSpPr>
            <p:spPr>
              <a:xfrm>
                <a:off x="468748" y="2097876"/>
                <a:ext cx="2824289" cy="126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72000" tIns="0" rIns="36000" bIns="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4:00-5:00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5:00-6:00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6:00-7:00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7:00-8:00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8:00-9:00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9:00-10:00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68FAECA-A6A2-D94B-A608-17727FF7DF22}"/>
                </a:ext>
              </a:extLst>
            </p:cNvPr>
            <p:cNvGrpSpPr/>
            <p:nvPr/>
          </p:nvGrpSpPr>
          <p:grpSpPr>
            <a:xfrm>
              <a:off x="1542001" y="5157787"/>
              <a:ext cx="693993" cy="108292"/>
              <a:chOff x="3062377" y="1190445"/>
              <a:chExt cx="981806" cy="155276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017E6C8F-233D-6448-B447-CF8D84D32683}"/>
                  </a:ext>
                </a:extLst>
              </p:cNvPr>
              <p:cNvSpPr/>
              <p:nvPr/>
            </p:nvSpPr>
            <p:spPr>
              <a:xfrm>
                <a:off x="306237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CB4B6E4C-A907-9447-8E26-2CF853B96872}"/>
                  </a:ext>
                </a:extLst>
              </p:cNvPr>
              <p:cNvSpPr/>
              <p:nvPr/>
            </p:nvSpPr>
            <p:spPr>
              <a:xfrm>
                <a:off x="3475642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DA76AFC-77D4-464B-966D-68724C48BC7E}"/>
                  </a:ext>
                </a:extLst>
              </p:cNvPr>
              <p:cNvSpPr/>
              <p:nvPr/>
            </p:nvSpPr>
            <p:spPr>
              <a:xfrm>
                <a:off x="388890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81" name="사각형: 둥근 모서리 3">
            <a:extLst>
              <a:ext uri="{FF2B5EF4-FFF2-40B4-BE49-F238E27FC236}">
                <a16:creationId xmlns:a16="http://schemas.microsoft.com/office/drawing/2014/main" id="{BBD29804-48EF-2D4C-B5A6-22B4BE6D82EB}"/>
              </a:ext>
            </a:extLst>
          </p:cNvPr>
          <p:cNvSpPr/>
          <p:nvPr/>
        </p:nvSpPr>
        <p:spPr>
          <a:xfrm>
            <a:off x="3833848" y="5434062"/>
            <a:ext cx="2776049" cy="302807"/>
          </a:xfrm>
          <a:prstGeom prst="roundRect">
            <a:avLst>
              <a:gd name="adj" fmla="val 5856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공지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대도시 특별 공개 증거에 참여하는 모든 자원 봉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1AD1B7-E7BA-8845-9CEE-D38AD3CF3C42}"/>
              </a:ext>
            </a:extLst>
          </p:cNvPr>
          <p:cNvSpPr/>
          <p:nvPr/>
        </p:nvSpPr>
        <p:spPr>
          <a:xfrm>
            <a:off x="3690285" y="495300"/>
            <a:ext cx="3063173" cy="5901706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FACAA0-37F6-A040-8CE2-2437262B01BD}"/>
              </a:ext>
            </a:extLst>
          </p:cNvPr>
          <p:cNvSpPr/>
          <p:nvPr/>
        </p:nvSpPr>
        <p:spPr>
          <a:xfrm>
            <a:off x="6015573" y="1205672"/>
            <a:ext cx="382638" cy="382638"/>
          </a:xfrm>
          <a:prstGeom prst="ellipse">
            <a:avLst/>
          </a:prstGeom>
          <a:ln>
            <a:solidFill>
              <a:srgbClr val="303E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dirty="0"/>
              <a:t>+</a:t>
            </a:r>
            <a:endParaRPr kumimoji="1" lang="ko-KR" altLang="en-US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DDCAC7-411E-554F-8595-443D93BA667D}"/>
              </a:ext>
            </a:extLst>
          </p:cNvPr>
          <p:cNvGrpSpPr/>
          <p:nvPr/>
        </p:nvGrpSpPr>
        <p:grpSpPr>
          <a:xfrm>
            <a:off x="4165364" y="2508174"/>
            <a:ext cx="2081462" cy="924232"/>
            <a:chOff x="4165364" y="2343112"/>
            <a:chExt cx="2081462" cy="9242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50AD942-0CD3-9444-9A52-E9BCAD5B7CD4}"/>
                </a:ext>
              </a:extLst>
            </p:cNvPr>
            <p:cNvGrpSpPr/>
            <p:nvPr/>
          </p:nvGrpSpPr>
          <p:grpSpPr>
            <a:xfrm>
              <a:off x="4165364" y="2343112"/>
              <a:ext cx="2081462" cy="924232"/>
              <a:chOff x="3187900" y="165125"/>
              <a:chExt cx="2081462" cy="1036753"/>
            </a:xfrm>
          </p:grpSpPr>
          <p:sp>
            <p:nvSpPr>
              <p:cNvPr id="44" name="모서리가 둥근 직사각형 43">
                <a:extLst>
                  <a:ext uri="{FF2B5EF4-FFF2-40B4-BE49-F238E27FC236}">
                    <a16:creationId xmlns:a16="http://schemas.microsoft.com/office/drawing/2014/main" id="{2273BB8B-8E55-A941-AB6D-B54C63B4B4A1}"/>
                  </a:ext>
                </a:extLst>
              </p:cNvPr>
              <p:cNvSpPr/>
              <p:nvPr/>
            </p:nvSpPr>
            <p:spPr>
              <a:xfrm>
                <a:off x="3195520" y="165125"/>
                <a:ext cx="2073842" cy="1036753"/>
              </a:xfrm>
              <a:prstGeom prst="roundRect">
                <a:avLst>
                  <a:gd name="adj" fmla="val 37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5" name="직선 연결선 128">
                <a:extLst>
                  <a:ext uri="{FF2B5EF4-FFF2-40B4-BE49-F238E27FC236}">
                    <a16:creationId xmlns:a16="http://schemas.microsoft.com/office/drawing/2014/main" id="{27C39BA1-ED26-2F4E-AC76-923C32D8C442}"/>
                  </a:ext>
                </a:extLst>
              </p:cNvPr>
              <p:cNvCxnSpPr/>
              <p:nvPr/>
            </p:nvCxnSpPr>
            <p:spPr>
              <a:xfrm>
                <a:off x="3187900" y="443866"/>
                <a:ext cx="207384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3A1A7E-8809-274E-9040-8D045F054D93}"/>
                  </a:ext>
                </a:extLst>
              </p:cNvPr>
              <p:cNvSpPr txBox="1"/>
              <p:nvPr/>
            </p:nvSpPr>
            <p:spPr>
              <a:xfrm>
                <a:off x="3187900" y="202565"/>
                <a:ext cx="2073842" cy="24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사진등록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선택</a:t>
                </a:r>
              </a:p>
            </p:txBody>
          </p:sp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B7764FF1-318F-B24D-9B12-AC211A7C7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5943" y="261772"/>
                <a:ext cx="80388" cy="80388"/>
              </a:xfrm>
              <a:custGeom>
                <a:avLst/>
                <a:gdLst>
                  <a:gd name="T0" fmla="*/ 357 w 607"/>
                  <a:gd name="T1" fmla="*/ 304 h 604"/>
                  <a:gd name="T2" fmla="*/ 593 w 607"/>
                  <a:gd name="T3" fmla="*/ 68 h 604"/>
                  <a:gd name="T4" fmla="*/ 593 w 607"/>
                  <a:gd name="T5" fmla="*/ 15 h 604"/>
                  <a:gd name="T6" fmla="*/ 540 w 607"/>
                  <a:gd name="T7" fmla="*/ 15 h 604"/>
                  <a:gd name="T8" fmla="*/ 304 w 607"/>
                  <a:gd name="T9" fmla="*/ 251 h 604"/>
                  <a:gd name="T10" fmla="*/ 68 w 607"/>
                  <a:gd name="T11" fmla="*/ 15 h 604"/>
                  <a:gd name="T12" fmla="*/ 15 w 607"/>
                  <a:gd name="T13" fmla="*/ 15 h 604"/>
                  <a:gd name="T14" fmla="*/ 15 w 607"/>
                  <a:gd name="T15" fmla="*/ 68 h 604"/>
                  <a:gd name="T16" fmla="*/ 251 w 607"/>
                  <a:gd name="T17" fmla="*/ 304 h 604"/>
                  <a:gd name="T18" fmla="*/ 15 w 607"/>
                  <a:gd name="T19" fmla="*/ 540 h 604"/>
                  <a:gd name="T20" fmla="*/ 15 w 607"/>
                  <a:gd name="T21" fmla="*/ 593 h 604"/>
                  <a:gd name="T22" fmla="*/ 42 w 607"/>
                  <a:gd name="T23" fmla="*/ 604 h 604"/>
                  <a:gd name="T24" fmla="*/ 68 w 607"/>
                  <a:gd name="T25" fmla="*/ 593 h 604"/>
                  <a:gd name="T26" fmla="*/ 304 w 607"/>
                  <a:gd name="T27" fmla="*/ 357 h 604"/>
                  <a:gd name="T28" fmla="*/ 540 w 607"/>
                  <a:gd name="T29" fmla="*/ 593 h 604"/>
                  <a:gd name="T30" fmla="*/ 566 w 607"/>
                  <a:gd name="T31" fmla="*/ 604 h 604"/>
                  <a:gd name="T32" fmla="*/ 593 w 607"/>
                  <a:gd name="T33" fmla="*/ 593 h 604"/>
                  <a:gd name="T34" fmla="*/ 593 w 607"/>
                  <a:gd name="T35" fmla="*/ 540 h 604"/>
                  <a:gd name="T36" fmla="*/ 357 w 607"/>
                  <a:gd name="T37" fmla="*/ 3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7" h="604">
                    <a:moveTo>
                      <a:pt x="357" y="304"/>
                    </a:moveTo>
                    <a:lnTo>
                      <a:pt x="593" y="68"/>
                    </a:lnTo>
                    <a:cubicBezTo>
                      <a:pt x="607" y="53"/>
                      <a:pt x="607" y="30"/>
                      <a:pt x="593" y="15"/>
                    </a:cubicBezTo>
                    <a:cubicBezTo>
                      <a:pt x="578" y="0"/>
                      <a:pt x="554" y="0"/>
                      <a:pt x="540" y="15"/>
                    </a:cubicBezTo>
                    <a:lnTo>
                      <a:pt x="304" y="251"/>
                    </a:lnTo>
                    <a:lnTo>
                      <a:pt x="68" y="15"/>
                    </a:lnTo>
                    <a:cubicBezTo>
                      <a:pt x="53" y="0"/>
                      <a:pt x="30" y="0"/>
                      <a:pt x="15" y="15"/>
                    </a:cubicBezTo>
                    <a:cubicBezTo>
                      <a:pt x="0" y="30"/>
                      <a:pt x="0" y="53"/>
                      <a:pt x="15" y="68"/>
                    </a:cubicBezTo>
                    <a:lnTo>
                      <a:pt x="251" y="304"/>
                    </a:lnTo>
                    <a:lnTo>
                      <a:pt x="15" y="540"/>
                    </a:lnTo>
                    <a:cubicBezTo>
                      <a:pt x="0" y="554"/>
                      <a:pt x="0" y="578"/>
                      <a:pt x="15" y="593"/>
                    </a:cubicBezTo>
                    <a:cubicBezTo>
                      <a:pt x="22" y="600"/>
                      <a:pt x="32" y="604"/>
                      <a:pt x="42" y="604"/>
                    </a:cubicBezTo>
                    <a:cubicBezTo>
                      <a:pt x="51" y="604"/>
                      <a:pt x="61" y="600"/>
                      <a:pt x="68" y="593"/>
                    </a:cubicBezTo>
                    <a:lnTo>
                      <a:pt x="304" y="357"/>
                    </a:lnTo>
                    <a:lnTo>
                      <a:pt x="540" y="593"/>
                    </a:lnTo>
                    <a:cubicBezTo>
                      <a:pt x="547" y="600"/>
                      <a:pt x="557" y="604"/>
                      <a:pt x="566" y="604"/>
                    </a:cubicBezTo>
                    <a:cubicBezTo>
                      <a:pt x="576" y="604"/>
                      <a:pt x="585" y="600"/>
                      <a:pt x="593" y="593"/>
                    </a:cubicBezTo>
                    <a:cubicBezTo>
                      <a:pt x="607" y="578"/>
                      <a:pt x="607" y="554"/>
                      <a:pt x="593" y="540"/>
                    </a:cubicBezTo>
                    <a:lnTo>
                      <a:pt x="357" y="30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7670381-0915-664F-9CE0-DF3A4147B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557" y="2636136"/>
              <a:ext cx="408025" cy="408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521796D-9BF6-0447-AA0F-DE82EE71F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0314" y="2633041"/>
              <a:ext cx="408024" cy="408024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772A76-460F-054B-B023-7D2CF13E09FC}"/>
                </a:ext>
              </a:extLst>
            </p:cNvPr>
            <p:cNvSpPr txBox="1"/>
            <p:nvPr/>
          </p:nvSpPr>
          <p:spPr>
            <a:xfrm>
              <a:off x="4434778" y="3017646"/>
              <a:ext cx="1550253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 marL="0" marR="0" indent="0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latin typeface="+mn-ea"/>
                  <a:cs typeface="Arial"/>
                  <a:sym typeface="Arial"/>
                </a:rPr>
                <a:t>  카메라             갤러리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58551D-5E1D-7944-BAF7-451F90B97A10}"/>
              </a:ext>
            </a:extLst>
          </p:cNvPr>
          <p:cNvSpPr/>
          <p:nvPr/>
        </p:nvSpPr>
        <p:spPr>
          <a:xfrm>
            <a:off x="405632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3C669E4-FBD2-3447-863F-78E06894B381}"/>
              </a:ext>
            </a:extLst>
          </p:cNvPr>
          <p:cNvSpPr/>
          <p:nvPr/>
        </p:nvSpPr>
        <p:spPr>
          <a:xfrm>
            <a:off x="3752577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04AECDC-2E54-0E4B-A558-D01F290E707B}"/>
              </a:ext>
            </a:extLst>
          </p:cNvPr>
          <p:cNvSpPr/>
          <p:nvPr/>
        </p:nvSpPr>
        <p:spPr>
          <a:xfrm>
            <a:off x="5924921" y="115050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D1C9875-BA54-9646-8DF9-1C6577F9D5CA}"/>
              </a:ext>
            </a:extLst>
          </p:cNvPr>
          <p:cNvSpPr/>
          <p:nvPr/>
        </p:nvSpPr>
        <p:spPr>
          <a:xfrm>
            <a:off x="4157744" y="242960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4D2AC3F-491A-544E-9105-C2CF14500DD9}"/>
              </a:ext>
            </a:extLst>
          </p:cNvPr>
          <p:cNvSpPr/>
          <p:nvPr/>
        </p:nvSpPr>
        <p:spPr>
          <a:xfrm>
            <a:off x="343731" y="495300"/>
            <a:ext cx="3063173" cy="5901706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6E479D7-D169-DE40-85DA-DA0C8EEA2DB7}"/>
              </a:ext>
            </a:extLst>
          </p:cNvPr>
          <p:cNvGrpSpPr/>
          <p:nvPr/>
        </p:nvGrpSpPr>
        <p:grpSpPr>
          <a:xfrm>
            <a:off x="616110" y="1664510"/>
            <a:ext cx="2436280" cy="3002062"/>
            <a:chOff x="2953005" y="165124"/>
            <a:chExt cx="2436280" cy="3367549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E6001BC-AD8D-244E-B50B-561C74E97CAA}"/>
                </a:ext>
              </a:extLst>
            </p:cNvPr>
            <p:cNvSpPr/>
            <p:nvPr/>
          </p:nvSpPr>
          <p:spPr>
            <a:xfrm>
              <a:off x="2953005" y="165124"/>
              <a:ext cx="2436280" cy="3367549"/>
            </a:xfrm>
            <a:prstGeom prst="roundRect">
              <a:avLst>
                <a:gd name="adj" fmla="val 37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A223D56-85E7-7449-806A-7D4252067F29}"/>
                </a:ext>
              </a:extLst>
            </p:cNvPr>
            <p:cNvSpPr txBox="1"/>
            <p:nvPr/>
          </p:nvSpPr>
          <p:spPr>
            <a:xfrm>
              <a:off x="3134093" y="204918"/>
              <a:ext cx="2073842" cy="3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등록된 사진 표시</a:t>
              </a:r>
            </a:p>
          </p:txBody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105AB3A4-0884-F848-A5A4-DDD000A48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72" y="261772"/>
              <a:ext cx="80388" cy="80388"/>
            </a:xfrm>
            <a:custGeom>
              <a:avLst/>
              <a:gdLst>
                <a:gd name="T0" fmla="*/ 357 w 607"/>
                <a:gd name="T1" fmla="*/ 304 h 604"/>
                <a:gd name="T2" fmla="*/ 593 w 607"/>
                <a:gd name="T3" fmla="*/ 68 h 604"/>
                <a:gd name="T4" fmla="*/ 593 w 607"/>
                <a:gd name="T5" fmla="*/ 15 h 604"/>
                <a:gd name="T6" fmla="*/ 540 w 607"/>
                <a:gd name="T7" fmla="*/ 15 h 604"/>
                <a:gd name="T8" fmla="*/ 304 w 607"/>
                <a:gd name="T9" fmla="*/ 251 h 604"/>
                <a:gd name="T10" fmla="*/ 68 w 607"/>
                <a:gd name="T11" fmla="*/ 15 h 604"/>
                <a:gd name="T12" fmla="*/ 15 w 607"/>
                <a:gd name="T13" fmla="*/ 15 h 604"/>
                <a:gd name="T14" fmla="*/ 15 w 607"/>
                <a:gd name="T15" fmla="*/ 68 h 604"/>
                <a:gd name="T16" fmla="*/ 251 w 607"/>
                <a:gd name="T17" fmla="*/ 304 h 604"/>
                <a:gd name="T18" fmla="*/ 15 w 607"/>
                <a:gd name="T19" fmla="*/ 540 h 604"/>
                <a:gd name="T20" fmla="*/ 15 w 607"/>
                <a:gd name="T21" fmla="*/ 593 h 604"/>
                <a:gd name="T22" fmla="*/ 42 w 607"/>
                <a:gd name="T23" fmla="*/ 604 h 604"/>
                <a:gd name="T24" fmla="*/ 68 w 607"/>
                <a:gd name="T25" fmla="*/ 593 h 604"/>
                <a:gd name="T26" fmla="*/ 304 w 607"/>
                <a:gd name="T27" fmla="*/ 357 h 604"/>
                <a:gd name="T28" fmla="*/ 540 w 607"/>
                <a:gd name="T29" fmla="*/ 593 h 604"/>
                <a:gd name="T30" fmla="*/ 566 w 607"/>
                <a:gd name="T31" fmla="*/ 604 h 604"/>
                <a:gd name="T32" fmla="*/ 593 w 607"/>
                <a:gd name="T33" fmla="*/ 593 h 604"/>
                <a:gd name="T34" fmla="*/ 593 w 607"/>
                <a:gd name="T35" fmla="*/ 540 h 604"/>
                <a:gd name="T36" fmla="*/ 357 w 607"/>
                <a:gd name="T37" fmla="*/ 3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7" h="604">
                  <a:moveTo>
                    <a:pt x="357" y="304"/>
                  </a:moveTo>
                  <a:lnTo>
                    <a:pt x="593" y="68"/>
                  </a:lnTo>
                  <a:cubicBezTo>
                    <a:pt x="607" y="53"/>
                    <a:pt x="607" y="30"/>
                    <a:pt x="593" y="15"/>
                  </a:cubicBezTo>
                  <a:cubicBezTo>
                    <a:pt x="578" y="0"/>
                    <a:pt x="554" y="0"/>
                    <a:pt x="540" y="15"/>
                  </a:cubicBezTo>
                  <a:lnTo>
                    <a:pt x="304" y="251"/>
                  </a:lnTo>
                  <a:lnTo>
                    <a:pt x="68" y="15"/>
                  </a:lnTo>
                  <a:cubicBezTo>
                    <a:pt x="53" y="0"/>
                    <a:pt x="30" y="0"/>
                    <a:pt x="15" y="15"/>
                  </a:cubicBezTo>
                  <a:cubicBezTo>
                    <a:pt x="0" y="30"/>
                    <a:pt x="0" y="53"/>
                    <a:pt x="15" y="68"/>
                  </a:cubicBezTo>
                  <a:lnTo>
                    <a:pt x="251" y="304"/>
                  </a:lnTo>
                  <a:lnTo>
                    <a:pt x="15" y="540"/>
                  </a:lnTo>
                  <a:cubicBezTo>
                    <a:pt x="0" y="554"/>
                    <a:pt x="0" y="578"/>
                    <a:pt x="15" y="593"/>
                  </a:cubicBezTo>
                  <a:cubicBezTo>
                    <a:pt x="22" y="600"/>
                    <a:pt x="32" y="604"/>
                    <a:pt x="42" y="604"/>
                  </a:cubicBezTo>
                  <a:cubicBezTo>
                    <a:pt x="51" y="604"/>
                    <a:pt x="61" y="600"/>
                    <a:pt x="68" y="593"/>
                  </a:cubicBezTo>
                  <a:lnTo>
                    <a:pt x="304" y="357"/>
                  </a:lnTo>
                  <a:lnTo>
                    <a:pt x="540" y="593"/>
                  </a:lnTo>
                  <a:cubicBezTo>
                    <a:pt x="547" y="600"/>
                    <a:pt x="557" y="604"/>
                    <a:pt x="566" y="604"/>
                  </a:cubicBezTo>
                  <a:cubicBezTo>
                    <a:pt x="576" y="604"/>
                    <a:pt x="585" y="600"/>
                    <a:pt x="593" y="593"/>
                  </a:cubicBezTo>
                  <a:cubicBezTo>
                    <a:pt x="607" y="578"/>
                    <a:pt x="607" y="554"/>
                    <a:pt x="593" y="540"/>
                  </a:cubicBezTo>
                  <a:lnTo>
                    <a:pt x="357" y="3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DB206FD8-8E4F-A342-A4B2-F160363C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00" y="1935163"/>
            <a:ext cx="2225964" cy="2225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4380B2-9E71-1349-863A-FD766167E60E}"/>
              </a:ext>
            </a:extLst>
          </p:cNvPr>
          <p:cNvSpPr/>
          <p:nvPr/>
        </p:nvSpPr>
        <p:spPr>
          <a:xfrm>
            <a:off x="740026" y="160493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020E7B5-F1C0-4933-A631-73E2F502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2" y="1207937"/>
            <a:ext cx="382638" cy="382638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49AA7800-DD15-FF4A-8399-E217DDC01382}"/>
              </a:ext>
            </a:extLst>
          </p:cNvPr>
          <p:cNvSpPr/>
          <p:nvPr/>
        </p:nvSpPr>
        <p:spPr>
          <a:xfrm>
            <a:off x="2604426" y="115222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모서리가 둥근 직사각형 47">
            <a:extLst>
              <a:ext uri="{FF2B5EF4-FFF2-40B4-BE49-F238E27FC236}">
                <a16:creationId xmlns:a16="http://schemas.microsoft.com/office/drawing/2014/main" id="{D69F5F11-FEA6-49B3-92B6-FFD10691825E}"/>
              </a:ext>
            </a:extLst>
          </p:cNvPr>
          <p:cNvSpPr/>
          <p:nvPr/>
        </p:nvSpPr>
        <p:spPr>
          <a:xfrm>
            <a:off x="1571222" y="4302089"/>
            <a:ext cx="511320" cy="206237"/>
          </a:xfrm>
          <a:prstGeom prst="roundRect">
            <a:avLst/>
          </a:prstGeom>
          <a:solidFill>
            <a:srgbClr val="30407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</a:rPr>
              <a:t>사진변경</a:t>
            </a:r>
            <a:endParaRPr kumimoji="1"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2619482-EF04-4CBA-ABA7-D7BA44544B40}"/>
              </a:ext>
            </a:extLst>
          </p:cNvPr>
          <p:cNvSpPr/>
          <p:nvPr/>
        </p:nvSpPr>
        <p:spPr>
          <a:xfrm>
            <a:off x="1419613" y="421353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2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C5CCE-0F58-4B67-9535-D93C6581C6EB}"/>
              </a:ext>
            </a:extLst>
          </p:cNvPr>
          <p:cNvSpPr txBox="1"/>
          <p:nvPr/>
        </p:nvSpPr>
        <p:spPr>
          <a:xfrm>
            <a:off x="398012" y="1052174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투데이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020E7B5-F1C0-4933-A631-73E2F502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2" y="1207937"/>
            <a:ext cx="382638" cy="3826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AF898D-0FE1-414B-A6D7-B47AF2DC812B}"/>
              </a:ext>
            </a:extLst>
          </p:cNvPr>
          <p:cNvSpPr txBox="1"/>
          <p:nvPr/>
        </p:nvSpPr>
        <p:spPr>
          <a:xfrm>
            <a:off x="2428875" y="164800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20F7B1-1998-4F3B-8014-095231BBB807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5EBD48-8189-42F0-B383-976A7DD9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78461"/>
              </p:ext>
            </p:extLst>
          </p:nvPr>
        </p:nvGraphicFramePr>
        <p:xfrm>
          <a:off x="7032334" y="535701"/>
          <a:ext cx="2768891" cy="6093578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투데이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투데이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화면의 오늘의 일정 영역을 누르면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우측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화면의 오늘 날짜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참여시간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상세화면으로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대도시 구역 일정 계획과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나의 계획된 일정 정보를 표시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로그인한 사용자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봉사자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사진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이름 및 회중 표시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사진이 등록된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해당 영역을 누르면 등록된 사진이 팝업으로 표시됨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구역명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및 시간대별 계획된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봉사자명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표시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(2-2)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해당 영역 클릭 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해당 타임의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봉사계획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메뉴 상세 화면으로 이동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날짜의 특정 타임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 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아이콘을 누르면 봉사계획 리스트 화면으로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 화면 상세 설명은 다음 페이지 참조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봉사자 정보 표시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 미포함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타임의 봉사자 상세 내역이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날짜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봉사타임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(5-1)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인도자 정보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(5-2)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사진을 누르면 인도자 사진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팝업창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 정보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(5-3)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또는 회중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을 누르면 해당 봉사자 사진 팝업 표시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u="sng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C20A"/>
                          </a:highlight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인도자는</a:t>
                      </a:r>
                      <a:r>
                        <a:rPr lang="ko-KR" altLang="en-US" sz="80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C20A"/>
                          </a:highlight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이름에 인도자 지정 컬러로 표시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본인 정보는 파란색으로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불참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버튼을 누르면 계획된 타임에 봉사 참여 계획을 취소함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 짝 지정 기능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봉사 인도자 전용 기능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참여자 목록에서 비어있는 버튼을 처음에 누르는 봉사자부터 순서대로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1-&gt;2-&gt;3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짝수로 배정된다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(15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2EAA19-F160-DD46-A08E-C6B4B6E85B8B}"/>
              </a:ext>
            </a:extLst>
          </p:cNvPr>
          <p:cNvGrpSpPr/>
          <p:nvPr/>
        </p:nvGrpSpPr>
        <p:grpSpPr>
          <a:xfrm>
            <a:off x="495789" y="2117946"/>
            <a:ext cx="2776049" cy="689547"/>
            <a:chOff x="468979" y="1731417"/>
            <a:chExt cx="2824290" cy="689547"/>
          </a:xfrm>
        </p:grpSpPr>
        <p:sp>
          <p:nvSpPr>
            <p:cNvPr id="50" name="사각형: 둥근 모서리 3">
              <a:extLst>
                <a:ext uri="{FF2B5EF4-FFF2-40B4-BE49-F238E27FC236}">
                  <a16:creationId xmlns:a16="http://schemas.microsoft.com/office/drawing/2014/main" id="{FA61C3BC-FC8F-1444-8257-E865EFD55B4C}"/>
                </a:ext>
              </a:extLst>
            </p:cNvPr>
            <p:cNvSpPr/>
            <p:nvPr/>
          </p:nvSpPr>
          <p:spPr>
            <a:xfrm>
              <a:off x="468979" y="1731417"/>
              <a:ext cx="2824290" cy="689547"/>
            </a:xfrm>
            <a:prstGeom prst="roundRect">
              <a:avLst>
                <a:gd name="adj" fmla="val 5856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오늘의 일정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84E6F2-4486-3742-B37A-D610BB74F96D}"/>
                </a:ext>
              </a:extLst>
            </p:cNvPr>
            <p:cNvSpPr txBox="1"/>
            <p:nvPr/>
          </p:nvSpPr>
          <p:spPr>
            <a:xfrm>
              <a:off x="698633" y="2097876"/>
              <a:ext cx="2594404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 marL="0" marR="0" indent="0" algn="r" rtl="0">
                <a:spcBef>
                  <a:spcPts val="0"/>
                </a:spcBef>
                <a:buSzPct val="25000"/>
                <a:buNone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~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 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FC20A"/>
                  </a:highlight>
                  <a:latin typeface="+mn-ea"/>
                  <a:cs typeface="Arial"/>
                  <a:sym typeface="Arial"/>
                </a:rPr>
                <a:t>인도자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〉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92FE4E-3C42-1C41-82CA-BE0F088B34A2}"/>
              </a:ext>
            </a:extLst>
          </p:cNvPr>
          <p:cNvGrpSpPr/>
          <p:nvPr/>
        </p:nvGrpSpPr>
        <p:grpSpPr>
          <a:xfrm>
            <a:off x="493968" y="3033569"/>
            <a:ext cx="2776276" cy="2280730"/>
            <a:chOff x="493968" y="3073907"/>
            <a:chExt cx="2776276" cy="228073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5D00E3-3232-CD44-8AFC-49DEF41E9023}"/>
                </a:ext>
              </a:extLst>
            </p:cNvPr>
            <p:cNvGrpSpPr/>
            <p:nvPr/>
          </p:nvGrpSpPr>
          <p:grpSpPr>
            <a:xfrm>
              <a:off x="493968" y="3073907"/>
              <a:ext cx="2776276" cy="2280730"/>
              <a:chOff x="468748" y="1731417"/>
              <a:chExt cx="2824521" cy="2280730"/>
            </a:xfrm>
          </p:grpSpPr>
          <p:sp>
            <p:nvSpPr>
              <p:cNvPr id="55" name="사각형: 둥근 모서리 3">
                <a:extLst>
                  <a:ext uri="{FF2B5EF4-FFF2-40B4-BE49-F238E27FC236}">
                    <a16:creationId xmlns:a16="http://schemas.microsoft.com/office/drawing/2014/main" id="{A6D8A24E-620C-4A43-B03F-64AB5A4BCC3E}"/>
                  </a:ext>
                </a:extLst>
              </p:cNvPr>
              <p:cNvSpPr/>
              <p:nvPr/>
            </p:nvSpPr>
            <p:spPr>
              <a:xfrm>
                <a:off x="468979" y="1731417"/>
                <a:ext cx="2824290" cy="2280730"/>
              </a:xfrm>
              <a:prstGeom prst="roundRect">
                <a:avLst>
                  <a:gd name="adj" fmla="val 2046"/>
                </a:avLst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:r>
                  <a:rPr lang="en-US" altLang="ko-KR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구역명</a:t>
                </a:r>
                <a:r>
                  <a:rPr lang="en-US" altLang="ko-KR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1]</a:t>
                </a:r>
                <a:endPara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AFB8AC-B4B6-D941-B619-6F1FA63A1A88}"/>
                  </a:ext>
                </a:extLst>
              </p:cNvPr>
              <p:cNvSpPr txBox="1"/>
              <p:nvPr/>
            </p:nvSpPr>
            <p:spPr>
              <a:xfrm>
                <a:off x="468748" y="2097876"/>
                <a:ext cx="2824289" cy="163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72000" tIns="0" rIns="36000" bIns="0" rtlCol="0" anchor="t" anchorCtr="0">
                <a:spAutoFit/>
              </a:bodyPr>
              <a:lstStyle/>
              <a:p>
                <a:pPr marL="0" marR="0" indent="0" rtl="0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10:00-11:00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11:00-12:00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12:00-1:00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1:00-2:00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2:00-3:00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3:00-4:00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4:00-5:00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5:00-6:00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6:00-7:00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3F4D6AF-EFCE-5248-81B1-5B8AE7DB4025}"/>
                </a:ext>
              </a:extLst>
            </p:cNvPr>
            <p:cNvGrpSpPr/>
            <p:nvPr/>
          </p:nvGrpSpPr>
          <p:grpSpPr>
            <a:xfrm>
              <a:off x="1542001" y="5157787"/>
              <a:ext cx="693993" cy="108292"/>
              <a:chOff x="3062377" y="1190445"/>
              <a:chExt cx="981806" cy="155276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C943BE7-B99D-A843-80E3-19F2E4E14DE3}"/>
                  </a:ext>
                </a:extLst>
              </p:cNvPr>
              <p:cNvSpPr/>
              <p:nvPr/>
            </p:nvSpPr>
            <p:spPr>
              <a:xfrm>
                <a:off x="306237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C2FDF51-BCCB-5441-8238-2A56105AFC3C}"/>
                  </a:ext>
                </a:extLst>
              </p:cNvPr>
              <p:cNvSpPr/>
              <p:nvPr/>
            </p:nvSpPr>
            <p:spPr>
              <a:xfrm>
                <a:off x="3475642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8B50579-466D-7E46-99D6-0912EF86CE7D}"/>
                  </a:ext>
                </a:extLst>
              </p:cNvPr>
              <p:cNvSpPr/>
              <p:nvPr/>
            </p:nvSpPr>
            <p:spPr>
              <a:xfrm>
                <a:off x="388890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62" name="사각형: 둥근 모서리 3">
            <a:extLst>
              <a:ext uri="{FF2B5EF4-FFF2-40B4-BE49-F238E27FC236}">
                <a16:creationId xmlns:a16="http://schemas.microsoft.com/office/drawing/2014/main" id="{423E030B-5626-CE4E-90C4-768D2F72DC3F}"/>
              </a:ext>
            </a:extLst>
          </p:cNvPr>
          <p:cNvSpPr/>
          <p:nvPr/>
        </p:nvSpPr>
        <p:spPr>
          <a:xfrm>
            <a:off x="488027" y="5436327"/>
            <a:ext cx="2776049" cy="302807"/>
          </a:xfrm>
          <a:prstGeom prst="roundRect">
            <a:avLst>
              <a:gd name="adj" fmla="val 5856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공지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대도시 특별 공개 증거에 참여하는 모든 자원 봉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831389-6A33-6247-ADEC-A6CA01601F2E}"/>
              </a:ext>
            </a:extLst>
          </p:cNvPr>
          <p:cNvSpPr/>
          <p:nvPr/>
        </p:nvSpPr>
        <p:spPr>
          <a:xfrm>
            <a:off x="405632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E567F3-D4FF-4276-973B-943388EC39EB}"/>
              </a:ext>
            </a:extLst>
          </p:cNvPr>
          <p:cNvSpPr/>
          <p:nvPr/>
        </p:nvSpPr>
        <p:spPr>
          <a:xfrm>
            <a:off x="476731" y="208264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B3B5F7-0862-1C45-93B2-2829D7131076}"/>
              </a:ext>
            </a:extLst>
          </p:cNvPr>
          <p:cNvSpPr/>
          <p:nvPr/>
        </p:nvSpPr>
        <p:spPr>
          <a:xfrm>
            <a:off x="2484066" y="120344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위쪽/아래쪽 화살표[U] 1">
            <a:extLst>
              <a:ext uri="{FF2B5EF4-FFF2-40B4-BE49-F238E27FC236}">
                <a16:creationId xmlns:a16="http://schemas.microsoft.com/office/drawing/2014/main" id="{846AD5B7-2EF3-E140-8574-DF4641BE2ADB}"/>
              </a:ext>
            </a:extLst>
          </p:cNvPr>
          <p:cNvSpPr/>
          <p:nvPr/>
        </p:nvSpPr>
        <p:spPr>
          <a:xfrm>
            <a:off x="3052390" y="3139570"/>
            <a:ext cx="169330" cy="1909035"/>
          </a:xfrm>
          <a:prstGeom prst="upDownArrow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왼쪽/오른쪽 화살표[L] 5">
            <a:extLst>
              <a:ext uri="{FF2B5EF4-FFF2-40B4-BE49-F238E27FC236}">
                <a16:creationId xmlns:a16="http://schemas.microsoft.com/office/drawing/2014/main" id="{1E16CF03-FD3F-BD41-9939-0DF157B9E166}"/>
              </a:ext>
            </a:extLst>
          </p:cNvPr>
          <p:cNvSpPr/>
          <p:nvPr/>
        </p:nvSpPr>
        <p:spPr>
          <a:xfrm>
            <a:off x="618994" y="5069001"/>
            <a:ext cx="2462100" cy="120513"/>
          </a:xfrm>
          <a:prstGeom prst="leftRightArrow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DFE1B5D-7381-A144-A972-C4D622AFF125}"/>
              </a:ext>
            </a:extLst>
          </p:cNvPr>
          <p:cNvSpPr/>
          <p:nvPr/>
        </p:nvSpPr>
        <p:spPr>
          <a:xfrm>
            <a:off x="405633" y="3573053"/>
            <a:ext cx="2816088" cy="23448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109B85C-9009-5644-868D-1DB70EED150D}"/>
              </a:ext>
            </a:extLst>
          </p:cNvPr>
          <p:cNvSpPr/>
          <p:nvPr/>
        </p:nvSpPr>
        <p:spPr>
          <a:xfrm>
            <a:off x="307360" y="359964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1DA8F4E-2A92-C744-A5A3-2F00F4CF0C47}"/>
              </a:ext>
            </a:extLst>
          </p:cNvPr>
          <p:cNvSpPr txBox="1"/>
          <p:nvPr/>
        </p:nvSpPr>
        <p:spPr>
          <a:xfrm>
            <a:off x="3726916" y="1138809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봉사계획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D0B4BB8-3622-324B-8D44-870390230F06}"/>
              </a:ext>
            </a:extLst>
          </p:cNvPr>
          <p:cNvSpPr txBox="1"/>
          <p:nvPr/>
        </p:nvSpPr>
        <p:spPr>
          <a:xfrm>
            <a:off x="5757779" y="1227067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14A3517-C80B-934F-8D09-955C28F73672}"/>
              </a:ext>
            </a:extLst>
          </p:cNvPr>
          <p:cNvGrpSpPr/>
          <p:nvPr/>
        </p:nvGrpSpPr>
        <p:grpSpPr>
          <a:xfrm>
            <a:off x="3824693" y="1675361"/>
            <a:ext cx="2776049" cy="4066974"/>
            <a:chOff x="468979" y="1731417"/>
            <a:chExt cx="2824290" cy="4066974"/>
          </a:xfrm>
        </p:grpSpPr>
        <p:sp>
          <p:nvSpPr>
            <p:cNvPr id="142" name="사각형: 둥근 모서리 3">
              <a:extLst>
                <a:ext uri="{FF2B5EF4-FFF2-40B4-BE49-F238E27FC236}">
                  <a16:creationId xmlns:a16="http://schemas.microsoft.com/office/drawing/2014/main" id="{87BACF30-F1A7-0244-A3A2-0B0161FE2128}"/>
                </a:ext>
              </a:extLst>
            </p:cNvPr>
            <p:cNvSpPr/>
            <p:nvPr/>
          </p:nvSpPr>
          <p:spPr>
            <a:xfrm>
              <a:off x="468979" y="1731417"/>
              <a:ext cx="2824290" cy="4043829"/>
            </a:xfrm>
            <a:prstGeom prst="roundRect">
              <a:avLst>
                <a:gd name="adj" fmla="val 1190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CEFDD2-2D4C-D742-AF4C-6EB87924725A}"/>
                </a:ext>
              </a:extLst>
            </p:cNvPr>
            <p:cNvSpPr txBox="1"/>
            <p:nvPr/>
          </p:nvSpPr>
          <p:spPr>
            <a:xfrm>
              <a:off x="698633" y="2097876"/>
              <a:ext cx="2529709" cy="23699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인도자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최능력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형제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(010-1111-2222)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참여자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김사랑</a:t>
              </a:r>
              <a:r>
                <a:rPr lang="ko-KR" altLang="en-US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서울수서</a:t>
              </a:r>
              <a:r>
                <a:rPr lang="en-US" altLang="ko-KR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이공의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서울수서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박지혜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서울일원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FC20A"/>
                  </a:highlight>
                  <a:latin typeface="+mn-ea"/>
                  <a:cs typeface="Arial"/>
                  <a:sym typeface="Arial"/>
                </a:rPr>
                <a:t>최능력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서울일원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오기쁨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서울개포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정평화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서울개포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7736637-85AE-5D41-B574-EA03DA0F19CF}"/>
                </a:ext>
              </a:extLst>
            </p:cNvPr>
            <p:cNvSpPr txBox="1"/>
            <p:nvPr/>
          </p:nvSpPr>
          <p:spPr>
            <a:xfrm>
              <a:off x="698633" y="4719915"/>
              <a:ext cx="2529709" cy="1078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12:00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인도자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ㅇㅇㅇ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형제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(010-1111-2222)</a:t>
              </a:r>
            </a:p>
          </p:txBody>
        </p: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90CAD8BF-B814-6348-9335-2B3B0FA9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94" y="2754313"/>
            <a:ext cx="382638" cy="382638"/>
          </a:xfrm>
          <a:prstGeom prst="rect">
            <a:avLst/>
          </a:prstGeom>
        </p:spPr>
      </p:pic>
      <p:sp>
        <p:nvSpPr>
          <p:cNvPr id="146" name="Freeform 5">
            <a:extLst>
              <a:ext uri="{FF2B5EF4-FFF2-40B4-BE49-F238E27FC236}">
                <a16:creationId xmlns:a16="http://schemas.microsoft.com/office/drawing/2014/main" id="{E79701A0-4C41-0D49-80B8-C144A8A1FBA4}"/>
              </a:ext>
            </a:extLst>
          </p:cNvPr>
          <p:cNvSpPr>
            <a:spLocks/>
          </p:cNvSpPr>
          <p:nvPr/>
        </p:nvSpPr>
        <p:spPr bwMode="auto">
          <a:xfrm rot="10800000">
            <a:off x="3824693" y="792320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D0B08197-C97F-E748-AD50-0AC690F948C9}"/>
              </a:ext>
            </a:extLst>
          </p:cNvPr>
          <p:cNvSpPr/>
          <p:nvPr/>
        </p:nvSpPr>
        <p:spPr>
          <a:xfrm>
            <a:off x="6069510" y="2303276"/>
            <a:ext cx="361005" cy="20623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dirty="0">
                <a:solidFill>
                  <a:schemeClr val="bg1"/>
                </a:solidFill>
              </a:rPr>
              <a:t>불참</a:t>
            </a:r>
            <a:endParaRPr kumimoji="1" lang="en-US" altLang="ko-KR" sz="800" dirty="0">
              <a:solidFill>
                <a:schemeClr val="bg1"/>
              </a:solidFill>
            </a:endParaRP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191AF10E-5DA9-A240-9997-2DCDCD41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93" y="5359697"/>
            <a:ext cx="382638" cy="382638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955E45C-2A0C-2D44-87FF-3C525D1AF4BE}"/>
              </a:ext>
            </a:extLst>
          </p:cNvPr>
          <p:cNvSpPr/>
          <p:nvPr/>
        </p:nvSpPr>
        <p:spPr>
          <a:xfrm>
            <a:off x="4486615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E8DCB03F-8BAA-4F48-8A01-0CB125520FAD}"/>
              </a:ext>
            </a:extLst>
          </p:cNvPr>
          <p:cNvSpPr/>
          <p:nvPr/>
        </p:nvSpPr>
        <p:spPr>
          <a:xfrm>
            <a:off x="6069509" y="4923416"/>
            <a:ext cx="361005" cy="20623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dirty="0">
                <a:solidFill>
                  <a:schemeClr val="bg1"/>
                </a:solidFill>
              </a:rPr>
              <a:t>불참</a:t>
            </a:r>
            <a:endParaRPr kumimoji="1"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B55F8B-2295-4944-B68F-EE41AD4F8BEC}"/>
              </a:ext>
            </a:extLst>
          </p:cNvPr>
          <p:cNvSpPr/>
          <p:nvPr/>
        </p:nvSpPr>
        <p:spPr>
          <a:xfrm>
            <a:off x="373563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4B3F40-6347-804A-ADB6-FFB91AC8642E}"/>
              </a:ext>
            </a:extLst>
          </p:cNvPr>
          <p:cNvSpPr/>
          <p:nvPr/>
        </p:nvSpPr>
        <p:spPr>
          <a:xfrm>
            <a:off x="5706612" y="108472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BFBFC0A-678E-0643-8590-35E2FAE05C2A}"/>
              </a:ext>
            </a:extLst>
          </p:cNvPr>
          <p:cNvSpPr/>
          <p:nvPr/>
        </p:nvSpPr>
        <p:spPr>
          <a:xfrm>
            <a:off x="3765695" y="16018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73793EED-C08A-FF41-875D-84CC5102FD18}"/>
              </a:ext>
            </a:extLst>
          </p:cNvPr>
          <p:cNvSpPr/>
          <p:nvPr/>
        </p:nvSpPr>
        <p:spPr>
          <a:xfrm>
            <a:off x="3903414" y="66654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위쪽/아래쪽 화살표[U] 151">
            <a:extLst>
              <a:ext uri="{FF2B5EF4-FFF2-40B4-BE49-F238E27FC236}">
                <a16:creationId xmlns:a16="http://schemas.microsoft.com/office/drawing/2014/main" id="{33436A94-35B2-684F-B8A6-1D7F21F08DD7}"/>
              </a:ext>
            </a:extLst>
          </p:cNvPr>
          <p:cNvSpPr/>
          <p:nvPr/>
        </p:nvSpPr>
        <p:spPr>
          <a:xfrm>
            <a:off x="6446578" y="1755776"/>
            <a:ext cx="169330" cy="3916290"/>
          </a:xfrm>
          <a:prstGeom prst="upDownArrow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97D513B-39D3-0D4A-9AE3-4F52B0EEFF31}"/>
              </a:ext>
            </a:extLst>
          </p:cNvPr>
          <p:cNvSpPr/>
          <p:nvPr/>
        </p:nvSpPr>
        <p:spPr>
          <a:xfrm>
            <a:off x="1487930" y="304156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21212CB-D190-F348-B23B-C66D3A9FBA0A}"/>
              </a:ext>
            </a:extLst>
          </p:cNvPr>
          <p:cNvSpPr/>
          <p:nvPr/>
        </p:nvSpPr>
        <p:spPr>
          <a:xfrm>
            <a:off x="4062635" y="229896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D195AEB-3D96-4342-BCBC-C870CADDDDF5}"/>
              </a:ext>
            </a:extLst>
          </p:cNvPr>
          <p:cNvSpPr/>
          <p:nvPr/>
        </p:nvSpPr>
        <p:spPr>
          <a:xfrm>
            <a:off x="3978070" y="280749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DB9289B-F9F5-DA41-ABA8-92489842004C}"/>
              </a:ext>
            </a:extLst>
          </p:cNvPr>
          <p:cNvSpPr/>
          <p:nvPr/>
        </p:nvSpPr>
        <p:spPr>
          <a:xfrm>
            <a:off x="3946999" y="326943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7CF53E5-4FDF-2541-B7A0-3B15B83BB732}"/>
              </a:ext>
            </a:extLst>
          </p:cNvPr>
          <p:cNvSpPr/>
          <p:nvPr/>
        </p:nvSpPr>
        <p:spPr>
          <a:xfrm>
            <a:off x="5915040" y="215668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E90AD97-78E6-43AA-8282-98237F6F6338}"/>
              </a:ext>
            </a:extLst>
          </p:cNvPr>
          <p:cNvSpPr/>
          <p:nvPr/>
        </p:nvSpPr>
        <p:spPr>
          <a:xfrm>
            <a:off x="4143859" y="3410244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9F4F503-560B-4543-B97D-2747EB2ADF7D}"/>
              </a:ext>
            </a:extLst>
          </p:cNvPr>
          <p:cNvSpPr/>
          <p:nvPr/>
        </p:nvSpPr>
        <p:spPr>
          <a:xfrm>
            <a:off x="4143859" y="3566602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6DE174E-CFB3-42A1-8664-E3058AE27063}"/>
              </a:ext>
            </a:extLst>
          </p:cNvPr>
          <p:cNvSpPr/>
          <p:nvPr/>
        </p:nvSpPr>
        <p:spPr>
          <a:xfrm>
            <a:off x="4143859" y="3726117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5BB9E6E-C0C5-41E6-9555-4931DFBBF089}"/>
              </a:ext>
            </a:extLst>
          </p:cNvPr>
          <p:cNvSpPr/>
          <p:nvPr/>
        </p:nvSpPr>
        <p:spPr>
          <a:xfrm>
            <a:off x="4143859" y="3882475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BB290F-FA78-40DD-9DBE-6E4C6AFD557D}"/>
              </a:ext>
            </a:extLst>
          </p:cNvPr>
          <p:cNvSpPr/>
          <p:nvPr/>
        </p:nvSpPr>
        <p:spPr>
          <a:xfrm>
            <a:off x="4143859" y="4046548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993F08C-5DBE-467E-B321-BF196A2E3BFD}"/>
              </a:ext>
            </a:extLst>
          </p:cNvPr>
          <p:cNvSpPr/>
          <p:nvPr/>
        </p:nvSpPr>
        <p:spPr>
          <a:xfrm>
            <a:off x="4143859" y="4202196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FB16AF0-106B-4356-8389-589BDAF6AA59}"/>
              </a:ext>
            </a:extLst>
          </p:cNvPr>
          <p:cNvSpPr/>
          <p:nvPr/>
        </p:nvSpPr>
        <p:spPr>
          <a:xfrm>
            <a:off x="3984638" y="380563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5C3B2B-1FE9-B547-AC97-57C49A342E64}"/>
              </a:ext>
            </a:extLst>
          </p:cNvPr>
          <p:cNvSpPr/>
          <p:nvPr/>
        </p:nvSpPr>
        <p:spPr>
          <a:xfrm>
            <a:off x="4428884" y="586079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9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3834745" y="2721114"/>
            <a:ext cx="223651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봉사계획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28207-AFF2-3A4B-9A45-11130E3F1E65}"/>
              </a:ext>
            </a:extLst>
          </p:cNvPr>
          <p:cNvSpPr txBox="1"/>
          <p:nvPr/>
        </p:nvSpPr>
        <p:spPr>
          <a:xfrm>
            <a:off x="4219466" y="4089048"/>
            <a:ext cx="1467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타임인도자</a:t>
            </a:r>
            <a:endParaRPr lang="ko-KR" altLang="en-US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00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87778E-445A-5B41-80E7-D457D559453F}"/>
              </a:ext>
            </a:extLst>
          </p:cNvPr>
          <p:cNvSpPr txBox="1"/>
          <p:nvPr/>
        </p:nvSpPr>
        <p:spPr>
          <a:xfrm>
            <a:off x="398012" y="1138809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봉사계획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B095B-229C-804C-A7CA-96A4B70CE4C0}"/>
              </a:ext>
            </a:extLst>
          </p:cNvPr>
          <p:cNvSpPr txBox="1"/>
          <p:nvPr/>
        </p:nvSpPr>
        <p:spPr>
          <a:xfrm>
            <a:off x="2428875" y="1227067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030381-55ED-D049-ABB8-7F22AB772141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11CD04-FD69-464F-A691-3521664FE27F}"/>
              </a:ext>
            </a:extLst>
          </p:cNvPr>
          <p:cNvGrpSpPr/>
          <p:nvPr/>
        </p:nvGrpSpPr>
        <p:grpSpPr>
          <a:xfrm>
            <a:off x="495789" y="1675361"/>
            <a:ext cx="2776049" cy="689547"/>
            <a:chOff x="468979" y="1731417"/>
            <a:chExt cx="2824290" cy="689547"/>
          </a:xfrm>
        </p:grpSpPr>
        <p:sp>
          <p:nvSpPr>
            <p:cNvPr id="8" name="사각형: 둥근 모서리 3">
              <a:extLst>
                <a:ext uri="{FF2B5EF4-FFF2-40B4-BE49-F238E27FC236}">
                  <a16:creationId xmlns:a16="http://schemas.microsoft.com/office/drawing/2014/main" id="{83F9781F-FF8B-5746-BE2F-E99CAACE78FA}"/>
                </a:ext>
              </a:extLst>
            </p:cNvPr>
            <p:cNvSpPr/>
            <p:nvPr/>
          </p:nvSpPr>
          <p:spPr>
            <a:xfrm>
              <a:off x="468979" y="1731417"/>
              <a:ext cx="2824290" cy="689547"/>
            </a:xfrm>
            <a:prstGeom prst="roundRect">
              <a:avLst>
                <a:gd name="adj" fmla="val 5856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오늘의 일정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D2A2C5-6368-EC4C-B00D-4F5C27D483D6}"/>
                </a:ext>
              </a:extLst>
            </p:cNvPr>
            <p:cNvSpPr txBox="1"/>
            <p:nvPr/>
          </p:nvSpPr>
          <p:spPr>
            <a:xfrm>
              <a:off x="698633" y="2097876"/>
              <a:ext cx="2594404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~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 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FC20A"/>
                  </a:highlight>
                  <a:latin typeface="+mn-ea"/>
                  <a:cs typeface="Arial"/>
                  <a:sym typeface="Arial"/>
                </a:rPr>
                <a:t>인도자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〉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CEF95C-C761-DB4B-A962-635CCE561698}"/>
              </a:ext>
            </a:extLst>
          </p:cNvPr>
          <p:cNvSpPr txBox="1"/>
          <p:nvPr/>
        </p:nvSpPr>
        <p:spPr>
          <a:xfrm>
            <a:off x="495789" y="2644473"/>
            <a:ext cx="1733399" cy="251583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t" anchorCtr="0">
            <a:spAutoFit/>
          </a:bodyPr>
          <a:lstStyle/>
          <a:p>
            <a:pPr algn="ctr">
              <a:buSzPct val="25000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◀︎   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2019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년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3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   ▶︎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8CEC0-1255-024E-AD22-6CBD403B2900}"/>
              </a:ext>
            </a:extLst>
          </p:cNvPr>
          <p:cNvSpPr/>
          <p:nvPr/>
        </p:nvSpPr>
        <p:spPr>
          <a:xfrm>
            <a:off x="1157711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097CF8-B828-264A-8BD2-BD4F4E720A8A}"/>
              </a:ext>
            </a:extLst>
          </p:cNvPr>
          <p:cNvGrpSpPr/>
          <p:nvPr/>
        </p:nvGrpSpPr>
        <p:grpSpPr>
          <a:xfrm>
            <a:off x="487162" y="3034302"/>
            <a:ext cx="2776276" cy="2591139"/>
            <a:chOff x="493968" y="3073906"/>
            <a:chExt cx="2776276" cy="259113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90CFDA8-3AEE-AD4E-9A92-53EB3E0067D9}"/>
                </a:ext>
              </a:extLst>
            </p:cNvPr>
            <p:cNvGrpSpPr/>
            <p:nvPr/>
          </p:nvGrpSpPr>
          <p:grpSpPr>
            <a:xfrm>
              <a:off x="493968" y="3073906"/>
              <a:ext cx="2776276" cy="2591139"/>
              <a:chOff x="468748" y="1731416"/>
              <a:chExt cx="2824521" cy="2591139"/>
            </a:xfrm>
          </p:grpSpPr>
          <p:sp>
            <p:nvSpPr>
              <p:cNvPr id="18" name="사각형: 둥근 모서리 3">
                <a:extLst>
                  <a:ext uri="{FF2B5EF4-FFF2-40B4-BE49-F238E27FC236}">
                    <a16:creationId xmlns:a16="http://schemas.microsoft.com/office/drawing/2014/main" id="{420D923C-80FE-2A41-8F2D-7BAB8938E981}"/>
                  </a:ext>
                </a:extLst>
              </p:cNvPr>
              <p:cNvSpPr/>
              <p:nvPr/>
            </p:nvSpPr>
            <p:spPr>
              <a:xfrm>
                <a:off x="468979" y="1731416"/>
                <a:ext cx="2824290" cy="2591139"/>
              </a:xfrm>
              <a:prstGeom prst="roundRect">
                <a:avLst>
                  <a:gd name="adj" fmla="val 2046"/>
                </a:avLst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구역명</a:t>
                </a:r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F83A61-07ED-534E-AEAC-F819AF210398}"/>
                  </a:ext>
                </a:extLst>
              </p:cNvPr>
              <p:cNvSpPr txBox="1"/>
              <p:nvPr/>
            </p:nvSpPr>
            <p:spPr>
              <a:xfrm>
                <a:off x="468748" y="2154737"/>
                <a:ext cx="2824289" cy="182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72000" tIns="0" rIns="36000" bIns="0" rtlCol="0" anchor="t" anchorCtr="0">
                <a:spAutoFit/>
              </a:bodyPr>
              <a:lstStyle/>
              <a:p>
                <a:pPr marL="0" marR="0" indent="0" rtl="0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altLang="en-US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10:00-11:00</a:t>
                </a:r>
                <a:r>
                  <a:rPr lang="ko-KR" altLang="en-US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endParaRPr lang="en-US" altLang="ko-KR" sz="800" b="1" spc="-3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 marL="0" marR="0" indent="0" rtl="0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altLang="en-US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          </a:t>
                </a:r>
                <a:r>
                  <a:rPr lang="ko-KR" altLang="en-US" sz="800" b="1" spc="-30" dirty="0" err="1">
                    <a:solidFill>
                      <a:srgbClr val="0070C0"/>
                    </a:solidFill>
                    <a:highlight>
                      <a:srgbClr val="FFC20A"/>
                    </a:highlight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b="1" spc="-3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11:00-12:00 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          </a:t>
                </a:r>
                <a:r>
                  <a:rPr lang="ko-KR" altLang="en-US" sz="800" b="1" spc="-30" dirty="0" err="1">
                    <a:solidFill>
                      <a:srgbClr val="0070C0"/>
                    </a:solidFill>
                    <a:highlight>
                      <a:srgbClr val="FFC20A"/>
                    </a:highlight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endParaRPr lang="en-US" altLang="ko-KR" sz="8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오후</a:t>
                </a:r>
                <a:r>
                  <a:rPr lang="en-US" altLang="ko-KR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12:00-1:00</a:t>
                </a:r>
                <a:r>
                  <a:rPr lang="ko-KR" altLang="en-US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endParaRPr lang="en-US" altLang="ko-KR" sz="800" b="1" spc="-3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          </a:t>
                </a:r>
                <a:r>
                  <a:rPr lang="ko-KR" altLang="en-US" sz="800" b="1" spc="-3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ko-KR" altLang="en-US" sz="800" b="1" spc="-3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1:00-2:00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endParaRPr lang="en-US" altLang="ko-KR" sz="8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          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endParaRPr lang="en-US" altLang="ko-KR" sz="8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2:00-3:00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endParaRPr lang="en-US" altLang="ko-KR" sz="8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          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endParaRPr lang="en-US" altLang="ko-KR" sz="8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929873-2F77-7C44-99A7-0DBAB2D1F3EE}"/>
                </a:ext>
              </a:extLst>
            </p:cNvPr>
            <p:cNvGrpSpPr/>
            <p:nvPr/>
          </p:nvGrpSpPr>
          <p:grpSpPr>
            <a:xfrm>
              <a:off x="1542001" y="5472194"/>
              <a:ext cx="693993" cy="108292"/>
              <a:chOff x="3062377" y="1641262"/>
              <a:chExt cx="981806" cy="15527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21F3B20-4064-5942-BD90-3A1DC38C1209}"/>
                  </a:ext>
                </a:extLst>
              </p:cNvPr>
              <p:cNvSpPr/>
              <p:nvPr/>
            </p:nvSpPr>
            <p:spPr>
              <a:xfrm>
                <a:off x="3062377" y="1641262"/>
                <a:ext cx="155275" cy="1552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893B8FA-7D90-794C-8C94-4DF4EA23E731}"/>
                  </a:ext>
                </a:extLst>
              </p:cNvPr>
              <p:cNvSpPr/>
              <p:nvPr/>
            </p:nvSpPr>
            <p:spPr>
              <a:xfrm>
                <a:off x="3475642" y="1641262"/>
                <a:ext cx="155275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6538A13-BBDF-DB40-9AE0-F021874122E1}"/>
                  </a:ext>
                </a:extLst>
              </p:cNvPr>
              <p:cNvSpPr/>
              <p:nvPr/>
            </p:nvSpPr>
            <p:spPr>
              <a:xfrm>
                <a:off x="3888908" y="1641262"/>
                <a:ext cx="155275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C362D1A-3EBA-3641-B6FB-B90B61E62482}"/>
              </a:ext>
            </a:extLst>
          </p:cNvPr>
          <p:cNvSpPr/>
          <p:nvPr/>
        </p:nvSpPr>
        <p:spPr>
          <a:xfrm>
            <a:off x="2849880" y="4717119"/>
            <a:ext cx="361005" cy="20623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dirty="0">
                <a:solidFill>
                  <a:schemeClr val="bg1"/>
                </a:solidFill>
              </a:rPr>
              <a:t>지원</a:t>
            </a:r>
            <a:endParaRPr kumimoji="1"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AAD1520-BBA2-7D42-9CE8-F5099CB3FA03}"/>
              </a:ext>
            </a:extLst>
          </p:cNvPr>
          <p:cNvSpPr/>
          <p:nvPr/>
        </p:nvSpPr>
        <p:spPr>
          <a:xfrm>
            <a:off x="2849880" y="5074193"/>
            <a:ext cx="361005" cy="20623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dirty="0">
                <a:solidFill>
                  <a:schemeClr val="bg1"/>
                </a:solidFill>
              </a:rPr>
              <a:t>지원</a:t>
            </a:r>
            <a:endParaRPr kumimoji="1"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E36655-397C-E44E-964E-068089AA2278}"/>
              </a:ext>
            </a:extLst>
          </p:cNvPr>
          <p:cNvGrpSpPr/>
          <p:nvPr/>
        </p:nvGrpSpPr>
        <p:grpSpPr>
          <a:xfrm>
            <a:off x="2290748" y="2644473"/>
            <a:ext cx="980862" cy="242886"/>
            <a:chOff x="5732358" y="2404652"/>
            <a:chExt cx="980862" cy="242886"/>
          </a:xfrm>
        </p:grpSpPr>
        <p:sp>
          <p:nvSpPr>
            <p:cNvPr id="31" name="사각형: 둥근 모서리 109">
              <a:extLst>
                <a:ext uri="{FF2B5EF4-FFF2-40B4-BE49-F238E27FC236}">
                  <a16:creationId xmlns:a16="http://schemas.microsoft.com/office/drawing/2014/main" id="{3D0FBE80-628D-BE42-B9EF-E490E12CA23C}"/>
                </a:ext>
              </a:extLst>
            </p:cNvPr>
            <p:cNvSpPr/>
            <p:nvPr/>
          </p:nvSpPr>
          <p:spPr>
            <a:xfrm>
              <a:off x="5732358" y="2404652"/>
              <a:ext cx="980862" cy="242886"/>
            </a:xfrm>
            <a:prstGeom prst="round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0" bIns="0" rtlCol="0" anchor="ctr"/>
            <a:lstStyle/>
            <a:p>
              <a:r>
                <a:rPr lang="ko-KR" altLang="en-US" sz="800" dirty="0"/>
                <a:t>캘린더로 보기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A7CCA5B3-6090-5345-9D6F-DC7F443969E3}"/>
                </a:ext>
              </a:extLst>
            </p:cNvPr>
            <p:cNvPicPr preferRelativeResize="0">
              <a:picLocks/>
            </p:cNvPicPr>
            <p:nvPr>
              <p:custDataLst>
                <p:custData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038" y="2425107"/>
              <a:ext cx="218660" cy="19409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3FA1483-0426-114A-B8B9-37AF7699E5AA}"/>
              </a:ext>
            </a:extLst>
          </p:cNvPr>
          <p:cNvSpPr txBox="1"/>
          <p:nvPr/>
        </p:nvSpPr>
        <p:spPr>
          <a:xfrm>
            <a:off x="3750812" y="1136792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봉사계획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E51F89-458D-164B-A80A-802C8658709F}"/>
              </a:ext>
            </a:extLst>
          </p:cNvPr>
          <p:cNvSpPr txBox="1"/>
          <p:nvPr/>
        </p:nvSpPr>
        <p:spPr>
          <a:xfrm>
            <a:off x="5781675" y="1225050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6C0EACC-E4B8-8D49-849B-404A1D5CD783}"/>
              </a:ext>
            </a:extLst>
          </p:cNvPr>
          <p:cNvGrpSpPr/>
          <p:nvPr/>
        </p:nvGrpSpPr>
        <p:grpSpPr>
          <a:xfrm>
            <a:off x="3848589" y="1673344"/>
            <a:ext cx="2776049" cy="689547"/>
            <a:chOff x="468979" y="1731417"/>
            <a:chExt cx="2824290" cy="689547"/>
          </a:xfrm>
        </p:grpSpPr>
        <p:sp>
          <p:nvSpPr>
            <p:cNvPr id="40" name="사각형: 둥근 모서리 3">
              <a:extLst>
                <a:ext uri="{FF2B5EF4-FFF2-40B4-BE49-F238E27FC236}">
                  <a16:creationId xmlns:a16="http://schemas.microsoft.com/office/drawing/2014/main" id="{291C41AF-FE9B-6542-8738-2A88735E57DC}"/>
                </a:ext>
              </a:extLst>
            </p:cNvPr>
            <p:cNvSpPr/>
            <p:nvPr/>
          </p:nvSpPr>
          <p:spPr>
            <a:xfrm>
              <a:off x="468979" y="1731417"/>
              <a:ext cx="2824290" cy="689547"/>
            </a:xfrm>
            <a:prstGeom prst="roundRect">
              <a:avLst>
                <a:gd name="adj" fmla="val 5856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오늘의 일정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BCD37D-A48D-9748-9BBE-E1123682C9DF}"/>
                </a:ext>
              </a:extLst>
            </p:cNvPr>
            <p:cNvSpPr txBox="1"/>
            <p:nvPr/>
          </p:nvSpPr>
          <p:spPr>
            <a:xfrm>
              <a:off x="1526447" y="2097876"/>
              <a:ext cx="1766589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계획 없음 </a:t>
              </a:r>
              <a:endParaRPr lang="ko-KR" altLang="en-US" sz="900" b="1" dirty="0">
                <a:solidFill>
                  <a:srgbClr val="0070C0"/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E58E45-078E-6840-84C3-4F758D4E70BB}"/>
              </a:ext>
            </a:extLst>
          </p:cNvPr>
          <p:cNvSpPr txBox="1"/>
          <p:nvPr/>
        </p:nvSpPr>
        <p:spPr>
          <a:xfrm>
            <a:off x="3848589" y="2642456"/>
            <a:ext cx="1515891" cy="251583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t" anchorCtr="0">
            <a:spAutoFit/>
          </a:bodyPr>
          <a:lstStyle/>
          <a:p>
            <a:pPr algn="ctr">
              <a:buSzPct val="25000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◀︎   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2019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년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   ▶︎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F98D68E-5319-7348-8CC9-C1B4C6AED206}"/>
              </a:ext>
            </a:extLst>
          </p:cNvPr>
          <p:cNvGrpSpPr/>
          <p:nvPr/>
        </p:nvGrpSpPr>
        <p:grpSpPr>
          <a:xfrm>
            <a:off x="3839962" y="4367882"/>
            <a:ext cx="2776276" cy="2591139"/>
            <a:chOff x="3839962" y="5184656"/>
            <a:chExt cx="2776276" cy="259113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2508528-E0B9-1843-B705-8D049A88DA2E}"/>
                </a:ext>
              </a:extLst>
            </p:cNvPr>
            <p:cNvGrpSpPr/>
            <p:nvPr/>
          </p:nvGrpSpPr>
          <p:grpSpPr>
            <a:xfrm>
              <a:off x="3839962" y="5184656"/>
              <a:ext cx="2776276" cy="2591139"/>
              <a:chOff x="493968" y="3073906"/>
              <a:chExt cx="2776276" cy="2591139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51133A9-D3D0-3E42-998C-3ED28EC7AD76}"/>
                  </a:ext>
                </a:extLst>
              </p:cNvPr>
              <p:cNvGrpSpPr/>
              <p:nvPr/>
            </p:nvGrpSpPr>
            <p:grpSpPr>
              <a:xfrm>
                <a:off x="493968" y="3073906"/>
                <a:ext cx="2776276" cy="2591139"/>
                <a:chOff x="468748" y="1731416"/>
                <a:chExt cx="2824521" cy="2591139"/>
              </a:xfrm>
            </p:grpSpPr>
            <p:sp>
              <p:nvSpPr>
                <p:cNvPr id="50" name="사각형: 둥근 모서리 3">
                  <a:extLst>
                    <a:ext uri="{FF2B5EF4-FFF2-40B4-BE49-F238E27FC236}">
                      <a16:creationId xmlns:a16="http://schemas.microsoft.com/office/drawing/2014/main" id="{0AE05F4D-5DB3-CD4F-87D6-8D4D19844F58}"/>
                    </a:ext>
                  </a:extLst>
                </p:cNvPr>
                <p:cNvSpPr/>
                <p:nvPr/>
              </p:nvSpPr>
              <p:spPr>
                <a:xfrm>
                  <a:off x="468979" y="1731416"/>
                  <a:ext cx="2824290" cy="2591139"/>
                </a:xfrm>
                <a:prstGeom prst="roundRect">
                  <a:avLst>
                    <a:gd name="adj" fmla="val 2046"/>
                  </a:avLst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ko-KR" altLang="en-US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</a:t>
                  </a:r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[</a:t>
                  </a:r>
                  <a:r>
                    <a:rPr lang="ko-KR" altLang="en-US" sz="11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구역명</a:t>
                  </a:r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443CDAC-991C-4F4F-B018-39F3362F7AD3}"/>
                    </a:ext>
                  </a:extLst>
                </p:cNvPr>
                <p:cNvSpPr txBox="1"/>
                <p:nvPr/>
              </p:nvSpPr>
              <p:spPr>
                <a:xfrm>
                  <a:off x="468748" y="2154737"/>
                  <a:ext cx="2824289" cy="18228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2000" tIns="0" rIns="36000" bIns="0" rtlCol="0" anchor="t" anchorCtr="0">
                  <a:spAutoFit/>
                </a:bodyPr>
                <a:lstStyle/>
                <a:p>
                  <a:pPr marL="0" marR="0" indent="0" rtl="0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오전</a:t>
                  </a:r>
                  <a:r>
                    <a:rPr lang="en-US" altLang="ko-KR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10:00-11:00</a:t>
                  </a:r>
                  <a:r>
                    <a:rPr lang="ko-KR" altLang="en-US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</a:t>
                  </a:r>
                  <a:endPara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         </a:t>
                  </a:r>
                  <a:r>
                    <a:rPr lang="ko-KR" altLang="en-US" sz="800" b="1" spc="-30" dirty="0" err="1">
                      <a:solidFill>
                        <a:srgbClr val="0070C0"/>
                      </a:solidFill>
                      <a:highlight>
                        <a:srgbClr val="FFC20A"/>
                      </a:highlight>
                      <a:latin typeface="+mn-ea"/>
                      <a:cs typeface="Arial"/>
                      <a:sym typeface="Arial"/>
                    </a:rPr>
                    <a:t>김사랑</a:t>
                  </a:r>
                  <a:r>
                    <a:rPr lang="en-US" altLang="ko-KR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이공의</a:t>
                  </a:r>
                  <a:r>
                    <a:rPr lang="en-US" altLang="ko-KR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박지혜</a:t>
                  </a:r>
                  <a:r>
                    <a:rPr lang="en-US" altLang="ko-KR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최능력</a:t>
                  </a:r>
                  <a:r>
                    <a:rPr lang="en-US" altLang="ko-KR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오기쁨</a:t>
                  </a:r>
                  <a:r>
                    <a:rPr lang="en-US" altLang="ko-KR" sz="800" b="1" spc="-30" dirty="0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bg1">
                          <a:lumMod val="6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정평화</a:t>
                  </a:r>
                  <a:endParaRPr lang="en-US" altLang="ko-KR" sz="800" b="1" spc="-3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오전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11:00-12:00 </a:t>
                  </a: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         </a:t>
                  </a:r>
                  <a:r>
                    <a:rPr lang="ko-KR" altLang="en-US" sz="800" b="1" spc="-30" dirty="0" err="1">
                      <a:solidFill>
                        <a:srgbClr val="0070C0"/>
                      </a:solidFill>
                      <a:highlight>
                        <a:srgbClr val="FFC20A"/>
                      </a:highlight>
                      <a:latin typeface="+mn-ea"/>
                      <a:cs typeface="Arial"/>
                      <a:sym typeface="Arial"/>
                    </a:rPr>
                    <a:t>김사랑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이공의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박지혜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최능력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오기쁨</a:t>
                  </a:r>
                  <a:endPara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오후</a:t>
                  </a:r>
                  <a:r>
                    <a:rPr lang="en-US" altLang="ko-KR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12:00-1:00</a:t>
                  </a:r>
                  <a:r>
                    <a:rPr lang="ko-KR" altLang="en-US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</a:t>
                  </a:r>
                  <a:endParaRPr lang="en-US" altLang="ko-KR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         </a:t>
                  </a:r>
                  <a:r>
                    <a:rPr lang="ko-KR" altLang="en-US" sz="800" b="1" spc="-30" dirty="0" err="1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김사랑</a:t>
                  </a:r>
                  <a:r>
                    <a:rPr lang="en-US" altLang="ko-KR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이공의</a:t>
                  </a:r>
                  <a:r>
                    <a:rPr lang="en-US" altLang="ko-KR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박지혜</a:t>
                  </a:r>
                  <a:r>
                    <a:rPr lang="en-US" altLang="ko-KR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최능력</a:t>
                  </a:r>
                  <a:r>
                    <a:rPr lang="en-US" altLang="ko-KR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오기쁨</a:t>
                  </a:r>
                  <a:r>
                    <a:rPr lang="en-US" altLang="ko-KR" sz="800" b="1" spc="-30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정평화</a:t>
                  </a:r>
                  <a:endParaRPr lang="ko-KR" altLang="en-US" sz="800" b="1" spc="-3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오후  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1:00-2:00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</a:t>
                  </a:r>
                  <a:endPara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         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김사랑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이공의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박지혜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최능력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오기쁨</a:t>
                  </a:r>
                  <a:endPara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오후  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2:00-3:00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</a:t>
                  </a:r>
                  <a:endPara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          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김사랑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이공의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박지혜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최능력</a:t>
                  </a:r>
                  <a:r>
                    <a:rPr lang="en-US" altLang="ko-KR" sz="800" b="1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,</a:t>
                  </a:r>
                  <a:r>
                    <a:rPr lang="ko-KR" altLang="en-US" sz="800" b="1" spc="-3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Arial"/>
                      <a:sym typeface="Arial"/>
                    </a:rPr>
                    <a:t>오기쁨</a:t>
                  </a:r>
                  <a:endParaRPr lang="en-US" altLang="ko-KR" sz="8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9487B53-6D96-DE42-BABD-DCDBB77A9200}"/>
                  </a:ext>
                </a:extLst>
              </p:cNvPr>
              <p:cNvGrpSpPr/>
              <p:nvPr/>
            </p:nvGrpSpPr>
            <p:grpSpPr>
              <a:xfrm>
                <a:off x="1542001" y="5472194"/>
                <a:ext cx="693993" cy="108292"/>
                <a:chOff x="3062377" y="1641262"/>
                <a:chExt cx="981806" cy="155276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F92789F9-7889-1F49-BFFE-BC3B15BF7C9F}"/>
                    </a:ext>
                  </a:extLst>
                </p:cNvPr>
                <p:cNvSpPr/>
                <p:nvPr/>
              </p:nvSpPr>
              <p:spPr>
                <a:xfrm>
                  <a:off x="3062377" y="1641262"/>
                  <a:ext cx="155275" cy="15527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640254CC-7CC7-2E4E-B072-CF78EB354517}"/>
                    </a:ext>
                  </a:extLst>
                </p:cNvPr>
                <p:cNvSpPr/>
                <p:nvPr/>
              </p:nvSpPr>
              <p:spPr>
                <a:xfrm>
                  <a:off x="3475642" y="1641262"/>
                  <a:ext cx="155275" cy="1552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F8E28AE3-2431-994C-93D1-3010ED22A24C}"/>
                    </a:ext>
                  </a:extLst>
                </p:cNvPr>
                <p:cNvSpPr/>
                <p:nvPr/>
              </p:nvSpPr>
              <p:spPr>
                <a:xfrm>
                  <a:off x="3888908" y="1641262"/>
                  <a:ext cx="155275" cy="1552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B0537857-BC5A-CC45-9E23-538F35D98C6A}"/>
                </a:ext>
              </a:extLst>
            </p:cNvPr>
            <p:cNvSpPr/>
            <p:nvPr/>
          </p:nvSpPr>
          <p:spPr>
            <a:xfrm>
              <a:off x="6202680" y="6867473"/>
              <a:ext cx="361005" cy="20623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</a:rPr>
                <a:t>지원</a:t>
              </a:r>
              <a:endParaRPr kumimoji="1"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E92C609F-C117-8546-B458-415439EBE2FE}"/>
                </a:ext>
              </a:extLst>
            </p:cNvPr>
            <p:cNvSpPr/>
            <p:nvPr/>
          </p:nvSpPr>
          <p:spPr>
            <a:xfrm>
              <a:off x="6202680" y="7224547"/>
              <a:ext cx="361005" cy="20623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</a:rPr>
                <a:t>지원</a:t>
              </a:r>
              <a:endParaRPr kumimoji="1" lang="en-US" altLang="ko-K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57E6240-EF10-4C44-85A6-219CF5F2AB0D}"/>
              </a:ext>
            </a:extLst>
          </p:cNvPr>
          <p:cNvGrpSpPr/>
          <p:nvPr/>
        </p:nvGrpSpPr>
        <p:grpSpPr>
          <a:xfrm>
            <a:off x="5633274" y="2642456"/>
            <a:ext cx="980862" cy="242886"/>
            <a:chOff x="5643548" y="2642456"/>
            <a:chExt cx="980862" cy="242886"/>
          </a:xfrm>
        </p:grpSpPr>
        <p:sp>
          <p:nvSpPr>
            <p:cNvPr id="57" name="사각형: 둥근 모서리 109">
              <a:extLst>
                <a:ext uri="{FF2B5EF4-FFF2-40B4-BE49-F238E27FC236}">
                  <a16:creationId xmlns:a16="http://schemas.microsoft.com/office/drawing/2014/main" id="{F866EAB9-8F8A-5646-853C-F3049D2F69C2}"/>
                </a:ext>
              </a:extLst>
            </p:cNvPr>
            <p:cNvSpPr/>
            <p:nvPr/>
          </p:nvSpPr>
          <p:spPr>
            <a:xfrm>
              <a:off x="5643548" y="2642456"/>
              <a:ext cx="980862" cy="242886"/>
            </a:xfrm>
            <a:prstGeom prst="round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0" bIns="0" rtlCol="0" anchor="ctr"/>
            <a:lstStyle/>
            <a:p>
              <a:r>
                <a:rPr lang="ko-KR" altLang="en-US" sz="800" dirty="0" err="1"/>
                <a:t>일자별로</a:t>
              </a:r>
              <a:r>
                <a:rPr lang="ko-KR" altLang="en-US" sz="800" dirty="0"/>
                <a:t> 보기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5E60765-F9F1-4A40-B039-7D191E1C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4136" y="2657061"/>
              <a:ext cx="215900" cy="215900"/>
            </a:xfrm>
            <a:prstGeom prst="rect">
              <a:avLst/>
            </a:prstGeom>
          </p:spPr>
        </p:pic>
      </p:grpSp>
      <p:grpSp>
        <p:nvGrpSpPr>
          <p:cNvPr id="63" name="Calendar">
            <a:extLst>
              <a:ext uri="{FF2B5EF4-FFF2-40B4-BE49-F238E27FC236}">
                <a16:creationId xmlns:a16="http://schemas.microsoft.com/office/drawing/2014/main" id="{070B2ED4-2F9B-2648-A4AE-74519E8DD14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877140" y="3030999"/>
            <a:ext cx="2690278" cy="1340154"/>
            <a:chOff x="3646493" y="2903984"/>
            <a:chExt cx="1851017" cy="1087514"/>
          </a:xfrm>
        </p:grpSpPr>
        <p:sp>
          <p:nvSpPr>
            <p:cNvPr id="64" name="Border">
              <a:extLst>
                <a:ext uri="{FF2B5EF4-FFF2-40B4-BE49-F238E27FC236}">
                  <a16:creationId xmlns:a16="http://schemas.microsoft.com/office/drawing/2014/main" id="{045653D7-1A17-E242-A84A-9C6E2FC7E1C9}"/>
                </a:ext>
              </a:extLst>
            </p:cNvPr>
            <p:cNvSpPr/>
            <p:nvPr/>
          </p:nvSpPr>
          <p:spPr>
            <a:xfrm>
              <a:off x="3646493" y="2903984"/>
              <a:ext cx="1851017" cy="103706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AutoShape 6">
              <a:extLst>
                <a:ext uri="{FF2B5EF4-FFF2-40B4-BE49-F238E27FC236}">
                  <a16:creationId xmlns:a16="http://schemas.microsoft.com/office/drawing/2014/main" id="{10E73293-FE87-FD40-903F-3F02C2AB060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6" y="2951776"/>
              <a:ext cx="1716586" cy="1039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900" dirty="0"/>
            </a:p>
          </p:txBody>
        </p:sp>
        <p:grpSp>
          <p:nvGrpSpPr>
            <p:cNvPr id="69" name="DateGrid">
              <a:extLst>
                <a:ext uri="{FF2B5EF4-FFF2-40B4-BE49-F238E27FC236}">
                  <a16:creationId xmlns:a16="http://schemas.microsoft.com/office/drawing/2014/main" id="{29AB9159-AB03-5F4F-9557-3CB32BEFAA09}"/>
                </a:ext>
              </a:extLst>
            </p:cNvPr>
            <p:cNvGrpSpPr/>
            <p:nvPr/>
          </p:nvGrpSpPr>
          <p:grpSpPr>
            <a:xfrm>
              <a:off x="3779199" y="2977628"/>
              <a:ext cx="1625230" cy="963424"/>
              <a:chOff x="3779197" y="2977620"/>
              <a:chExt cx="1625241" cy="963421"/>
            </a:xfrm>
          </p:grpSpPr>
          <p:sp>
            <p:nvSpPr>
              <p:cNvPr id="70" name="Rectangle 8">
                <a:extLst>
                  <a:ext uri="{FF2B5EF4-FFF2-40B4-BE49-F238E27FC236}">
                    <a16:creationId xmlns:a16="http://schemas.microsoft.com/office/drawing/2014/main" id="{1FE997F2-6D10-2947-9FAC-3861967DC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7" y="2977622"/>
                <a:ext cx="156837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7BEC2C23-549C-304D-B38F-19BB93290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6" y="2977622"/>
                <a:ext cx="210265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42E3BDF2-9230-7149-B2A0-77563BDC0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2" y="2977622"/>
                <a:ext cx="160284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C3368D10-52A6-3D46-AAAF-8D60183F7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2" y="2977622"/>
                <a:ext cx="206818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50EEE2C1-5492-924B-A65C-090BB2777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5" y="2977622"/>
                <a:ext cx="160284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9AC96767-418A-534F-BC4F-BDC3CD89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3" y="2977622"/>
                <a:ext cx="124091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14">
                <a:extLst>
                  <a:ext uri="{FF2B5EF4-FFF2-40B4-BE49-F238E27FC236}">
                    <a16:creationId xmlns:a16="http://schemas.microsoft.com/office/drawing/2014/main" id="{75178900-673B-DB45-A0CD-404B34F34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4" y="2977620"/>
                <a:ext cx="148219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15">
                <a:extLst>
                  <a:ext uri="{FF2B5EF4-FFF2-40B4-BE49-F238E27FC236}">
                    <a16:creationId xmlns:a16="http://schemas.microsoft.com/office/drawing/2014/main" id="{05913563-863F-BE40-BEB1-B8A70AD49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38" y="3137904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A6A6A6"/>
                    </a:solidFill>
                    <a:latin typeface="Segoe UI" pitchFamily="34" charset="0"/>
                    <a:cs typeface="Arial" pitchFamily="34" charset="0"/>
                  </a:rPr>
                  <a:t>28</a:t>
                </a:r>
              </a:p>
            </p:txBody>
          </p:sp>
          <p:sp>
            <p:nvSpPr>
              <p:cNvPr id="78" name="Rectangle 16">
                <a:extLst>
                  <a:ext uri="{FF2B5EF4-FFF2-40B4-BE49-F238E27FC236}">
                    <a16:creationId xmlns:a16="http://schemas.microsoft.com/office/drawing/2014/main" id="{7780D816-24B7-C945-A15F-706D8256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2" y="3137904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A6A6A6"/>
                    </a:solidFill>
                    <a:latin typeface="Segoe UI" pitchFamily="34" charset="0"/>
                    <a:cs typeface="Arial" pitchFamily="34" charset="0"/>
                  </a:rPr>
                  <a:t>29</a:t>
                </a:r>
              </a:p>
            </p:txBody>
          </p:sp>
          <p:sp>
            <p:nvSpPr>
              <p:cNvPr id="79" name="Rectangle 17">
                <a:extLst>
                  <a:ext uri="{FF2B5EF4-FFF2-40B4-BE49-F238E27FC236}">
                    <a16:creationId xmlns:a16="http://schemas.microsoft.com/office/drawing/2014/main" id="{F71E1E07-C7C9-9F4D-9E72-AA3DC6D98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0" y="3137904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A6A6A6"/>
                    </a:solidFill>
                    <a:latin typeface="Segoe UI" pitchFamily="34" charset="0"/>
                    <a:cs typeface="Arial" pitchFamily="34" charset="0"/>
                  </a:rPr>
                  <a:t>30</a:t>
                </a:r>
              </a:p>
            </p:txBody>
          </p:sp>
          <p:sp>
            <p:nvSpPr>
              <p:cNvPr id="80" name="Rectangle 18">
                <a:extLst>
                  <a:ext uri="{FF2B5EF4-FFF2-40B4-BE49-F238E27FC236}">
                    <a16:creationId xmlns:a16="http://schemas.microsoft.com/office/drawing/2014/main" id="{FD5C2AB9-BD5A-9748-81A7-70F55B23E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4" y="3137904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81" name="Rectangle 19">
                <a:extLst>
                  <a:ext uri="{FF2B5EF4-FFF2-40B4-BE49-F238E27FC236}">
                    <a16:creationId xmlns:a16="http://schemas.microsoft.com/office/drawing/2014/main" id="{D318C75A-03A9-8C45-A987-937EF65DA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199" y="3137904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latin typeface="Segoe UI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82" name="Rectangle 20">
                <a:extLst>
                  <a:ext uri="{FF2B5EF4-FFF2-40B4-BE49-F238E27FC236}">
                    <a16:creationId xmlns:a16="http://schemas.microsoft.com/office/drawing/2014/main" id="{E7F43FC9-BEC5-5C42-BEB0-98C497CA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3" y="3137904"/>
                <a:ext cx="144773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A7C1B15D-7230-B548-82F0-D05295C9E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6" y="313790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22">
                <a:extLst>
                  <a:ext uri="{FF2B5EF4-FFF2-40B4-BE49-F238E27FC236}">
                    <a16:creationId xmlns:a16="http://schemas.microsoft.com/office/drawing/2014/main" id="{175CA4B8-EEA0-834E-A681-212F8C3F9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38" y="3298186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23">
                <a:extLst>
                  <a:ext uri="{FF2B5EF4-FFF2-40B4-BE49-F238E27FC236}">
                    <a16:creationId xmlns:a16="http://schemas.microsoft.com/office/drawing/2014/main" id="{22CB31F1-9751-0E4D-AF7A-8B8258D9B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2" y="3298186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24">
                <a:extLst>
                  <a:ext uri="{FF2B5EF4-FFF2-40B4-BE49-F238E27FC236}">
                    <a16:creationId xmlns:a16="http://schemas.microsoft.com/office/drawing/2014/main" id="{A5700085-F16B-6D43-B2F8-A832F37BD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0" y="3298186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25">
                <a:extLst>
                  <a:ext uri="{FF2B5EF4-FFF2-40B4-BE49-F238E27FC236}">
                    <a16:creationId xmlns:a16="http://schemas.microsoft.com/office/drawing/2014/main" id="{EC1FF2D7-C7F2-5A48-A084-21D8519D0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4" y="3298186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26">
                <a:extLst>
                  <a:ext uri="{FF2B5EF4-FFF2-40B4-BE49-F238E27FC236}">
                    <a16:creationId xmlns:a16="http://schemas.microsoft.com/office/drawing/2014/main" id="{BA19AC11-ABAA-AE4C-A9B0-2CC026B7E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199" y="3298186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27">
                <a:extLst>
                  <a:ext uri="{FF2B5EF4-FFF2-40B4-BE49-F238E27FC236}">
                    <a16:creationId xmlns:a16="http://schemas.microsoft.com/office/drawing/2014/main" id="{EF72DBCC-0B6C-B241-B860-4920270AE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3" y="3298186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28">
                <a:extLst>
                  <a:ext uri="{FF2B5EF4-FFF2-40B4-BE49-F238E27FC236}">
                    <a16:creationId xmlns:a16="http://schemas.microsoft.com/office/drawing/2014/main" id="{5C51F5B2-865E-AC45-AD99-21A685406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6" y="3298186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29">
                <a:extLst>
                  <a:ext uri="{FF2B5EF4-FFF2-40B4-BE49-F238E27FC236}">
                    <a16:creationId xmlns:a16="http://schemas.microsoft.com/office/drawing/2014/main" id="{17A42451-5B3B-044D-8F3C-A7735649F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38" y="3458469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30">
                <a:extLst>
                  <a:ext uri="{FF2B5EF4-FFF2-40B4-BE49-F238E27FC236}">
                    <a16:creationId xmlns:a16="http://schemas.microsoft.com/office/drawing/2014/main" id="{12756B4B-BF14-B144-9E2A-ED0FFDD0D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2" y="3458469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31">
                <a:extLst>
                  <a:ext uri="{FF2B5EF4-FFF2-40B4-BE49-F238E27FC236}">
                    <a16:creationId xmlns:a16="http://schemas.microsoft.com/office/drawing/2014/main" id="{1B3DC38E-E2FB-834E-A5D1-51BBDE5E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0" y="3458469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32">
                <a:extLst>
                  <a:ext uri="{FF2B5EF4-FFF2-40B4-BE49-F238E27FC236}">
                    <a16:creationId xmlns:a16="http://schemas.microsoft.com/office/drawing/2014/main" id="{E1069729-3009-CB48-8A33-3F6A18885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4" y="3458469"/>
                <a:ext cx="144772" cy="1620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33">
                <a:extLst>
                  <a:ext uri="{FF2B5EF4-FFF2-40B4-BE49-F238E27FC236}">
                    <a16:creationId xmlns:a16="http://schemas.microsoft.com/office/drawing/2014/main" id="{A645BEEE-2BA6-9F4B-A6B7-31684282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199" y="3458469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34">
                <a:extLst>
                  <a:ext uri="{FF2B5EF4-FFF2-40B4-BE49-F238E27FC236}">
                    <a16:creationId xmlns:a16="http://schemas.microsoft.com/office/drawing/2014/main" id="{C832AAE6-4AE2-0E48-A5BF-BBA88C1DD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3" y="3458469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8E35E35C-B5C2-4B48-94BE-2EED7423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6" y="3458469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36">
                <a:extLst>
                  <a:ext uri="{FF2B5EF4-FFF2-40B4-BE49-F238E27FC236}">
                    <a16:creationId xmlns:a16="http://schemas.microsoft.com/office/drawing/2014/main" id="{C8AA5931-E5A3-C143-AE81-200E56C27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38" y="361875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37">
                <a:extLst>
                  <a:ext uri="{FF2B5EF4-FFF2-40B4-BE49-F238E27FC236}">
                    <a16:creationId xmlns:a16="http://schemas.microsoft.com/office/drawing/2014/main" id="{4AE27F5D-B579-D44C-807D-CF4469A8E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2" y="361875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38">
                <a:extLst>
                  <a:ext uri="{FF2B5EF4-FFF2-40B4-BE49-F238E27FC236}">
                    <a16:creationId xmlns:a16="http://schemas.microsoft.com/office/drawing/2014/main" id="{E28DD870-6197-4A45-9BE4-E8682E566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0" y="361875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39">
                <a:extLst>
                  <a:ext uri="{FF2B5EF4-FFF2-40B4-BE49-F238E27FC236}">
                    <a16:creationId xmlns:a16="http://schemas.microsoft.com/office/drawing/2014/main" id="{B757FE28-9994-184E-85F3-449F1B85D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4" y="361875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40">
                <a:extLst>
                  <a:ext uri="{FF2B5EF4-FFF2-40B4-BE49-F238E27FC236}">
                    <a16:creationId xmlns:a16="http://schemas.microsoft.com/office/drawing/2014/main" id="{1EE3EC3A-CB11-4847-B38D-FAFA9E220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199" y="361875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AAAC78D7-2605-BB4B-8E15-2A23ABBCB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3" y="361875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42">
                <a:extLst>
                  <a:ext uri="{FF2B5EF4-FFF2-40B4-BE49-F238E27FC236}">
                    <a16:creationId xmlns:a16="http://schemas.microsoft.com/office/drawing/2014/main" id="{315DB1EC-7183-3C46-9B70-E1A314674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6" y="3618753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43">
                <a:extLst>
                  <a:ext uri="{FF2B5EF4-FFF2-40B4-BE49-F238E27FC236}">
                    <a16:creationId xmlns:a16="http://schemas.microsoft.com/office/drawing/2014/main" id="{09D6966A-A6B4-1B45-B1CE-B970D06CA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38" y="3779035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44">
                <a:extLst>
                  <a:ext uri="{FF2B5EF4-FFF2-40B4-BE49-F238E27FC236}">
                    <a16:creationId xmlns:a16="http://schemas.microsoft.com/office/drawing/2014/main" id="{74D44F54-0F6C-7242-850B-E99FD67AE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2" y="3779035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45">
                <a:extLst>
                  <a:ext uri="{FF2B5EF4-FFF2-40B4-BE49-F238E27FC236}">
                    <a16:creationId xmlns:a16="http://schemas.microsoft.com/office/drawing/2014/main" id="{6B116378-F701-8946-9486-C4B37E394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0" y="3779035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46">
                <a:extLst>
                  <a:ext uri="{FF2B5EF4-FFF2-40B4-BE49-F238E27FC236}">
                    <a16:creationId xmlns:a16="http://schemas.microsoft.com/office/drawing/2014/main" id="{68091AC9-AB00-9B4D-A5E9-06A87EDB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4" y="3779035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29</a:t>
                </a:r>
              </a:p>
            </p:txBody>
          </p:sp>
          <p:sp>
            <p:nvSpPr>
              <p:cNvPr id="109" name="Rectangle 47">
                <a:extLst>
                  <a:ext uri="{FF2B5EF4-FFF2-40B4-BE49-F238E27FC236}">
                    <a16:creationId xmlns:a16="http://schemas.microsoft.com/office/drawing/2014/main" id="{082BC984-CB46-7045-A1F2-53F4C0C84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199" y="3779035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30</a:t>
                </a:r>
              </a:p>
            </p:txBody>
          </p:sp>
          <p:sp>
            <p:nvSpPr>
              <p:cNvPr id="110" name="Rectangle 48">
                <a:extLst>
                  <a:ext uri="{FF2B5EF4-FFF2-40B4-BE49-F238E27FC236}">
                    <a16:creationId xmlns:a16="http://schemas.microsoft.com/office/drawing/2014/main" id="{0421FD33-A1D3-3849-8F5B-5E5F439CA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3" y="3779035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31</a:t>
                </a:r>
              </a:p>
            </p:txBody>
          </p:sp>
          <p:sp>
            <p:nvSpPr>
              <p:cNvPr id="111" name="Rectangle 49">
                <a:extLst>
                  <a:ext uri="{FF2B5EF4-FFF2-40B4-BE49-F238E27FC236}">
                    <a16:creationId xmlns:a16="http://schemas.microsoft.com/office/drawing/2014/main" id="{F46D3731-FAAF-454B-8818-31D5444B5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6" y="3779035"/>
                <a:ext cx="144772" cy="16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A6A6A6"/>
                    </a:solidFill>
                    <a:latin typeface="Segoe UI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12" name="Rectangle 57">
                <a:extLst>
                  <a:ext uri="{FF2B5EF4-FFF2-40B4-BE49-F238E27FC236}">
                    <a16:creationId xmlns:a16="http://schemas.microsoft.com/office/drawing/2014/main" id="{4077495E-1955-F84F-B4DB-348057F34093}"/>
                  </a:ext>
                </a:extLst>
              </p:cNvPr>
              <p:cNvSpPr/>
              <p:nvPr/>
            </p:nvSpPr>
            <p:spPr>
              <a:xfrm>
                <a:off x="4789960" y="3281779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0300E6AF-7A08-4742-961D-8ACD759F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96948"/>
              </p:ext>
            </p:extLst>
          </p:nvPr>
        </p:nvGraphicFramePr>
        <p:xfrm>
          <a:off x="7032334" y="535701"/>
          <a:ext cx="2768891" cy="5310812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봉사자의 이름과 회중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오늘의 일정 영역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누르면 상세 페이지로 이동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날짜 이동 네비게이션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좌우 화살표를 눌러 날짜 이동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캘린더 모드일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월 단위로 이동하는 네비게이션이 표시됨</a:t>
                      </a:r>
                      <a:r>
                        <a:rPr lang="en-US" altLang="ko-KR" sz="800" dirty="0"/>
                        <a:t>(2-1)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캘린더로 보기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달력 이미지가 표출되고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달력에서 직접 선택한 날짜의 구역별 일정이 아래 봉사 계획 리스트 영역에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캘린더 모드일 경우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일자별로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보기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버튼이 보여짐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리스트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타임별로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참여하는 봉사자들이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타임 영역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누르면 상세 페이지로 이동함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봉사자의 이름이 파란색으로 표시되고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인도자 화면은 오른쪽에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표시됨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 보고 화면으로 이동함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타임에 봉사자가 부족한 경우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(4-3)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표시됨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봉사자가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누를 경우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타임인도자에게 </a:t>
                      </a:r>
                      <a:r>
                        <a:rPr lang="ko-KR" altLang="en-US" sz="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푸시메시지로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알림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봉사자가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누를 경우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타임인도자에게 불참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 여부를 알림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봉사자가 부족한 특정 봉사 타임에 형제가 없어서 자매가 </a:t>
                      </a:r>
                      <a:r>
                        <a:rPr lang="ko-KR" altLang="en-US" sz="80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인도자로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배정된 경우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해당 타임에 형제가 지원하면 인도자가 형제로 자동 변경됨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115" name="타원 114">
            <a:extLst>
              <a:ext uri="{FF2B5EF4-FFF2-40B4-BE49-F238E27FC236}">
                <a16:creationId xmlns:a16="http://schemas.microsoft.com/office/drawing/2014/main" id="{41D7DF4F-2DEA-0C4E-B603-2ECE6F2E3457}"/>
              </a:ext>
            </a:extLst>
          </p:cNvPr>
          <p:cNvSpPr/>
          <p:nvPr/>
        </p:nvSpPr>
        <p:spPr>
          <a:xfrm>
            <a:off x="379620" y="103481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0B42C9-D380-3F43-8B66-3AAFC593BC3E}"/>
              </a:ext>
            </a:extLst>
          </p:cNvPr>
          <p:cNvSpPr/>
          <p:nvPr/>
        </p:nvSpPr>
        <p:spPr>
          <a:xfrm>
            <a:off x="413286" y="170720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C0DD68F-CCF4-AE45-AC30-4834F374A8A4}"/>
              </a:ext>
            </a:extLst>
          </p:cNvPr>
          <p:cNvSpPr/>
          <p:nvPr/>
        </p:nvSpPr>
        <p:spPr>
          <a:xfrm>
            <a:off x="4140726" y="251788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815F11D-7706-144D-9F08-06610A2C5F6E}"/>
              </a:ext>
            </a:extLst>
          </p:cNvPr>
          <p:cNvSpPr/>
          <p:nvPr/>
        </p:nvSpPr>
        <p:spPr>
          <a:xfrm>
            <a:off x="457330" y="307564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BC3180A-D4F2-BD4C-8055-03AE64E1F793}"/>
              </a:ext>
            </a:extLst>
          </p:cNvPr>
          <p:cNvSpPr/>
          <p:nvPr/>
        </p:nvSpPr>
        <p:spPr>
          <a:xfrm>
            <a:off x="454405" y="3465928"/>
            <a:ext cx="2342810" cy="38592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16AD2A0-EA39-8B48-81F8-46E855F15CAA}"/>
              </a:ext>
            </a:extLst>
          </p:cNvPr>
          <p:cNvSpPr/>
          <p:nvPr/>
        </p:nvSpPr>
        <p:spPr>
          <a:xfrm>
            <a:off x="307360" y="359964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1FB0C46-3232-6045-B50D-1170BFF7B114}"/>
              </a:ext>
            </a:extLst>
          </p:cNvPr>
          <p:cNvSpPr/>
          <p:nvPr/>
        </p:nvSpPr>
        <p:spPr>
          <a:xfrm>
            <a:off x="3077062" y="457354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CF8CB1-94D8-B644-B12B-446DD0740C34}"/>
              </a:ext>
            </a:extLst>
          </p:cNvPr>
          <p:cNvSpPr/>
          <p:nvPr/>
        </p:nvSpPr>
        <p:spPr>
          <a:xfrm>
            <a:off x="503938" y="2589385"/>
            <a:ext cx="1631982" cy="38592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A084DE-5BAB-F647-8AFC-F36D95C582A9}"/>
              </a:ext>
            </a:extLst>
          </p:cNvPr>
          <p:cNvSpPr/>
          <p:nvPr/>
        </p:nvSpPr>
        <p:spPr>
          <a:xfrm>
            <a:off x="405137" y="267627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D9DABC6-934F-0F43-81C7-3D9FC56E83F6}"/>
              </a:ext>
            </a:extLst>
          </p:cNvPr>
          <p:cNvSpPr/>
          <p:nvPr/>
        </p:nvSpPr>
        <p:spPr>
          <a:xfrm>
            <a:off x="2197480" y="251185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42CEB5C-54E9-E344-A87D-59AB22E21440}"/>
              </a:ext>
            </a:extLst>
          </p:cNvPr>
          <p:cNvSpPr/>
          <p:nvPr/>
        </p:nvSpPr>
        <p:spPr>
          <a:xfrm>
            <a:off x="5506075" y="252379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9BB061B-1146-0245-8A5C-EC1E0629078A}"/>
              </a:ext>
            </a:extLst>
          </p:cNvPr>
          <p:cNvSpPr/>
          <p:nvPr/>
        </p:nvSpPr>
        <p:spPr>
          <a:xfrm>
            <a:off x="6117198" y="591894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BDA6E0-4624-8746-A8DB-07D39E1299EC}"/>
              </a:ext>
            </a:extLst>
          </p:cNvPr>
          <p:cNvSpPr/>
          <p:nvPr/>
        </p:nvSpPr>
        <p:spPr>
          <a:xfrm>
            <a:off x="2354691" y="109923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1B56E4E0-0518-5F44-A72E-C23A20418C9A}"/>
              </a:ext>
            </a:extLst>
          </p:cNvPr>
          <p:cNvSpPr/>
          <p:nvPr/>
        </p:nvSpPr>
        <p:spPr>
          <a:xfrm>
            <a:off x="2849710" y="3618884"/>
            <a:ext cx="361005" cy="2062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보고</a:t>
            </a:r>
            <a:endParaRPr kumimoji="1"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AA0973FF-1F17-F643-B549-A9DA380F9F21}"/>
              </a:ext>
            </a:extLst>
          </p:cNvPr>
          <p:cNvSpPr/>
          <p:nvPr/>
        </p:nvSpPr>
        <p:spPr>
          <a:xfrm>
            <a:off x="2849880" y="3978077"/>
            <a:ext cx="361005" cy="2062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보고</a:t>
            </a:r>
            <a:endParaRPr kumimoji="1"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21CCABF-55F0-2A46-893E-47C73921C85A}"/>
              </a:ext>
            </a:extLst>
          </p:cNvPr>
          <p:cNvSpPr/>
          <p:nvPr/>
        </p:nvSpPr>
        <p:spPr>
          <a:xfrm>
            <a:off x="3074498" y="346592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D1300AC4-85E1-0545-AF29-9B882300C063}"/>
              </a:ext>
            </a:extLst>
          </p:cNvPr>
          <p:cNvSpPr/>
          <p:nvPr/>
        </p:nvSpPr>
        <p:spPr>
          <a:xfrm>
            <a:off x="6201140" y="4952464"/>
            <a:ext cx="361005" cy="2062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보고</a:t>
            </a:r>
            <a:endParaRPr kumimoji="1"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8947D154-93B3-714F-91C7-1DFC21D450C0}"/>
              </a:ext>
            </a:extLst>
          </p:cNvPr>
          <p:cNvSpPr/>
          <p:nvPr/>
        </p:nvSpPr>
        <p:spPr>
          <a:xfrm>
            <a:off x="6201310" y="5311657"/>
            <a:ext cx="361005" cy="2062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보고</a:t>
            </a:r>
            <a:endParaRPr kumimoji="1"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4BAC058-0980-C74E-AFEF-23075C0842CC}"/>
              </a:ext>
            </a:extLst>
          </p:cNvPr>
          <p:cNvSpPr/>
          <p:nvPr/>
        </p:nvSpPr>
        <p:spPr>
          <a:xfrm>
            <a:off x="6114634" y="481132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7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F546-BCE1-9643-9B1D-5F73106D79E2}"/>
              </a:ext>
            </a:extLst>
          </p:cNvPr>
          <p:cNvSpPr txBox="1"/>
          <p:nvPr/>
        </p:nvSpPr>
        <p:spPr>
          <a:xfrm>
            <a:off x="398012" y="1138809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봉사계획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9C110-518C-D847-89B3-30168A7C4683}"/>
              </a:ext>
            </a:extLst>
          </p:cNvPr>
          <p:cNvSpPr txBox="1"/>
          <p:nvPr/>
        </p:nvSpPr>
        <p:spPr>
          <a:xfrm>
            <a:off x="2428875" y="1227067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230AD0-0183-7747-82E8-FCC716494687}"/>
              </a:ext>
            </a:extLst>
          </p:cNvPr>
          <p:cNvGrpSpPr/>
          <p:nvPr/>
        </p:nvGrpSpPr>
        <p:grpSpPr>
          <a:xfrm>
            <a:off x="495789" y="1675361"/>
            <a:ext cx="2776049" cy="4066974"/>
            <a:chOff x="468979" y="1731417"/>
            <a:chExt cx="2824290" cy="4066974"/>
          </a:xfrm>
        </p:grpSpPr>
        <p:sp>
          <p:nvSpPr>
            <p:cNvPr id="6" name="사각형: 둥근 모서리 3">
              <a:extLst>
                <a:ext uri="{FF2B5EF4-FFF2-40B4-BE49-F238E27FC236}">
                  <a16:creationId xmlns:a16="http://schemas.microsoft.com/office/drawing/2014/main" id="{DB315F5E-4E74-AD4A-B921-92301401047D}"/>
                </a:ext>
              </a:extLst>
            </p:cNvPr>
            <p:cNvSpPr/>
            <p:nvPr/>
          </p:nvSpPr>
          <p:spPr>
            <a:xfrm>
              <a:off x="468979" y="1731417"/>
              <a:ext cx="2824290" cy="4043829"/>
            </a:xfrm>
            <a:prstGeom prst="roundRect">
              <a:avLst>
                <a:gd name="adj" fmla="val 1190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E8EAF9-83C1-B84E-B253-4DF959CEF375}"/>
                </a:ext>
              </a:extLst>
            </p:cNvPr>
            <p:cNvSpPr txBox="1"/>
            <p:nvPr/>
          </p:nvSpPr>
          <p:spPr>
            <a:xfrm>
              <a:off x="698633" y="2097876"/>
              <a:ext cx="2529709" cy="23699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인도자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김사랑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형제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(010-1111-2222)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참여자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rgbClr val="0070C0"/>
                  </a:solidFill>
                  <a:highlight>
                    <a:srgbClr val="FFC20A"/>
                  </a:highlight>
                  <a:latin typeface="+mn-ea"/>
                  <a:cs typeface="Arial"/>
                  <a:sym typeface="Arial"/>
                </a:rPr>
                <a:t>김사랑</a:t>
              </a:r>
              <a:r>
                <a:rPr lang="ko-KR" altLang="en-US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서울수서</a:t>
              </a:r>
              <a:r>
                <a:rPr lang="en-US" altLang="ko-KR" sz="800" b="1" spc="-30" dirty="0">
                  <a:solidFill>
                    <a:srgbClr val="0070C0"/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이공의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서울수서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박지혜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서울일원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최능력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서울일원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오기쁨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서울개포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</a:p>
            <a:p>
              <a:pPr>
                <a:lnSpc>
                  <a:spcPct val="130000"/>
                </a:lnSpc>
                <a:buSzPct val="25000"/>
              </a:pP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정평화</a:t>
              </a:r>
              <a:r>
                <a:rPr lang="ko-KR" altLang="en-US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</a:t>
              </a:r>
              <a:r>
                <a:rPr lang="ko-KR" altLang="en-US" sz="800" b="1" spc="-3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서울개포</a:t>
              </a:r>
              <a:r>
                <a:rPr lang="en-US" altLang="ko-KR" sz="800" b="1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) 010-1234-1234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D1391A-38CD-8F43-9B56-3E7CC526678B}"/>
                </a:ext>
              </a:extLst>
            </p:cNvPr>
            <p:cNvSpPr txBox="1"/>
            <p:nvPr/>
          </p:nvSpPr>
          <p:spPr>
            <a:xfrm>
              <a:off x="698633" y="4719915"/>
              <a:ext cx="2529709" cy="1078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12:00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인도자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ㅇㅇㅇ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형제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(010-1111-2222)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C1A7186-0C85-7A4B-9265-C393484C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90" y="2754313"/>
            <a:ext cx="382638" cy="38263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EA90A931-89AC-2E42-ACF2-B9DD577E91CE}"/>
              </a:ext>
            </a:extLst>
          </p:cNvPr>
          <p:cNvSpPr>
            <a:spLocks/>
          </p:cNvSpPr>
          <p:nvPr/>
        </p:nvSpPr>
        <p:spPr bwMode="auto">
          <a:xfrm rot="10800000">
            <a:off x="495789" y="792320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68D553-DAC1-1A4C-99B1-50446573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89" y="5359697"/>
            <a:ext cx="382638" cy="3826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9D2BA6-8644-654F-8F53-CA06738A2763}"/>
              </a:ext>
            </a:extLst>
          </p:cNvPr>
          <p:cNvSpPr/>
          <p:nvPr/>
        </p:nvSpPr>
        <p:spPr>
          <a:xfrm>
            <a:off x="1157711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F78A6B7-2839-AC43-B7E3-07C237CEAC93}"/>
              </a:ext>
            </a:extLst>
          </p:cNvPr>
          <p:cNvSpPr/>
          <p:nvPr/>
        </p:nvSpPr>
        <p:spPr>
          <a:xfrm>
            <a:off x="2590290" y="2272000"/>
            <a:ext cx="511320" cy="2062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봉사보고</a:t>
            </a:r>
            <a:endParaRPr kumimoji="1"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C31F08A2-C819-6147-A524-FDB72508AA6D}"/>
              </a:ext>
            </a:extLst>
          </p:cNvPr>
          <p:cNvCxnSpPr>
            <a:cxnSpLocks/>
          </p:cNvCxnSpPr>
          <p:nvPr/>
        </p:nvCxnSpPr>
        <p:spPr>
          <a:xfrm>
            <a:off x="648929" y="4505632"/>
            <a:ext cx="245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43D0A8F0-52B6-5046-B9EF-02E2DF6D6736}"/>
              </a:ext>
            </a:extLst>
          </p:cNvPr>
          <p:cNvSpPr/>
          <p:nvPr/>
        </p:nvSpPr>
        <p:spPr>
          <a:xfrm>
            <a:off x="41088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49FC759-D525-564D-A482-4459C32AF803}"/>
              </a:ext>
            </a:extLst>
          </p:cNvPr>
          <p:cNvSpPr/>
          <p:nvPr/>
        </p:nvSpPr>
        <p:spPr>
          <a:xfrm>
            <a:off x="440945" y="16018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68F5A57-E90A-7843-B4D5-3EA9081B9F18}"/>
              </a:ext>
            </a:extLst>
          </p:cNvPr>
          <p:cNvSpPr/>
          <p:nvPr/>
        </p:nvSpPr>
        <p:spPr>
          <a:xfrm>
            <a:off x="578664" y="66654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DF2D1B-01FF-2A4C-B545-06C5754E8FB6}"/>
              </a:ext>
            </a:extLst>
          </p:cNvPr>
          <p:cNvSpPr/>
          <p:nvPr/>
        </p:nvSpPr>
        <p:spPr>
          <a:xfrm>
            <a:off x="737885" y="229896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6D2659F-620F-9345-8609-4122A3E41CC9}"/>
              </a:ext>
            </a:extLst>
          </p:cNvPr>
          <p:cNvSpPr/>
          <p:nvPr/>
        </p:nvSpPr>
        <p:spPr>
          <a:xfrm>
            <a:off x="653320" y="280749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6FA2C87-D117-4E40-9A44-425105D3D873}"/>
              </a:ext>
            </a:extLst>
          </p:cNvPr>
          <p:cNvSpPr/>
          <p:nvPr/>
        </p:nvSpPr>
        <p:spPr>
          <a:xfrm>
            <a:off x="622249" y="326943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F33CDA2-87D4-2C43-9FDC-48AE8698CC4D}"/>
              </a:ext>
            </a:extLst>
          </p:cNvPr>
          <p:cNvSpPr/>
          <p:nvPr/>
        </p:nvSpPr>
        <p:spPr>
          <a:xfrm>
            <a:off x="2465538" y="218134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AF791D-5C9C-1E45-8268-EE7C8E1FA102}"/>
              </a:ext>
            </a:extLst>
          </p:cNvPr>
          <p:cNvSpPr/>
          <p:nvPr/>
        </p:nvSpPr>
        <p:spPr>
          <a:xfrm>
            <a:off x="2354691" y="109923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1BBC47A9-504F-754C-880B-8DF359F0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76776"/>
              </p:ext>
            </p:extLst>
          </p:nvPr>
        </p:nvGraphicFramePr>
        <p:xfrm>
          <a:off x="7032334" y="535701"/>
          <a:ext cx="2768891" cy="6038994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상세페이지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이전 화면으로 이동함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봉사자의 이름과 회중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(1-2)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타임의 봉사자 상세 내역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날짜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봉사 시작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종료타임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인도자 정보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(2-2)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사진을 누르면 인도자 사진 팝업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 정보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(2-3)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또는 회중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을 누르면 해당 봉사자 사진 팝업 표시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인도자는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이름에 인도자 지정 컬러로 표시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본인 정보는 파란색으로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(2-4): </a:t>
                      </a:r>
                      <a:r>
                        <a:rPr lang="ko-KR" altLang="en-US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 당일에 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</a:t>
                      </a:r>
                      <a:r>
                        <a:rPr lang="ko-KR" altLang="en-US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봉사보고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 </a:t>
                      </a:r>
                      <a:r>
                        <a:rPr lang="ko-KR" altLang="en-US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버튼이 표시됨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버튼을 누르면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봉사보고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화면으로 이동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(2-5), (2-6)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팝업창은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지원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버튼을 눌렀을 경우 표시함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봉사자가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정보를 입력하여 지부로 직접 보고함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항목 </a:t>
                      </a:r>
                      <a:r>
                        <a:rPr lang="ko-KR" altLang="en-US" sz="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 짝 설정 기능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봉사 인도자 전용 기능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인도자가 자신이 봉사할 타임의 봉사계획 페이지로 접근하면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봉사짝이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지정되지 않았습니다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얼럿창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참여자 목록에서 비어있는 버튼을 처음에 누르는 봉사자부터 순서대로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1-&gt;2-&gt;3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짝수로 배정된다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만약 지정된 짝에서 하나를 취소하면 취소된 봉사자는 다른 봉사자가 취소되지 않는 이상 취소된 순번으로만 지정된다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봉사자가 부족한 특정 봉사 타임에 형제가 없어서 자매가 </a:t>
                      </a:r>
                      <a:r>
                        <a:rPr lang="ko-KR" altLang="en-US" sz="80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인도자로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배정된 경우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해당 타임에 형제가 지원하면 인도자가 형제로 자동 변경됨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EBA53064-F413-6849-9D6B-107533B7BEF9}"/>
              </a:ext>
            </a:extLst>
          </p:cNvPr>
          <p:cNvGrpSpPr/>
          <p:nvPr/>
        </p:nvGrpSpPr>
        <p:grpSpPr>
          <a:xfrm>
            <a:off x="3747220" y="792320"/>
            <a:ext cx="3087407" cy="1028152"/>
            <a:chOff x="3751976" y="3519652"/>
            <a:chExt cx="3087407" cy="102815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6CF0D34-267B-BA40-9D21-FBBFD49836EB}"/>
                </a:ext>
              </a:extLst>
            </p:cNvPr>
            <p:cNvSpPr/>
            <p:nvPr/>
          </p:nvSpPr>
          <p:spPr>
            <a:xfrm>
              <a:off x="3751976" y="3519652"/>
              <a:ext cx="3087407" cy="102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92" name="사각형: 둥근 모서리 42">
              <a:extLst>
                <a:ext uri="{FF2B5EF4-FFF2-40B4-BE49-F238E27FC236}">
                  <a16:creationId xmlns:a16="http://schemas.microsoft.com/office/drawing/2014/main" id="{9724DF6B-31B4-DF4D-B409-DE6CBECE6D42}"/>
                </a:ext>
              </a:extLst>
            </p:cNvPr>
            <p:cNvSpPr/>
            <p:nvPr/>
          </p:nvSpPr>
          <p:spPr>
            <a:xfrm>
              <a:off x="5410068" y="4174201"/>
              <a:ext cx="650877" cy="283736"/>
            </a:xfrm>
            <a:prstGeom prst="roundRect">
              <a:avLst>
                <a:gd name="adj" fmla="val 1448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B79920-2E43-D541-8D9E-6A52D651A7DD}"/>
                </a:ext>
              </a:extLst>
            </p:cNvPr>
            <p:cNvSpPr/>
            <p:nvPr/>
          </p:nvSpPr>
          <p:spPr>
            <a:xfrm>
              <a:off x="3789074" y="3586626"/>
              <a:ext cx="297558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선택된 봉사 일정에 참여하려고 합니다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 맞습니까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?</a:t>
              </a:r>
            </a:p>
            <a:p>
              <a:endPara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확인을 누르면 현재 봉사 일정에 추가됩니다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.)</a:t>
              </a:r>
            </a:p>
          </p:txBody>
        </p:sp>
        <p:sp>
          <p:nvSpPr>
            <p:cNvPr id="94" name="사각형: 둥근 모서리 42">
              <a:extLst>
                <a:ext uri="{FF2B5EF4-FFF2-40B4-BE49-F238E27FC236}">
                  <a16:creationId xmlns:a16="http://schemas.microsoft.com/office/drawing/2014/main" id="{821F9FEF-9B2A-6949-9002-6FDA66727585}"/>
                </a:ext>
              </a:extLst>
            </p:cNvPr>
            <p:cNvSpPr/>
            <p:nvPr/>
          </p:nvSpPr>
          <p:spPr>
            <a:xfrm>
              <a:off x="4512314" y="4176608"/>
              <a:ext cx="650877" cy="283736"/>
            </a:xfrm>
            <a:prstGeom prst="roundRect">
              <a:avLst>
                <a:gd name="adj" fmla="val 14484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닫기</a:t>
              </a: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936E2141-FD13-904D-91F0-352B2A5A7A9C}"/>
              </a:ext>
            </a:extLst>
          </p:cNvPr>
          <p:cNvSpPr/>
          <p:nvPr/>
        </p:nvSpPr>
        <p:spPr>
          <a:xfrm>
            <a:off x="3656569" y="70166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613FFD6-EE7A-674B-997F-32457BD3CEE9}"/>
              </a:ext>
            </a:extLst>
          </p:cNvPr>
          <p:cNvGrpSpPr/>
          <p:nvPr/>
        </p:nvGrpSpPr>
        <p:grpSpPr>
          <a:xfrm>
            <a:off x="3752008" y="2203749"/>
            <a:ext cx="3087407" cy="1028152"/>
            <a:chOff x="3751976" y="4959561"/>
            <a:chExt cx="3087407" cy="102815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86BE0D5-7B31-E843-A3FE-6C6D54C3E861}"/>
                </a:ext>
              </a:extLst>
            </p:cNvPr>
            <p:cNvSpPr/>
            <p:nvPr/>
          </p:nvSpPr>
          <p:spPr>
            <a:xfrm>
              <a:off x="3751976" y="4959561"/>
              <a:ext cx="3087407" cy="102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98" name="사각형: 둥근 모서리 42">
              <a:extLst>
                <a:ext uri="{FF2B5EF4-FFF2-40B4-BE49-F238E27FC236}">
                  <a16:creationId xmlns:a16="http://schemas.microsoft.com/office/drawing/2014/main" id="{0A7ABF7A-B958-3C41-9E6C-CE43F4E4B0DE}"/>
                </a:ext>
              </a:extLst>
            </p:cNvPr>
            <p:cNvSpPr/>
            <p:nvPr/>
          </p:nvSpPr>
          <p:spPr>
            <a:xfrm>
              <a:off x="5832961" y="5614110"/>
              <a:ext cx="848846" cy="283736"/>
            </a:xfrm>
            <a:prstGeom prst="roundRect">
              <a:avLst>
                <a:gd name="adj" fmla="val 2384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D6D7894-3FFE-384B-B254-55D9C962F23D}"/>
                </a:ext>
              </a:extLst>
            </p:cNvPr>
            <p:cNvSpPr/>
            <p:nvPr/>
          </p:nvSpPr>
          <p:spPr>
            <a:xfrm>
              <a:off x="3789074" y="5026535"/>
              <a:ext cx="297558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봉사 일정이 추가되었습니다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</a:t>
              </a:r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80239787-4A4C-D248-82AF-E8926C9EB768}"/>
              </a:ext>
            </a:extLst>
          </p:cNvPr>
          <p:cNvSpPr/>
          <p:nvPr/>
        </p:nvSpPr>
        <p:spPr>
          <a:xfrm>
            <a:off x="3656569" y="211309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FC03E8-4DC7-6B45-B179-EB4DF3CD18FA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066BAABF-D0DA-534B-8F9D-A28BB7D85BA9}"/>
              </a:ext>
            </a:extLst>
          </p:cNvPr>
          <p:cNvSpPr/>
          <p:nvPr/>
        </p:nvSpPr>
        <p:spPr>
          <a:xfrm>
            <a:off x="2590291" y="4043168"/>
            <a:ext cx="511320" cy="20623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dirty="0" err="1">
                <a:solidFill>
                  <a:schemeClr val="bg1"/>
                </a:solidFill>
              </a:rPr>
              <a:t>방문요청</a:t>
            </a:r>
            <a:endParaRPr kumimoji="1"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21ADA63-05CC-6349-A791-021ED770AF8B}"/>
              </a:ext>
            </a:extLst>
          </p:cNvPr>
          <p:cNvSpPr/>
          <p:nvPr/>
        </p:nvSpPr>
        <p:spPr>
          <a:xfrm>
            <a:off x="2487290" y="392937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B1CAD10-4363-4E83-8119-C669ED3A44D3}"/>
              </a:ext>
            </a:extLst>
          </p:cNvPr>
          <p:cNvSpPr/>
          <p:nvPr/>
        </p:nvSpPr>
        <p:spPr>
          <a:xfrm>
            <a:off x="828537" y="3410244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DC72286-109F-40D2-938A-5413765F6484}"/>
              </a:ext>
            </a:extLst>
          </p:cNvPr>
          <p:cNvSpPr/>
          <p:nvPr/>
        </p:nvSpPr>
        <p:spPr>
          <a:xfrm>
            <a:off x="3773502" y="6224050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rgbClr val="303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E43718A-23CD-40D6-84B0-FA25FE514CD1}"/>
              </a:ext>
            </a:extLst>
          </p:cNvPr>
          <p:cNvSpPr/>
          <p:nvPr/>
        </p:nvSpPr>
        <p:spPr>
          <a:xfrm>
            <a:off x="828537" y="3566602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8A0A1E5-5590-49A5-82EE-6B792323EA25}"/>
              </a:ext>
            </a:extLst>
          </p:cNvPr>
          <p:cNvSpPr/>
          <p:nvPr/>
        </p:nvSpPr>
        <p:spPr>
          <a:xfrm>
            <a:off x="828537" y="3726117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AAF1888-668E-4A52-9EA4-ECCFBDC768A3}"/>
              </a:ext>
            </a:extLst>
          </p:cNvPr>
          <p:cNvSpPr/>
          <p:nvPr/>
        </p:nvSpPr>
        <p:spPr>
          <a:xfrm>
            <a:off x="828537" y="3882475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1899C01-B34E-4757-9CCA-38687A9EB250}"/>
              </a:ext>
            </a:extLst>
          </p:cNvPr>
          <p:cNvSpPr/>
          <p:nvPr/>
        </p:nvSpPr>
        <p:spPr>
          <a:xfrm>
            <a:off x="828537" y="4046548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1368DD-A97F-42FE-AF0A-F97BB0E1CF7E}"/>
              </a:ext>
            </a:extLst>
          </p:cNvPr>
          <p:cNvSpPr/>
          <p:nvPr/>
        </p:nvSpPr>
        <p:spPr>
          <a:xfrm>
            <a:off x="828537" y="4202196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B9CBA8-2753-4212-8169-34DCC52797ED}"/>
              </a:ext>
            </a:extLst>
          </p:cNvPr>
          <p:cNvSpPr/>
          <p:nvPr/>
        </p:nvSpPr>
        <p:spPr>
          <a:xfrm>
            <a:off x="3994947" y="6222087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60D8CF-BEB7-43C0-858B-8D92D0817457}"/>
              </a:ext>
            </a:extLst>
          </p:cNvPr>
          <p:cNvSpPr/>
          <p:nvPr/>
        </p:nvSpPr>
        <p:spPr>
          <a:xfrm>
            <a:off x="3994947" y="6411290"/>
            <a:ext cx="143276" cy="143276"/>
          </a:xfrm>
          <a:prstGeom prst="ellipse">
            <a:avLst/>
          </a:prstGeom>
          <a:solidFill>
            <a:srgbClr val="303E4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AD7EA6C-4B42-4B32-AA22-B3A13925C4B2}"/>
              </a:ext>
            </a:extLst>
          </p:cNvPr>
          <p:cNvSpPr/>
          <p:nvPr/>
        </p:nvSpPr>
        <p:spPr>
          <a:xfrm>
            <a:off x="3773502" y="6411290"/>
            <a:ext cx="143276" cy="143276"/>
          </a:xfrm>
          <a:prstGeom prst="ellipse">
            <a:avLst/>
          </a:prstGeom>
          <a:noFill/>
          <a:ln w="12700">
            <a:solidFill>
              <a:srgbClr val="303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700" b="1" dirty="0">
                <a:solidFill>
                  <a:srgbClr val="303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9132C4-62D4-413D-BF83-D69E5D0ECA1A}"/>
              </a:ext>
            </a:extLst>
          </p:cNvPr>
          <p:cNvSpPr/>
          <p:nvPr/>
        </p:nvSpPr>
        <p:spPr>
          <a:xfrm>
            <a:off x="669316" y="380563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65FBDDF-06BC-42E4-811F-627E7B9CC4FD}"/>
              </a:ext>
            </a:extLst>
          </p:cNvPr>
          <p:cNvGrpSpPr/>
          <p:nvPr/>
        </p:nvGrpSpPr>
        <p:grpSpPr>
          <a:xfrm>
            <a:off x="3747220" y="3934444"/>
            <a:ext cx="3087407" cy="1028152"/>
            <a:chOff x="3751976" y="4959561"/>
            <a:chExt cx="3087407" cy="102815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F174701-1B8B-46D1-8E5C-ED21995A6AD2}"/>
                </a:ext>
              </a:extLst>
            </p:cNvPr>
            <p:cNvSpPr/>
            <p:nvPr/>
          </p:nvSpPr>
          <p:spPr>
            <a:xfrm>
              <a:off x="3751976" y="4959561"/>
              <a:ext cx="3087407" cy="102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7" name="사각형: 둥근 모서리 42">
              <a:extLst>
                <a:ext uri="{FF2B5EF4-FFF2-40B4-BE49-F238E27FC236}">
                  <a16:creationId xmlns:a16="http://schemas.microsoft.com/office/drawing/2014/main" id="{74AC7341-EB66-4CD7-B924-2CC863531327}"/>
                </a:ext>
              </a:extLst>
            </p:cNvPr>
            <p:cNvSpPr/>
            <p:nvPr/>
          </p:nvSpPr>
          <p:spPr>
            <a:xfrm>
              <a:off x="5832961" y="5614110"/>
              <a:ext cx="848846" cy="283736"/>
            </a:xfrm>
            <a:prstGeom prst="roundRect">
              <a:avLst>
                <a:gd name="adj" fmla="val 2384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FD7248-B847-4A02-88FB-8F5682EC446E}"/>
                </a:ext>
              </a:extLst>
            </p:cNvPr>
            <p:cNvSpPr/>
            <p:nvPr/>
          </p:nvSpPr>
          <p:spPr>
            <a:xfrm>
              <a:off x="3789074" y="5026535"/>
              <a:ext cx="297558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봉사짝이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 지정되지 않았습니다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</a:t>
              </a:r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41BFB88-3ED6-45C4-BD60-64A8A707B4CB}"/>
              </a:ext>
            </a:extLst>
          </p:cNvPr>
          <p:cNvSpPr/>
          <p:nvPr/>
        </p:nvSpPr>
        <p:spPr>
          <a:xfrm>
            <a:off x="3656569" y="384379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1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9ACEE-01AE-BA41-9F11-243D1C945EBF}"/>
              </a:ext>
            </a:extLst>
          </p:cNvPr>
          <p:cNvSpPr txBox="1"/>
          <p:nvPr/>
        </p:nvSpPr>
        <p:spPr>
          <a:xfrm>
            <a:off x="419206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봉사보고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BF66F-0B03-F548-BAB9-38F9999F5A3E}"/>
              </a:ext>
            </a:extLst>
          </p:cNvPr>
          <p:cNvSpPr txBox="1"/>
          <p:nvPr/>
        </p:nvSpPr>
        <p:spPr>
          <a:xfrm>
            <a:off x="2450069" y="121768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BBCD16-2B4C-6E44-A6FA-CC7D6FA08194}"/>
              </a:ext>
            </a:extLst>
          </p:cNvPr>
          <p:cNvGrpSpPr/>
          <p:nvPr/>
        </p:nvGrpSpPr>
        <p:grpSpPr>
          <a:xfrm>
            <a:off x="478622" y="1675361"/>
            <a:ext cx="2776049" cy="4138064"/>
            <a:chOff x="468979" y="1731417"/>
            <a:chExt cx="2824290" cy="4138064"/>
          </a:xfrm>
        </p:grpSpPr>
        <p:sp>
          <p:nvSpPr>
            <p:cNvPr id="5" name="사각형: 둥근 모서리 3">
              <a:extLst>
                <a:ext uri="{FF2B5EF4-FFF2-40B4-BE49-F238E27FC236}">
                  <a16:creationId xmlns:a16="http://schemas.microsoft.com/office/drawing/2014/main" id="{CAF6B7F5-BCAF-5541-B2B2-0D3ED4AAC8EE}"/>
                </a:ext>
              </a:extLst>
            </p:cNvPr>
            <p:cNvSpPr/>
            <p:nvPr/>
          </p:nvSpPr>
          <p:spPr>
            <a:xfrm>
              <a:off x="468979" y="1731417"/>
              <a:ext cx="2824290" cy="4138064"/>
            </a:xfrm>
            <a:prstGeom prst="roundRect">
              <a:avLst>
                <a:gd name="adj" fmla="val 1190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F92188-C3B1-764B-9624-5DA3B956C98B}"/>
                </a:ext>
              </a:extLst>
            </p:cNvPr>
            <p:cNvSpPr txBox="1"/>
            <p:nvPr/>
          </p:nvSpPr>
          <p:spPr>
            <a:xfrm>
              <a:off x="655024" y="2097876"/>
              <a:ext cx="2529709" cy="1369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34B77-FE95-A047-B860-E914ABDA46F8}"/>
                </a:ext>
              </a:extLst>
            </p:cNvPr>
            <p:cNvSpPr txBox="1"/>
            <p:nvPr/>
          </p:nvSpPr>
          <p:spPr>
            <a:xfrm>
              <a:off x="655024" y="3871384"/>
              <a:ext cx="2529709" cy="1036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2]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12:00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47042-C376-C84D-AAB7-1A7E6BEB6C37}"/>
              </a:ext>
            </a:extLst>
          </p:cNvPr>
          <p:cNvSpPr/>
          <p:nvPr/>
        </p:nvSpPr>
        <p:spPr>
          <a:xfrm>
            <a:off x="839734" y="299322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A3BD13-F057-BC46-B034-A99470392DB4}"/>
              </a:ext>
            </a:extLst>
          </p:cNvPr>
          <p:cNvGrpSpPr/>
          <p:nvPr/>
        </p:nvGrpSpPr>
        <p:grpSpPr>
          <a:xfrm>
            <a:off x="1581021" y="2996197"/>
            <a:ext cx="544199" cy="369332"/>
            <a:chOff x="7814222" y="3863352"/>
            <a:chExt cx="544199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078106-C0C0-7647-B5DE-B51AEEBAA217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2B04AF-5FC4-8B48-B430-6D984B87A13F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2D7C5D0-2970-334E-A558-80DFCCBE1380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01439D-5731-644D-A6EA-098984F974F4}"/>
              </a:ext>
            </a:extLst>
          </p:cNvPr>
          <p:cNvSpPr/>
          <p:nvPr/>
        </p:nvSpPr>
        <p:spPr>
          <a:xfrm>
            <a:off x="2571449" y="299619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FE0B7B-4E84-964E-AB24-F6AD4921320C}"/>
              </a:ext>
            </a:extLst>
          </p:cNvPr>
          <p:cNvSpPr/>
          <p:nvPr/>
        </p:nvSpPr>
        <p:spPr>
          <a:xfrm>
            <a:off x="839734" y="475623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AA421C-022C-DF41-81B8-9D943114967B}"/>
              </a:ext>
            </a:extLst>
          </p:cNvPr>
          <p:cNvGrpSpPr/>
          <p:nvPr/>
        </p:nvGrpSpPr>
        <p:grpSpPr>
          <a:xfrm>
            <a:off x="1581021" y="4759206"/>
            <a:ext cx="544199" cy="369332"/>
            <a:chOff x="7814222" y="3863352"/>
            <a:chExt cx="5441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63FD3F-AB4B-4040-878A-D892875DCD95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9D47198-AD28-6445-82A1-A34C89E9B2A9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9A5A5D-D3B0-DF43-87B9-546FA61831EC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C1D9B-CDB8-3C40-8070-7E7FD602078F}"/>
              </a:ext>
            </a:extLst>
          </p:cNvPr>
          <p:cNvSpPr/>
          <p:nvPr/>
        </p:nvSpPr>
        <p:spPr>
          <a:xfrm>
            <a:off x="2571449" y="475920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사각형: 둥근 모서리 42">
            <a:extLst>
              <a:ext uri="{FF2B5EF4-FFF2-40B4-BE49-F238E27FC236}">
                <a16:creationId xmlns:a16="http://schemas.microsoft.com/office/drawing/2014/main" id="{5B2390F6-BC33-7541-8B78-00B4083C5242}"/>
              </a:ext>
            </a:extLst>
          </p:cNvPr>
          <p:cNvSpPr/>
          <p:nvPr/>
        </p:nvSpPr>
        <p:spPr>
          <a:xfrm>
            <a:off x="1534873" y="5469702"/>
            <a:ext cx="650877" cy="245298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제출하기</a:t>
            </a: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CC79D20B-4014-A341-9F3E-FC7566AFA582}"/>
              </a:ext>
            </a:extLst>
          </p:cNvPr>
          <p:cNvCxnSpPr>
            <a:cxnSpLocks/>
          </p:cNvCxnSpPr>
          <p:nvPr/>
        </p:nvCxnSpPr>
        <p:spPr>
          <a:xfrm>
            <a:off x="635780" y="3784506"/>
            <a:ext cx="245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5">
            <a:extLst>
              <a:ext uri="{FF2B5EF4-FFF2-40B4-BE49-F238E27FC236}">
                <a16:creationId xmlns:a16="http://schemas.microsoft.com/office/drawing/2014/main" id="{15350DE9-159C-4345-8498-0CB6ECEF8162}"/>
              </a:ext>
            </a:extLst>
          </p:cNvPr>
          <p:cNvSpPr>
            <a:spLocks/>
          </p:cNvSpPr>
          <p:nvPr/>
        </p:nvSpPr>
        <p:spPr bwMode="auto">
          <a:xfrm rot="10800000">
            <a:off x="487152" y="794354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사각형: 둥근 모서리 42">
            <a:extLst>
              <a:ext uri="{FF2B5EF4-FFF2-40B4-BE49-F238E27FC236}">
                <a16:creationId xmlns:a16="http://schemas.microsoft.com/office/drawing/2014/main" id="{3DFDD2F9-734E-6A44-921C-8972078CEE22}"/>
              </a:ext>
            </a:extLst>
          </p:cNvPr>
          <p:cNvSpPr/>
          <p:nvPr/>
        </p:nvSpPr>
        <p:spPr>
          <a:xfrm>
            <a:off x="640057" y="3313083"/>
            <a:ext cx="693412" cy="219492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36" name="사각형: 둥근 모서리 42">
            <a:extLst>
              <a:ext uri="{FF2B5EF4-FFF2-40B4-BE49-F238E27FC236}">
                <a16:creationId xmlns:a16="http://schemas.microsoft.com/office/drawing/2014/main" id="{C4FDE05F-8001-2A4F-AB0F-2A4189D349B4}"/>
              </a:ext>
            </a:extLst>
          </p:cNvPr>
          <p:cNvSpPr/>
          <p:nvPr/>
        </p:nvSpPr>
        <p:spPr>
          <a:xfrm>
            <a:off x="640057" y="5092447"/>
            <a:ext cx="693412" cy="219492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81D31D-9373-C146-B086-8215CE831B4C}"/>
              </a:ext>
            </a:extLst>
          </p:cNvPr>
          <p:cNvSpPr/>
          <p:nvPr/>
        </p:nvSpPr>
        <p:spPr>
          <a:xfrm>
            <a:off x="1159633" y="581518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486F344-0729-8D4B-9641-3A28ABBE2CF9}"/>
              </a:ext>
            </a:extLst>
          </p:cNvPr>
          <p:cNvSpPr/>
          <p:nvPr/>
        </p:nvSpPr>
        <p:spPr>
          <a:xfrm>
            <a:off x="306927" y="70166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16C4F55-A00E-374F-99C9-E2E1B15E141D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DD570C-D70C-6B48-AB96-6CB37877156E}"/>
              </a:ext>
            </a:extLst>
          </p:cNvPr>
          <p:cNvSpPr/>
          <p:nvPr/>
        </p:nvSpPr>
        <p:spPr>
          <a:xfrm>
            <a:off x="41088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F2F21C3-CC27-A843-98BC-9882749DAC23}"/>
              </a:ext>
            </a:extLst>
          </p:cNvPr>
          <p:cNvSpPr/>
          <p:nvPr/>
        </p:nvSpPr>
        <p:spPr>
          <a:xfrm>
            <a:off x="440945" y="16018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043E06-A32C-7840-914C-4CA53C207CF5}"/>
              </a:ext>
            </a:extLst>
          </p:cNvPr>
          <p:cNvSpPr/>
          <p:nvPr/>
        </p:nvSpPr>
        <p:spPr>
          <a:xfrm>
            <a:off x="679693" y="230607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0A0502-171C-AE49-8ABC-DD980D8EBCB6}"/>
              </a:ext>
            </a:extLst>
          </p:cNvPr>
          <p:cNvSpPr/>
          <p:nvPr/>
        </p:nvSpPr>
        <p:spPr>
          <a:xfrm>
            <a:off x="679693" y="27369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0834528-0225-5240-BF26-A05E62FC3A69}"/>
              </a:ext>
            </a:extLst>
          </p:cNvPr>
          <p:cNvSpPr/>
          <p:nvPr/>
        </p:nvSpPr>
        <p:spPr>
          <a:xfrm>
            <a:off x="622249" y="319084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B163EF8-1AF6-6C4D-B384-06FCB0467A0F}"/>
              </a:ext>
            </a:extLst>
          </p:cNvPr>
          <p:cNvSpPr/>
          <p:nvPr/>
        </p:nvSpPr>
        <p:spPr>
          <a:xfrm>
            <a:off x="1529469" y="272182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55CC119-17E9-BC46-BCE8-289928EF2903}"/>
              </a:ext>
            </a:extLst>
          </p:cNvPr>
          <p:cNvSpPr/>
          <p:nvPr/>
        </p:nvSpPr>
        <p:spPr>
          <a:xfrm>
            <a:off x="2385746" y="27243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66C4682-679B-D24F-AC0E-1A933304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54213"/>
              </p:ext>
            </p:extLst>
          </p:nvPr>
        </p:nvGraphicFramePr>
        <p:xfrm>
          <a:off x="7032334" y="535701"/>
          <a:ext cx="2768891" cy="5754447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및 타임라인 화면에서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본 화면으로 이동함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이전 화면으로 이동함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타임의 봉사 보고 항목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날짜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봉사 시작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종료타임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출판물 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보고 항목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(2-2)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제공출판물입력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(3)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을 눌러 제공한 출판물을 입력하면 출판물 수가 자동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카운트됨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항목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(2-3)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+, 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아이콘을 누르면 그에 따라 보고할 수량이 증감함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(2-4)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방문요청입력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(4)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을 눌러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관심자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정보를 입력하면 입력한 숫자가 카운트 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전달사항메모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(2-5):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버튼을 누르면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인도자에게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전달할 사항을 입력하는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(2-6)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 표시됨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기능 추가 여부 확인 필요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제공출판물입력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제공한 출판물 입력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표시됨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사람을 방문해 주십시오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(S-43)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입력 폼을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(15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제출하기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 내역이 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및 전송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봉사보고는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일반 봉사자도 보고할 수 있으며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당일 </a:t>
                      </a:r>
                      <a:r>
                        <a:rPr lang="ko-KR" altLang="en-US" sz="80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봉사보고를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처리하지 못한 경우에도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화면 상단 타임라인에서 자신이 봉사한 날에 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버튼을 눌러 본 화면으로 접근 가능함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6F7C1B11-EAB5-AD48-B332-F2E4B177CBB1}"/>
              </a:ext>
            </a:extLst>
          </p:cNvPr>
          <p:cNvGrpSpPr/>
          <p:nvPr/>
        </p:nvGrpSpPr>
        <p:grpSpPr>
          <a:xfrm>
            <a:off x="4059064" y="495300"/>
            <a:ext cx="2436280" cy="3002062"/>
            <a:chOff x="4059064" y="1393825"/>
            <a:chExt cx="2436280" cy="3002062"/>
          </a:xfrm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28DF5600-270D-DC46-B1E0-62067DE6F313}"/>
                </a:ext>
              </a:extLst>
            </p:cNvPr>
            <p:cNvSpPr/>
            <p:nvPr/>
          </p:nvSpPr>
          <p:spPr>
            <a:xfrm>
              <a:off x="4059064" y="1393825"/>
              <a:ext cx="2436280" cy="3002062"/>
            </a:xfrm>
            <a:prstGeom prst="roundRect">
              <a:avLst>
                <a:gd name="adj" fmla="val 125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9FF2797-0130-8742-9393-002FC4F7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831" y="1529992"/>
              <a:ext cx="80388" cy="71663"/>
            </a:xfrm>
            <a:custGeom>
              <a:avLst/>
              <a:gdLst>
                <a:gd name="T0" fmla="*/ 357 w 607"/>
                <a:gd name="T1" fmla="*/ 304 h 604"/>
                <a:gd name="T2" fmla="*/ 593 w 607"/>
                <a:gd name="T3" fmla="*/ 68 h 604"/>
                <a:gd name="T4" fmla="*/ 593 w 607"/>
                <a:gd name="T5" fmla="*/ 15 h 604"/>
                <a:gd name="T6" fmla="*/ 540 w 607"/>
                <a:gd name="T7" fmla="*/ 15 h 604"/>
                <a:gd name="T8" fmla="*/ 304 w 607"/>
                <a:gd name="T9" fmla="*/ 251 h 604"/>
                <a:gd name="T10" fmla="*/ 68 w 607"/>
                <a:gd name="T11" fmla="*/ 15 h 604"/>
                <a:gd name="T12" fmla="*/ 15 w 607"/>
                <a:gd name="T13" fmla="*/ 15 h 604"/>
                <a:gd name="T14" fmla="*/ 15 w 607"/>
                <a:gd name="T15" fmla="*/ 68 h 604"/>
                <a:gd name="T16" fmla="*/ 251 w 607"/>
                <a:gd name="T17" fmla="*/ 304 h 604"/>
                <a:gd name="T18" fmla="*/ 15 w 607"/>
                <a:gd name="T19" fmla="*/ 540 h 604"/>
                <a:gd name="T20" fmla="*/ 15 w 607"/>
                <a:gd name="T21" fmla="*/ 593 h 604"/>
                <a:gd name="T22" fmla="*/ 42 w 607"/>
                <a:gd name="T23" fmla="*/ 604 h 604"/>
                <a:gd name="T24" fmla="*/ 68 w 607"/>
                <a:gd name="T25" fmla="*/ 593 h 604"/>
                <a:gd name="T26" fmla="*/ 304 w 607"/>
                <a:gd name="T27" fmla="*/ 357 h 604"/>
                <a:gd name="T28" fmla="*/ 540 w 607"/>
                <a:gd name="T29" fmla="*/ 593 h 604"/>
                <a:gd name="T30" fmla="*/ 566 w 607"/>
                <a:gd name="T31" fmla="*/ 604 h 604"/>
                <a:gd name="T32" fmla="*/ 593 w 607"/>
                <a:gd name="T33" fmla="*/ 593 h 604"/>
                <a:gd name="T34" fmla="*/ 593 w 607"/>
                <a:gd name="T35" fmla="*/ 540 h 604"/>
                <a:gd name="T36" fmla="*/ 357 w 607"/>
                <a:gd name="T37" fmla="*/ 3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7" h="604">
                  <a:moveTo>
                    <a:pt x="357" y="304"/>
                  </a:moveTo>
                  <a:lnTo>
                    <a:pt x="593" y="68"/>
                  </a:lnTo>
                  <a:cubicBezTo>
                    <a:pt x="607" y="53"/>
                    <a:pt x="607" y="30"/>
                    <a:pt x="593" y="15"/>
                  </a:cubicBezTo>
                  <a:cubicBezTo>
                    <a:pt x="578" y="0"/>
                    <a:pt x="554" y="0"/>
                    <a:pt x="540" y="15"/>
                  </a:cubicBezTo>
                  <a:lnTo>
                    <a:pt x="304" y="251"/>
                  </a:lnTo>
                  <a:lnTo>
                    <a:pt x="68" y="15"/>
                  </a:lnTo>
                  <a:cubicBezTo>
                    <a:pt x="53" y="0"/>
                    <a:pt x="30" y="0"/>
                    <a:pt x="15" y="15"/>
                  </a:cubicBezTo>
                  <a:cubicBezTo>
                    <a:pt x="0" y="30"/>
                    <a:pt x="0" y="53"/>
                    <a:pt x="15" y="68"/>
                  </a:cubicBezTo>
                  <a:lnTo>
                    <a:pt x="251" y="304"/>
                  </a:lnTo>
                  <a:lnTo>
                    <a:pt x="15" y="540"/>
                  </a:lnTo>
                  <a:cubicBezTo>
                    <a:pt x="0" y="554"/>
                    <a:pt x="0" y="578"/>
                    <a:pt x="15" y="593"/>
                  </a:cubicBezTo>
                  <a:cubicBezTo>
                    <a:pt x="22" y="600"/>
                    <a:pt x="32" y="604"/>
                    <a:pt x="42" y="604"/>
                  </a:cubicBezTo>
                  <a:cubicBezTo>
                    <a:pt x="51" y="604"/>
                    <a:pt x="61" y="600"/>
                    <a:pt x="68" y="593"/>
                  </a:cubicBezTo>
                  <a:lnTo>
                    <a:pt x="304" y="357"/>
                  </a:lnTo>
                  <a:lnTo>
                    <a:pt x="540" y="593"/>
                  </a:lnTo>
                  <a:cubicBezTo>
                    <a:pt x="547" y="600"/>
                    <a:pt x="557" y="604"/>
                    <a:pt x="566" y="604"/>
                  </a:cubicBezTo>
                  <a:cubicBezTo>
                    <a:pt x="576" y="604"/>
                    <a:pt x="585" y="600"/>
                    <a:pt x="593" y="593"/>
                  </a:cubicBezTo>
                  <a:cubicBezTo>
                    <a:pt x="607" y="578"/>
                    <a:pt x="607" y="554"/>
                    <a:pt x="593" y="540"/>
                  </a:cubicBezTo>
                  <a:lnTo>
                    <a:pt x="357" y="3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ED449129-319E-134C-8C06-8CCED3D6945A}"/>
                </a:ext>
              </a:extLst>
            </p:cNvPr>
            <p:cNvSpPr/>
            <p:nvPr/>
          </p:nvSpPr>
          <p:spPr>
            <a:xfrm>
              <a:off x="4176894" y="1895036"/>
              <a:ext cx="2215927" cy="20326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0" name="직선 연결선 128">
              <a:extLst>
                <a:ext uri="{FF2B5EF4-FFF2-40B4-BE49-F238E27FC236}">
                  <a16:creationId xmlns:a16="http://schemas.microsoft.com/office/drawing/2014/main" id="{62162CF7-EF72-A94E-BF53-E1D06E077FB0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22" y="1722410"/>
              <a:ext cx="23208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EC0D280-1AAA-334D-B768-A8A83D93BCC5}"/>
                </a:ext>
              </a:extLst>
            </p:cNvPr>
            <p:cNvSpPr txBox="1"/>
            <p:nvPr/>
          </p:nvSpPr>
          <p:spPr>
            <a:xfrm>
              <a:off x="4124422" y="1459917"/>
              <a:ext cx="20738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전달사항</a:t>
              </a: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메모</a:t>
              </a:r>
            </a:p>
          </p:txBody>
        </p:sp>
        <p:sp>
          <p:nvSpPr>
            <p:cNvPr id="75" name="사각형: 둥근 모서리 42">
              <a:extLst>
                <a:ext uri="{FF2B5EF4-FFF2-40B4-BE49-F238E27FC236}">
                  <a16:creationId xmlns:a16="http://schemas.microsoft.com/office/drawing/2014/main" id="{2FC4537D-A23D-F544-8BAE-FB2C9EAB1CFA}"/>
                </a:ext>
              </a:extLst>
            </p:cNvPr>
            <p:cNvSpPr/>
            <p:nvPr/>
          </p:nvSpPr>
          <p:spPr>
            <a:xfrm>
              <a:off x="5341713" y="4049653"/>
              <a:ext cx="442808" cy="219451"/>
            </a:xfrm>
            <a:prstGeom prst="roundRect">
              <a:avLst>
                <a:gd name="adj" fmla="val 1448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76" name="사각형: 둥근 모서리 42">
              <a:extLst>
                <a:ext uri="{FF2B5EF4-FFF2-40B4-BE49-F238E27FC236}">
                  <a16:creationId xmlns:a16="http://schemas.microsoft.com/office/drawing/2014/main" id="{421F4D75-425A-CB4D-986A-930772BCD054}"/>
                </a:ext>
              </a:extLst>
            </p:cNvPr>
            <p:cNvSpPr/>
            <p:nvPr/>
          </p:nvSpPr>
          <p:spPr>
            <a:xfrm>
              <a:off x="4748008" y="4054439"/>
              <a:ext cx="442808" cy="219451"/>
            </a:xfrm>
            <a:prstGeom prst="roundRect">
              <a:avLst>
                <a:gd name="adj" fmla="val 14484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닫기</a:t>
              </a: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C6DAE52D-5C12-E147-801B-BDE4898C3C2F}"/>
              </a:ext>
            </a:extLst>
          </p:cNvPr>
          <p:cNvSpPr/>
          <p:nvPr/>
        </p:nvSpPr>
        <p:spPr>
          <a:xfrm>
            <a:off x="3973297" y="43598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D4596F4-E1B9-024E-9DD4-A5783BAE706C}"/>
              </a:ext>
            </a:extLst>
          </p:cNvPr>
          <p:cNvSpPr/>
          <p:nvPr/>
        </p:nvSpPr>
        <p:spPr>
          <a:xfrm>
            <a:off x="1425383" y="546794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사각형: 둥근 모서리 42">
            <a:extLst>
              <a:ext uri="{FF2B5EF4-FFF2-40B4-BE49-F238E27FC236}">
                <a16:creationId xmlns:a16="http://schemas.microsoft.com/office/drawing/2014/main" id="{4B1E7164-8D34-FE46-89E7-6F876C849177}"/>
              </a:ext>
            </a:extLst>
          </p:cNvPr>
          <p:cNvSpPr/>
          <p:nvPr/>
        </p:nvSpPr>
        <p:spPr>
          <a:xfrm>
            <a:off x="2238942" y="2366658"/>
            <a:ext cx="803126" cy="219492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68" name="사각형: 둥근 모서리 42">
            <a:extLst>
              <a:ext uri="{FF2B5EF4-FFF2-40B4-BE49-F238E27FC236}">
                <a16:creationId xmlns:a16="http://schemas.microsoft.com/office/drawing/2014/main" id="{14F9EED3-1293-1D4A-9871-B0373EFF8AC7}"/>
              </a:ext>
            </a:extLst>
          </p:cNvPr>
          <p:cNvSpPr/>
          <p:nvPr/>
        </p:nvSpPr>
        <p:spPr>
          <a:xfrm>
            <a:off x="2241015" y="4125748"/>
            <a:ext cx="803126" cy="219492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72" name="사각형: 둥근 모서리 42">
            <a:extLst>
              <a:ext uri="{FF2B5EF4-FFF2-40B4-BE49-F238E27FC236}">
                <a16:creationId xmlns:a16="http://schemas.microsoft.com/office/drawing/2014/main" id="{6B0D6EFD-267E-F245-B879-2C3D4AEEC80B}"/>
              </a:ext>
            </a:extLst>
          </p:cNvPr>
          <p:cNvSpPr/>
          <p:nvPr/>
        </p:nvSpPr>
        <p:spPr>
          <a:xfrm>
            <a:off x="2403110" y="3316094"/>
            <a:ext cx="636885" cy="219492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73" name="사각형: 둥근 모서리 42">
            <a:extLst>
              <a:ext uri="{FF2B5EF4-FFF2-40B4-BE49-F238E27FC236}">
                <a16:creationId xmlns:a16="http://schemas.microsoft.com/office/drawing/2014/main" id="{E447004F-CAE4-1F43-A640-D77540F8B6DE}"/>
              </a:ext>
            </a:extLst>
          </p:cNvPr>
          <p:cNvSpPr/>
          <p:nvPr/>
        </p:nvSpPr>
        <p:spPr>
          <a:xfrm>
            <a:off x="2405183" y="5095458"/>
            <a:ext cx="636885" cy="219492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CF2B02F-4355-5846-90B7-12D3907D79BD}"/>
              </a:ext>
            </a:extLst>
          </p:cNvPr>
          <p:cNvSpPr/>
          <p:nvPr/>
        </p:nvSpPr>
        <p:spPr>
          <a:xfrm>
            <a:off x="2144324" y="227424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647D35-C100-2D49-B39A-38D6B9F5381E}"/>
              </a:ext>
            </a:extLst>
          </p:cNvPr>
          <p:cNvSpPr/>
          <p:nvPr/>
        </p:nvSpPr>
        <p:spPr>
          <a:xfrm>
            <a:off x="2312458" y="322243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6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9ACEE-01AE-BA41-9F11-243D1C945EBF}"/>
              </a:ext>
            </a:extLst>
          </p:cNvPr>
          <p:cNvSpPr txBox="1"/>
          <p:nvPr/>
        </p:nvSpPr>
        <p:spPr>
          <a:xfrm>
            <a:off x="419206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봉사보고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BF66F-0B03-F548-BAB9-38F9999F5A3E}"/>
              </a:ext>
            </a:extLst>
          </p:cNvPr>
          <p:cNvSpPr txBox="1"/>
          <p:nvPr/>
        </p:nvSpPr>
        <p:spPr>
          <a:xfrm>
            <a:off x="2450069" y="121768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BBCD16-2B4C-6E44-A6FA-CC7D6FA08194}"/>
              </a:ext>
            </a:extLst>
          </p:cNvPr>
          <p:cNvGrpSpPr/>
          <p:nvPr/>
        </p:nvGrpSpPr>
        <p:grpSpPr>
          <a:xfrm>
            <a:off x="478622" y="1675361"/>
            <a:ext cx="2776049" cy="4138064"/>
            <a:chOff x="468979" y="1731417"/>
            <a:chExt cx="2824290" cy="4138064"/>
          </a:xfrm>
        </p:grpSpPr>
        <p:sp>
          <p:nvSpPr>
            <p:cNvPr id="5" name="사각형: 둥근 모서리 3">
              <a:extLst>
                <a:ext uri="{FF2B5EF4-FFF2-40B4-BE49-F238E27FC236}">
                  <a16:creationId xmlns:a16="http://schemas.microsoft.com/office/drawing/2014/main" id="{CAF6B7F5-BCAF-5541-B2B2-0D3ED4AAC8EE}"/>
                </a:ext>
              </a:extLst>
            </p:cNvPr>
            <p:cNvSpPr/>
            <p:nvPr/>
          </p:nvSpPr>
          <p:spPr>
            <a:xfrm>
              <a:off x="468979" y="1731417"/>
              <a:ext cx="2824290" cy="4138064"/>
            </a:xfrm>
            <a:prstGeom prst="roundRect">
              <a:avLst>
                <a:gd name="adj" fmla="val 1190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F92188-C3B1-764B-9624-5DA3B956C98B}"/>
                </a:ext>
              </a:extLst>
            </p:cNvPr>
            <p:cNvSpPr txBox="1"/>
            <p:nvPr/>
          </p:nvSpPr>
          <p:spPr>
            <a:xfrm>
              <a:off x="655024" y="2097876"/>
              <a:ext cx="2529709" cy="1369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34B77-FE95-A047-B860-E914ABDA46F8}"/>
                </a:ext>
              </a:extLst>
            </p:cNvPr>
            <p:cNvSpPr txBox="1"/>
            <p:nvPr/>
          </p:nvSpPr>
          <p:spPr>
            <a:xfrm>
              <a:off x="655024" y="3871384"/>
              <a:ext cx="2529709" cy="1036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2]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12:00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47042-C376-C84D-AAB7-1A7E6BEB6C37}"/>
              </a:ext>
            </a:extLst>
          </p:cNvPr>
          <p:cNvSpPr/>
          <p:nvPr/>
        </p:nvSpPr>
        <p:spPr>
          <a:xfrm>
            <a:off x="839734" y="299322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A3BD13-F057-BC46-B034-A99470392DB4}"/>
              </a:ext>
            </a:extLst>
          </p:cNvPr>
          <p:cNvGrpSpPr/>
          <p:nvPr/>
        </p:nvGrpSpPr>
        <p:grpSpPr>
          <a:xfrm>
            <a:off x="1581021" y="2996197"/>
            <a:ext cx="544199" cy="369332"/>
            <a:chOff x="7814222" y="3863352"/>
            <a:chExt cx="544199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078106-C0C0-7647-B5DE-B51AEEBAA217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2B04AF-5FC4-8B48-B430-6D984B87A13F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2D7C5D0-2970-334E-A558-80DFCCBE1380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01439D-5731-644D-A6EA-098984F974F4}"/>
              </a:ext>
            </a:extLst>
          </p:cNvPr>
          <p:cNvSpPr/>
          <p:nvPr/>
        </p:nvSpPr>
        <p:spPr>
          <a:xfrm>
            <a:off x="2571449" y="299619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FE0B7B-4E84-964E-AB24-F6AD4921320C}"/>
              </a:ext>
            </a:extLst>
          </p:cNvPr>
          <p:cNvSpPr/>
          <p:nvPr/>
        </p:nvSpPr>
        <p:spPr>
          <a:xfrm>
            <a:off x="839734" y="475623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AA421C-022C-DF41-81B8-9D943114967B}"/>
              </a:ext>
            </a:extLst>
          </p:cNvPr>
          <p:cNvGrpSpPr/>
          <p:nvPr/>
        </p:nvGrpSpPr>
        <p:grpSpPr>
          <a:xfrm>
            <a:off x="1581021" y="4759206"/>
            <a:ext cx="544199" cy="369332"/>
            <a:chOff x="7814222" y="3863352"/>
            <a:chExt cx="5441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63FD3F-AB4B-4040-878A-D892875DCD95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9D47198-AD28-6445-82A1-A34C89E9B2A9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9A5A5D-D3B0-DF43-87B9-546FA61831EC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C1D9B-CDB8-3C40-8070-7E7FD602078F}"/>
              </a:ext>
            </a:extLst>
          </p:cNvPr>
          <p:cNvSpPr/>
          <p:nvPr/>
        </p:nvSpPr>
        <p:spPr>
          <a:xfrm>
            <a:off x="2571449" y="475920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사각형: 둥근 모서리 42">
            <a:extLst>
              <a:ext uri="{FF2B5EF4-FFF2-40B4-BE49-F238E27FC236}">
                <a16:creationId xmlns:a16="http://schemas.microsoft.com/office/drawing/2014/main" id="{5B2390F6-BC33-7541-8B78-00B4083C5242}"/>
              </a:ext>
            </a:extLst>
          </p:cNvPr>
          <p:cNvSpPr/>
          <p:nvPr/>
        </p:nvSpPr>
        <p:spPr>
          <a:xfrm>
            <a:off x="1534873" y="5469702"/>
            <a:ext cx="650877" cy="237352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제출하기</a:t>
            </a: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CC79D20B-4014-A341-9F3E-FC7566AFA582}"/>
              </a:ext>
            </a:extLst>
          </p:cNvPr>
          <p:cNvCxnSpPr>
            <a:cxnSpLocks/>
          </p:cNvCxnSpPr>
          <p:nvPr/>
        </p:nvCxnSpPr>
        <p:spPr>
          <a:xfrm>
            <a:off x="635780" y="3784506"/>
            <a:ext cx="245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5">
            <a:extLst>
              <a:ext uri="{FF2B5EF4-FFF2-40B4-BE49-F238E27FC236}">
                <a16:creationId xmlns:a16="http://schemas.microsoft.com/office/drawing/2014/main" id="{15350DE9-159C-4345-8498-0CB6ECEF8162}"/>
              </a:ext>
            </a:extLst>
          </p:cNvPr>
          <p:cNvSpPr>
            <a:spLocks/>
          </p:cNvSpPr>
          <p:nvPr/>
        </p:nvSpPr>
        <p:spPr bwMode="auto">
          <a:xfrm rot="10800000">
            <a:off x="487152" y="794354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사각형: 둥근 모서리 42">
            <a:extLst>
              <a:ext uri="{FF2B5EF4-FFF2-40B4-BE49-F238E27FC236}">
                <a16:creationId xmlns:a16="http://schemas.microsoft.com/office/drawing/2014/main" id="{3DFDD2F9-734E-6A44-921C-8972078CEE22}"/>
              </a:ext>
            </a:extLst>
          </p:cNvPr>
          <p:cNvSpPr/>
          <p:nvPr/>
        </p:nvSpPr>
        <p:spPr>
          <a:xfrm>
            <a:off x="640057" y="3313083"/>
            <a:ext cx="693412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36" name="사각형: 둥근 모서리 42">
            <a:extLst>
              <a:ext uri="{FF2B5EF4-FFF2-40B4-BE49-F238E27FC236}">
                <a16:creationId xmlns:a16="http://schemas.microsoft.com/office/drawing/2014/main" id="{C4FDE05F-8001-2A4F-AB0F-2A4189D349B4}"/>
              </a:ext>
            </a:extLst>
          </p:cNvPr>
          <p:cNvSpPr/>
          <p:nvPr/>
        </p:nvSpPr>
        <p:spPr>
          <a:xfrm>
            <a:off x="640057" y="5092447"/>
            <a:ext cx="693412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81D31D-9373-C146-B086-8215CE831B4C}"/>
              </a:ext>
            </a:extLst>
          </p:cNvPr>
          <p:cNvSpPr/>
          <p:nvPr/>
        </p:nvSpPr>
        <p:spPr>
          <a:xfrm>
            <a:off x="1159633" y="581518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486F344-0729-8D4B-9641-3A28ABBE2CF9}"/>
              </a:ext>
            </a:extLst>
          </p:cNvPr>
          <p:cNvSpPr/>
          <p:nvPr/>
        </p:nvSpPr>
        <p:spPr>
          <a:xfrm>
            <a:off x="306927" y="70166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DD570C-D70C-6B48-AB96-6CB37877156E}"/>
              </a:ext>
            </a:extLst>
          </p:cNvPr>
          <p:cNvSpPr/>
          <p:nvPr/>
        </p:nvSpPr>
        <p:spPr>
          <a:xfrm>
            <a:off x="41088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F2F21C3-CC27-A843-98BC-9882749DAC23}"/>
              </a:ext>
            </a:extLst>
          </p:cNvPr>
          <p:cNvSpPr/>
          <p:nvPr/>
        </p:nvSpPr>
        <p:spPr>
          <a:xfrm>
            <a:off x="440945" y="16018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043E06-A32C-7840-914C-4CA53C207CF5}"/>
              </a:ext>
            </a:extLst>
          </p:cNvPr>
          <p:cNvSpPr/>
          <p:nvPr/>
        </p:nvSpPr>
        <p:spPr>
          <a:xfrm>
            <a:off x="679693" y="230607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0A0502-171C-AE49-8ABC-DD980D8EBCB6}"/>
              </a:ext>
            </a:extLst>
          </p:cNvPr>
          <p:cNvSpPr/>
          <p:nvPr/>
        </p:nvSpPr>
        <p:spPr>
          <a:xfrm>
            <a:off x="679693" y="27369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0834528-0225-5240-BF26-A05E62FC3A69}"/>
              </a:ext>
            </a:extLst>
          </p:cNvPr>
          <p:cNvSpPr/>
          <p:nvPr/>
        </p:nvSpPr>
        <p:spPr>
          <a:xfrm>
            <a:off x="622249" y="319084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B163EF8-1AF6-6C4D-B384-06FCB0467A0F}"/>
              </a:ext>
            </a:extLst>
          </p:cNvPr>
          <p:cNvSpPr/>
          <p:nvPr/>
        </p:nvSpPr>
        <p:spPr>
          <a:xfrm>
            <a:off x="1529469" y="272182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55CC119-17E9-BC46-BCE8-289928EF2903}"/>
              </a:ext>
            </a:extLst>
          </p:cNvPr>
          <p:cNvSpPr/>
          <p:nvPr/>
        </p:nvSpPr>
        <p:spPr>
          <a:xfrm>
            <a:off x="2385746" y="27243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66C4682-679B-D24F-AC0E-1A933304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28492"/>
              </p:ext>
            </p:extLst>
          </p:nvPr>
        </p:nvGraphicFramePr>
        <p:xfrm>
          <a:off x="7032334" y="535701"/>
          <a:ext cx="2768891" cy="6143498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및 타임라인 화면에서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본 화면으로 이동함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이전 화면으로 이동함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타임의 봉사 보고 항목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날짜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봉사 시작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종료타임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(2-1)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출판물 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보고 항목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(2-2)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제공출판물입력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(3)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을 누르면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제공한 출판물 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”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(3-1)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 표시되고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제공한 출판물을 입력하면 출판물 수가 자동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카운트됨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항목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(2-3)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+, 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아이콘을 누르면 그에 따라 보고할 수량이 증감함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(2-4)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방문요청입력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(4)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을 누르면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방문요청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(S-43)”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팝업창이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표시되고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관심자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정보를 입력하면 숫자가 자동으로 카운트 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제공출판물입력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제공한 출판물 입력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출판물과 언어를 선택하고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부수를 선택하여 입력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출판물을 제공하여 보고할 경우에는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“+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출판물 추가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누르면 동일한 항목들이 화면에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제공한 출판물을 모두 입력한 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하단에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(3-3)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누르면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 내용이 저장되고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 화면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입력한 출판물의 총 부수가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사람을 방문해 주십시오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(S-43)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입력 폼을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제출하기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 내역이 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및 전송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79" name="타원 78">
            <a:extLst>
              <a:ext uri="{FF2B5EF4-FFF2-40B4-BE49-F238E27FC236}">
                <a16:creationId xmlns:a16="http://schemas.microsoft.com/office/drawing/2014/main" id="{6D4596F4-E1B9-024E-9DD4-A5783BAE706C}"/>
              </a:ext>
            </a:extLst>
          </p:cNvPr>
          <p:cNvSpPr/>
          <p:nvPr/>
        </p:nvSpPr>
        <p:spPr>
          <a:xfrm>
            <a:off x="1425383" y="546794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사각형: 둥근 모서리 42">
            <a:extLst>
              <a:ext uri="{FF2B5EF4-FFF2-40B4-BE49-F238E27FC236}">
                <a16:creationId xmlns:a16="http://schemas.microsoft.com/office/drawing/2014/main" id="{4B1E7164-8D34-FE46-89E7-6F876C849177}"/>
              </a:ext>
            </a:extLst>
          </p:cNvPr>
          <p:cNvSpPr/>
          <p:nvPr/>
        </p:nvSpPr>
        <p:spPr>
          <a:xfrm>
            <a:off x="2385746" y="2366658"/>
            <a:ext cx="656322" cy="212348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68" name="사각형: 둥근 모서리 42">
            <a:extLst>
              <a:ext uri="{FF2B5EF4-FFF2-40B4-BE49-F238E27FC236}">
                <a16:creationId xmlns:a16="http://schemas.microsoft.com/office/drawing/2014/main" id="{14F9EED3-1293-1D4A-9871-B0373EFF8AC7}"/>
              </a:ext>
            </a:extLst>
          </p:cNvPr>
          <p:cNvSpPr/>
          <p:nvPr/>
        </p:nvSpPr>
        <p:spPr>
          <a:xfrm>
            <a:off x="2385745" y="4125748"/>
            <a:ext cx="658395" cy="212348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72" name="사각형: 둥근 모서리 42">
            <a:extLst>
              <a:ext uri="{FF2B5EF4-FFF2-40B4-BE49-F238E27FC236}">
                <a16:creationId xmlns:a16="http://schemas.microsoft.com/office/drawing/2014/main" id="{6B0D6EFD-267E-F245-B879-2C3D4AEEC80B}"/>
              </a:ext>
            </a:extLst>
          </p:cNvPr>
          <p:cNvSpPr/>
          <p:nvPr/>
        </p:nvSpPr>
        <p:spPr>
          <a:xfrm>
            <a:off x="2403110" y="3316094"/>
            <a:ext cx="636885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73" name="사각형: 둥근 모서리 42">
            <a:extLst>
              <a:ext uri="{FF2B5EF4-FFF2-40B4-BE49-F238E27FC236}">
                <a16:creationId xmlns:a16="http://schemas.microsoft.com/office/drawing/2014/main" id="{E447004F-CAE4-1F43-A640-D77540F8B6DE}"/>
              </a:ext>
            </a:extLst>
          </p:cNvPr>
          <p:cNvSpPr/>
          <p:nvPr/>
        </p:nvSpPr>
        <p:spPr>
          <a:xfrm>
            <a:off x="2405183" y="5095458"/>
            <a:ext cx="636885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647D35-C100-2D49-B39A-38D6B9F5381E}"/>
              </a:ext>
            </a:extLst>
          </p:cNvPr>
          <p:cNvSpPr/>
          <p:nvPr/>
        </p:nvSpPr>
        <p:spPr>
          <a:xfrm>
            <a:off x="2312458" y="322243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0FDF34-7941-CB4E-9C40-E6AF80AE1612}"/>
              </a:ext>
            </a:extLst>
          </p:cNvPr>
          <p:cNvSpPr txBox="1"/>
          <p:nvPr/>
        </p:nvSpPr>
        <p:spPr>
          <a:xfrm>
            <a:off x="3762381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봉사보고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340AED-9EF6-1741-A31C-CDB82BC1B5DA}"/>
              </a:ext>
            </a:extLst>
          </p:cNvPr>
          <p:cNvSpPr txBox="1"/>
          <p:nvPr/>
        </p:nvSpPr>
        <p:spPr>
          <a:xfrm>
            <a:off x="5793244" y="121768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0BE9F12-0A19-A048-85F8-B962B207B0A2}"/>
              </a:ext>
            </a:extLst>
          </p:cNvPr>
          <p:cNvGrpSpPr/>
          <p:nvPr/>
        </p:nvGrpSpPr>
        <p:grpSpPr>
          <a:xfrm>
            <a:off x="3821797" y="1675361"/>
            <a:ext cx="2776049" cy="4138064"/>
            <a:chOff x="468979" y="1731417"/>
            <a:chExt cx="2824290" cy="4138064"/>
          </a:xfrm>
        </p:grpSpPr>
        <p:sp>
          <p:nvSpPr>
            <p:cNvPr id="84" name="사각형: 둥근 모서리 3">
              <a:extLst>
                <a:ext uri="{FF2B5EF4-FFF2-40B4-BE49-F238E27FC236}">
                  <a16:creationId xmlns:a16="http://schemas.microsoft.com/office/drawing/2014/main" id="{BC45C103-B1F5-6A48-AFB3-6F647D70786C}"/>
                </a:ext>
              </a:extLst>
            </p:cNvPr>
            <p:cNvSpPr/>
            <p:nvPr/>
          </p:nvSpPr>
          <p:spPr>
            <a:xfrm>
              <a:off x="468979" y="1731417"/>
              <a:ext cx="2824290" cy="4138064"/>
            </a:xfrm>
            <a:prstGeom prst="roundRect">
              <a:avLst>
                <a:gd name="adj" fmla="val 1190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3398CE-D60C-A249-9B11-9A86D11C95C9}"/>
                </a:ext>
              </a:extLst>
            </p:cNvPr>
            <p:cNvSpPr txBox="1"/>
            <p:nvPr/>
          </p:nvSpPr>
          <p:spPr>
            <a:xfrm>
              <a:off x="655024" y="2097876"/>
              <a:ext cx="2529709" cy="1369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E1397D-05E7-8B47-847E-6684C682F842}"/>
                </a:ext>
              </a:extLst>
            </p:cNvPr>
            <p:cNvSpPr txBox="1"/>
            <p:nvPr/>
          </p:nvSpPr>
          <p:spPr>
            <a:xfrm>
              <a:off x="655024" y="3871384"/>
              <a:ext cx="2529709" cy="1036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2]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12:00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9FCC05B-726A-AA4A-8392-E7DFE88BAB6A}"/>
              </a:ext>
            </a:extLst>
          </p:cNvPr>
          <p:cNvSpPr/>
          <p:nvPr/>
        </p:nvSpPr>
        <p:spPr>
          <a:xfrm>
            <a:off x="4182909" y="299322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369B09C-9B23-9645-9FD8-49DED4C0633D}"/>
              </a:ext>
            </a:extLst>
          </p:cNvPr>
          <p:cNvGrpSpPr/>
          <p:nvPr/>
        </p:nvGrpSpPr>
        <p:grpSpPr>
          <a:xfrm>
            <a:off x="4924196" y="2996197"/>
            <a:ext cx="544199" cy="369332"/>
            <a:chOff x="7814222" y="3863352"/>
            <a:chExt cx="544199" cy="3693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D0E56BB-098A-794F-9618-7C3975967C6C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2DCA4AC-3572-E247-95D5-04C618588AF6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AAD44BB-93DC-3E40-993A-C79D768A5910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15A577-5AAE-7043-9DD0-23E9B51770B3}"/>
              </a:ext>
            </a:extLst>
          </p:cNvPr>
          <p:cNvSpPr/>
          <p:nvPr/>
        </p:nvSpPr>
        <p:spPr>
          <a:xfrm>
            <a:off x="5914624" y="299619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D50AA7-0A99-D649-A430-7CEB6B359008}"/>
              </a:ext>
            </a:extLst>
          </p:cNvPr>
          <p:cNvSpPr/>
          <p:nvPr/>
        </p:nvSpPr>
        <p:spPr>
          <a:xfrm>
            <a:off x="4182909" y="475623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285FB1F-F1E8-C241-A9CF-AE9CC9AD4FD8}"/>
              </a:ext>
            </a:extLst>
          </p:cNvPr>
          <p:cNvGrpSpPr/>
          <p:nvPr/>
        </p:nvGrpSpPr>
        <p:grpSpPr>
          <a:xfrm>
            <a:off x="4924196" y="4759206"/>
            <a:ext cx="544199" cy="369332"/>
            <a:chOff x="7814222" y="3863352"/>
            <a:chExt cx="544199" cy="36933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7241947-9DC6-8947-844E-B64A866AAC67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1B80E1-7B53-6C4C-83EE-24E857996B9E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EE46AD9-36CC-6246-B060-543C90E3F4CC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B640F78-0B46-324A-BFCB-08196467E644}"/>
              </a:ext>
            </a:extLst>
          </p:cNvPr>
          <p:cNvSpPr/>
          <p:nvPr/>
        </p:nvSpPr>
        <p:spPr>
          <a:xfrm>
            <a:off x="5914624" y="475920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사각형: 둥근 모서리 42">
            <a:extLst>
              <a:ext uri="{FF2B5EF4-FFF2-40B4-BE49-F238E27FC236}">
                <a16:creationId xmlns:a16="http://schemas.microsoft.com/office/drawing/2014/main" id="{4980B293-295F-A54E-86DD-6A458CD2C400}"/>
              </a:ext>
            </a:extLst>
          </p:cNvPr>
          <p:cNvSpPr/>
          <p:nvPr/>
        </p:nvSpPr>
        <p:spPr>
          <a:xfrm>
            <a:off x="4878048" y="5469702"/>
            <a:ext cx="650877" cy="283736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제출하기</a:t>
            </a:r>
          </a:p>
        </p:txBody>
      </p: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AD9BEC54-B4C2-6B47-8AA5-EB937DC9358E}"/>
              </a:ext>
            </a:extLst>
          </p:cNvPr>
          <p:cNvCxnSpPr>
            <a:cxnSpLocks/>
          </p:cNvCxnSpPr>
          <p:nvPr/>
        </p:nvCxnSpPr>
        <p:spPr>
          <a:xfrm>
            <a:off x="3978955" y="3784506"/>
            <a:ext cx="245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5">
            <a:extLst>
              <a:ext uri="{FF2B5EF4-FFF2-40B4-BE49-F238E27FC236}">
                <a16:creationId xmlns:a16="http://schemas.microsoft.com/office/drawing/2014/main" id="{4A332F9C-59B2-414C-8C7A-0797EDB63D37}"/>
              </a:ext>
            </a:extLst>
          </p:cNvPr>
          <p:cNvSpPr>
            <a:spLocks/>
          </p:cNvSpPr>
          <p:nvPr/>
        </p:nvSpPr>
        <p:spPr bwMode="auto">
          <a:xfrm rot="10800000">
            <a:off x="3830327" y="794354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사각형: 둥근 모서리 42">
            <a:extLst>
              <a:ext uri="{FF2B5EF4-FFF2-40B4-BE49-F238E27FC236}">
                <a16:creationId xmlns:a16="http://schemas.microsoft.com/office/drawing/2014/main" id="{0886AD70-D292-DF4C-933A-FC1419774E2E}"/>
              </a:ext>
            </a:extLst>
          </p:cNvPr>
          <p:cNvSpPr/>
          <p:nvPr/>
        </p:nvSpPr>
        <p:spPr>
          <a:xfrm>
            <a:off x="3983232" y="3313083"/>
            <a:ext cx="693412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103" name="사각형: 둥근 모서리 42">
            <a:extLst>
              <a:ext uri="{FF2B5EF4-FFF2-40B4-BE49-F238E27FC236}">
                <a16:creationId xmlns:a16="http://schemas.microsoft.com/office/drawing/2014/main" id="{A88B818E-C193-E343-9DAA-21FE90DCE7DF}"/>
              </a:ext>
            </a:extLst>
          </p:cNvPr>
          <p:cNvSpPr/>
          <p:nvPr/>
        </p:nvSpPr>
        <p:spPr>
          <a:xfrm>
            <a:off x="3983232" y="5092447"/>
            <a:ext cx="693412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3CA2054-4FF6-C14A-922D-F30100E04B28}"/>
              </a:ext>
            </a:extLst>
          </p:cNvPr>
          <p:cNvSpPr/>
          <p:nvPr/>
        </p:nvSpPr>
        <p:spPr>
          <a:xfrm>
            <a:off x="4022868" y="230607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2D175EF-F118-2F49-9A74-0E7289ADA3D1}"/>
              </a:ext>
            </a:extLst>
          </p:cNvPr>
          <p:cNvSpPr/>
          <p:nvPr/>
        </p:nvSpPr>
        <p:spPr>
          <a:xfrm>
            <a:off x="4022868" y="27369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9905C57-3CB4-2740-91CA-F3A3BAC0C110}"/>
              </a:ext>
            </a:extLst>
          </p:cNvPr>
          <p:cNvSpPr/>
          <p:nvPr/>
        </p:nvSpPr>
        <p:spPr>
          <a:xfrm>
            <a:off x="3965424" y="319084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72CEAA6-AA46-2A43-8626-4BD504563B52}"/>
              </a:ext>
            </a:extLst>
          </p:cNvPr>
          <p:cNvSpPr/>
          <p:nvPr/>
        </p:nvSpPr>
        <p:spPr>
          <a:xfrm>
            <a:off x="4872644" y="272182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2864BD1-0354-6243-B24D-F8A37560C8A3}"/>
              </a:ext>
            </a:extLst>
          </p:cNvPr>
          <p:cNvSpPr/>
          <p:nvPr/>
        </p:nvSpPr>
        <p:spPr>
          <a:xfrm>
            <a:off x="5728921" y="27243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E1D4D0C-38C4-BA42-BFBA-23F730E67038}"/>
              </a:ext>
            </a:extLst>
          </p:cNvPr>
          <p:cNvSpPr/>
          <p:nvPr/>
        </p:nvSpPr>
        <p:spPr>
          <a:xfrm>
            <a:off x="4768558" y="552575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사각형: 둥근 모서리 42">
            <a:extLst>
              <a:ext uri="{FF2B5EF4-FFF2-40B4-BE49-F238E27FC236}">
                <a16:creationId xmlns:a16="http://schemas.microsoft.com/office/drawing/2014/main" id="{2EB383B9-2F03-3349-A7F8-0540B12F88CC}"/>
              </a:ext>
            </a:extLst>
          </p:cNvPr>
          <p:cNvSpPr/>
          <p:nvPr/>
        </p:nvSpPr>
        <p:spPr>
          <a:xfrm>
            <a:off x="5582117" y="2366658"/>
            <a:ext cx="803126" cy="239140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115" name="사각형: 둥근 모서리 42">
            <a:extLst>
              <a:ext uri="{FF2B5EF4-FFF2-40B4-BE49-F238E27FC236}">
                <a16:creationId xmlns:a16="http://schemas.microsoft.com/office/drawing/2014/main" id="{839DF4F4-4547-634B-8C27-10B0BC737488}"/>
              </a:ext>
            </a:extLst>
          </p:cNvPr>
          <p:cNvSpPr/>
          <p:nvPr/>
        </p:nvSpPr>
        <p:spPr>
          <a:xfrm>
            <a:off x="5584190" y="4125748"/>
            <a:ext cx="803126" cy="239140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116" name="사각형: 둥근 모서리 42">
            <a:extLst>
              <a:ext uri="{FF2B5EF4-FFF2-40B4-BE49-F238E27FC236}">
                <a16:creationId xmlns:a16="http://schemas.microsoft.com/office/drawing/2014/main" id="{5642E836-BDF4-1443-BA8B-C9EC7C6C29A1}"/>
              </a:ext>
            </a:extLst>
          </p:cNvPr>
          <p:cNvSpPr/>
          <p:nvPr/>
        </p:nvSpPr>
        <p:spPr>
          <a:xfrm>
            <a:off x="5746285" y="3316094"/>
            <a:ext cx="636885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117" name="사각형: 둥근 모서리 42">
            <a:extLst>
              <a:ext uri="{FF2B5EF4-FFF2-40B4-BE49-F238E27FC236}">
                <a16:creationId xmlns:a16="http://schemas.microsoft.com/office/drawing/2014/main" id="{B0666589-6448-F44F-881B-A676EE2788E2}"/>
              </a:ext>
            </a:extLst>
          </p:cNvPr>
          <p:cNvSpPr/>
          <p:nvPr/>
        </p:nvSpPr>
        <p:spPr>
          <a:xfrm>
            <a:off x="5748358" y="5095458"/>
            <a:ext cx="636885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924477B-D4C4-0E41-BB92-6A86D09FF144}"/>
              </a:ext>
            </a:extLst>
          </p:cNvPr>
          <p:cNvSpPr/>
          <p:nvPr/>
        </p:nvSpPr>
        <p:spPr>
          <a:xfrm>
            <a:off x="5487499" y="227424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51AA9FD-9217-294E-9724-7F38BE17BE50}"/>
              </a:ext>
            </a:extLst>
          </p:cNvPr>
          <p:cNvSpPr/>
          <p:nvPr/>
        </p:nvSpPr>
        <p:spPr>
          <a:xfrm>
            <a:off x="5655633" y="322243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0894056-C502-534A-9272-12AC20A6F5E6}"/>
              </a:ext>
            </a:extLst>
          </p:cNvPr>
          <p:cNvSpPr/>
          <p:nvPr/>
        </p:nvSpPr>
        <p:spPr>
          <a:xfrm>
            <a:off x="3690285" y="495300"/>
            <a:ext cx="3063173" cy="5901706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284556-A6A6-184E-9C24-5E72235B9F9D}"/>
              </a:ext>
            </a:extLst>
          </p:cNvPr>
          <p:cNvGrpSpPr/>
          <p:nvPr/>
        </p:nvGrpSpPr>
        <p:grpSpPr>
          <a:xfrm>
            <a:off x="4004664" y="1965265"/>
            <a:ext cx="2436280" cy="3243815"/>
            <a:chOff x="4059064" y="1393824"/>
            <a:chExt cx="2436280" cy="3243815"/>
          </a:xfrm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6C6BF757-60D4-AA4A-BB88-666CBA2D148C}"/>
                </a:ext>
              </a:extLst>
            </p:cNvPr>
            <p:cNvSpPr/>
            <p:nvPr/>
          </p:nvSpPr>
          <p:spPr>
            <a:xfrm>
              <a:off x="4059064" y="1393824"/>
              <a:ext cx="2436280" cy="3243815"/>
            </a:xfrm>
            <a:prstGeom prst="roundRect">
              <a:avLst>
                <a:gd name="adj" fmla="val 125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B1BC8690-9DE3-064C-A960-CB8FFEE4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831" y="1529992"/>
              <a:ext cx="80388" cy="71663"/>
            </a:xfrm>
            <a:custGeom>
              <a:avLst/>
              <a:gdLst>
                <a:gd name="T0" fmla="*/ 357 w 607"/>
                <a:gd name="T1" fmla="*/ 304 h 604"/>
                <a:gd name="T2" fmla="*/ 593 w 607"/>
                <a:gd name="T3" fmla="*/ 68 h 604"/>
                <a:gd name="T4" fmla="*/ 593 w 607"/>
                <a:gd name="T5" fmla="*/ 15 h 604"/>
                <a:gd name="T6" fmla="*/ 540 w 607"/>
                <a:gd name="T7" fmla="*/ 15 h 604"/>
                <a:gd name="T8" fmla="*/ 304 w 607"/>
                <a:gd name="T9" fmla="*/ 251 h 604"/>
                <a:gd name="T10" fmla="*/ 68 w 607"/>
                <a:gd name="T11" fmla="*/ 15 h 604"/>
                <a:gd name="T12" fmla="*/ 15 w 607"/>
                <a:gd name="T13" fmla="*/ 15 h 604"/>
                <a:gd name="T14" fmla="*/ 15 w 607"/>
                <a:gd name="T15" fmla="*/ 68 h 604"/>
                <a:gd name="T16" fmla="*/ 251 w 607"/>
                <a:gd name="T17" fmla="*/ 304 h 604"/>
                <a:gd name="T18" fmla="*/ 15 w 607"/>
                <a:gd name="T19" fmla="*/ 540 h 604"/>
                <a:gd name="T20" fmla="*/ 15 w 607"/>
                <a:gd name="T21" fmla="*/ 593 h 604"/>
                <a:gd name="T22" fmla="*/ 42 w 607"/>
                <a:gd name="T23" fmla="*/ 604 h 604"/>
                <a:gd name="T24" fmla="*/ 68 w 607"/>
                <a:gd name="T25" fmla="*/ 593 h 604"/>
                <a:gd name="T26" fmla="*/ 304 w 607"/>
                <a:gd name="T27" fmla="*/ 357 h 604"/>
                <a:gd name="T28" fmla="*/ 540 w 607"/>
                <a:gd name="T29" fmla="*/ 593 h 604"/>
                <a:gd name="T30" fmla="*/ 566 w 607"/>
                <a:gd name="T31" fmla="*/ 604 h 604"/>
                <a:gd name="T32" fmla="*/ 593 w 607"/>
                <a:gd name="T33" fmla="*/ 593 h 604"/>
                <a:gd name="T34" fmla="*/ 593 w 607"/>
                <a:gd name="T35" fmla="*/ 540 h 604"/>
                <a:gd name="T36" fmla="*/ 357 w 607"/>
                <a:gd name="T37" fmla="*/ 3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7" h="604">
                  <a:moveTo>
                    <a:pt x="357" y="304"/>
                  </a:moveTo>
                  <a:lnTo>
                    <a:pt x="593" y="68"/>
                  </a:lnTo>
                  <a:cubicBezTo>
                    <a:pt x="607" y="53"/>
                    <a:pt x="607" y="30"/>
                    <a:pt x="593" y="15"/>
                  </a:cubicBezTo>
                  <a:cubicBezTo>
                    <a:pt x="578" y="0"/>
                    <a:pt x="554" y="0"/>
                    <a:pt x="540" y="15"/>
                  </a:cubicBezTo>
                  <a:lnTo>
                    <a:pt x="304" y="251"/>
                  </a:lnTo>
                  <a:lnTo>
                    <a:pt x="68" y="15"/>
                  </a:lnTo>
                  <a:cubicBezTo>
                    <a:pt x="53" y="0"/>
                    <a:pt x="30" y="0"/>
                    <a:pt x="15" y="15"/>
                  </a:cubicBezTo>
                  <a:cubicBezTo>
                    <a:pt x="0" y="30"/>
                    <a:pt x="0" y="53"/>
                    <a:pt x="15" y="68"/>
                  </a:cubicBezTo>
                  <a:lnTo>
                    <a:pt x="251" y="304"/>
                  </a:lnTo>
                  <a:lnTo>
                    <a:pt x="15" y="540"/>
                  </a:lnTo>
                  <a:cubicBezTo>
                    <a:pt x="0" y="554"/>
                    <a:pt x="0" y="578"/>
                    <a:pt x="15" y="593"/>
                  </a:cubicBezTo>
                  <a:cubicBezTo>
                    <a:pt x="22" y="600"/>
                    <a:pt x="32" y="604"/>
                    <a:pt x="42" y="604"/>
                  </a:cubicBezTo>
                  <a:cubicBezTo>
                    <a:pt x="51" y="604"/>
                    <a:pt x="61" y="600"/>
                    <a:pt x="68" y="593"/>
                  </a:cubicBezTo>
                  <a:lnTo>
                    <a:pt x="304" y="357"/>
                  </a:lnTo>
                  <a:lnTo>
                    <a:pt x="540" y="593"/>
                  </a:lnTo>
                  <a:cubicBezTo>
                    <a:pt x="547" y="600"/>
                    <a:pt x="557" y="604"/>
                    <a:pt x="566" y="604"/>
                  </a:cubicBezTo>
                  <a:cubicBezTo>
                    <a:pt x="576" y="604"/>
                    <a:pt x="585" y="600"/>
                    <a:pt x="593" y="593"/>
                  </a:cubicBezTo>
                  <a:cubicBezTo>
                    <a:pt x="607" y="578"/>
                    <a:pt x="607" y="554"/>
                    <a:pt x="593" y="540"/>
                  </a:cubicBezTo>
                  <a:lnTo>
                    <a:pt x="357" y="3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FDAEAD67-C5C7-7949-A018-A2BCFB330321}"/>
                </a:ext>
              </a:extLst>
            </p:cNvPr>
            <p:cNvSpPr/>
            <p:nvPr/>
          </p:nvSpPr>
          <p:spPr>
            <a:xfrm>
              <a:off x="4176894" y="1895035"/>
              <a:ext cx="2215927" cy="23469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5" name="직선 연결선 128">
              <a:extLst>
                <a:ext uri="{FF2B5EF4-FFF2-40B4-BE49-F238E27FC236}">
                  <a16:creationId xmlns:a16="http://schemas.microsoft.com/office/drawing/2014/main" id="{5E0791FE-C37D-294D-B12D-5C30F6DC2B4A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22" y="1722410"/>
              <a:ext cx="23208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AF7BFC-D09E-A745-9CCB-F168DC91D0DC}"/>
                </a:ext>
              </a:extLst>
            </p:cNvPr>
            <p:cNvSpPr txBox="1"/>
            <p:nvPr/>
          </p:nvSpPr>
          <p:spPr>
            <a:xfrm>
              <a:off x="4124422" y="1459917"/>
              <a:ext cx="20738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제공한 출판물 입력</a:t>
              </a:r>
            </a:p>
          </p:txBody>
        </p:sp>
        <p:sp>
          <p:nvSpPr>
            <p:cNvPr id="127" name="사각형: 둥근 모서리 42">
              <a:extLst>
                <a:ext uri="{FF2B5EF4-FFF2-40B4-BE49-F238E27FC236}">
                  <a16:creationId xmlns:a16="http://schemas.microsoft.com/office/drawing/2014/main" id="{6BC9BDF5-B204-5C4A-8351-307540CA315D}"/>
                </a:ext>
              </a:extLst>
            </p:cNvPr>
            <p:cNvSpPr/>
            <p:nvPr/>
          </p:nvSpPr>
          <p:spPr>
            <a:xfrm>
              <a:off x="5341713" y="4336861"/>
              <a:ext cx="442808" cy="219451"/>
            </a:xfrm>
            <a:prstGeom prst="roundRect">
              <a:avLst>
                <a:gd name="adj" fmla="val 1448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28" name="사각형: 둥근 모서리 42">
              <a:extLst>
                <a:ext uri="{FF2B5EF4-FFF2-40B4-BE49-F238E27FC236}">
                  <a16:creationId xmlns:a16="http://schemas.microsoft.com/office/drawing/2014/main" id="{FDE2C471-A242-BF47-9E4E-C067C15083E1}"/>
                </a:ext>
              </a:extLst>
            </p:cNvPr>
            <p:cNvSpPr/>
            <p:nvPr/>
          </p:nvSpPr>
          <p:spPr>
            <a:xfrm>
              <a:off x="4748008" y="4341647"/>
              <a:ext cx="442808" cy="219451"/>
            </a:xfrm>
            <a:prstGeom prst="roundRect">
              <a:avLst>
                <a:gd name="adj" fmla="val 14484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닫기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A7C511-C1E8-2949-BF2A-FCEFC65F4AA1}"/>
                </a:ext>
              </a:extLst>
            </p:cNvPr>
            <p:cNvSpPr txBox="1"/>
            <p:nvPr/>
          </p:nvSpPr>
          <p:spPr>
            <a:xfrm>
              <a:off x="4201128" y="1961622"/>
              <a:ext cx="6320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출판물 선택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1173917-8911-C145-B3BC-99B133303B6D}"/>
                </a:ext>
              </a:extLst>
            </p:cNvPr>
            <p:cNvSpPr txBox="1"/>
            <p:nvPr/>
          </p:nvSpPr>
          <p:spPr>
            <a:xfrm>
              <a:off x="4201128" y="2747598"/>
              <a:ext cx="6320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출판물 선택</a:t>
              </a:r>
            </a:p>
          </p:txBody>
        </p: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6368C119-25C0-A044-9F90-365F45859404}"/>
              </a:ext>
            </a:extLst>
          </p:cNvPr>
          <p:cNvSpPr/>
          <p:nvPr/>
        </p:nvSpPr>
        <p:spPr>
          <a:xfrm>
            <a:off x="3918897" y="190595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ABCF21-1F58-6747-AED4-7120D722C090}"/>
              </a:ext>
            </a:extLst>
          </p:cNvPr>
          <p:cNvGrpSpPr/>
          <p:nvPr/>
        </p:nvGrpSpPr>
        <p:grpSpPr>
          <a:xfrm>
            <a:off x="4768559" y="2553964"/>
            <a:ext cx="1480713" cy="158441"/>
            <a:chOff x="5473334" y="5792990"/>
            <a:chExt cx="1974283" cy="236695"/>
          </a:xfrm>
        </p:grpSpPr>
        <p:sp>
          <p:nvSpPr>
            <p:cNvPr id="131" name="모서리가 둥근 직사각형 6">
              <a:extLst>
                <a:ext uri="{FF2B5EF4-FFF2-40B4-BE49-F238E27FC236}">
                  <a16:creationId xmlns:a16="http://schemas.microsoft.com/office/drawing/2014/main" id="{C9159B42-A240-B946-BE7E-6D0A36C2902B}"/>
                </a:ext>
              </a:extLst>
            </p:cNvPr>
            <p:cNvSpPr/>
            <p:nvPr/>
          </p:nvSpPr>
          <p:spPr>
            <a:xfrm>
              <a:off x="5473334" y="5792990"/>
              <a:ext cx="1974283" cy="23669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성경에서 무엇을 배울 수 있습니까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6CA54DC1-00DF-EB47-9661-5437CBC9B89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88B98212-DEB2-374F-8D03-306DD79ABBFB}"/>
              </a:ext>
            </a:extLst>
          </p:cNvPr>
          <p:cNvSpPr txBox="1"/>
          <p:nvPr/>
        </p:nvSpPr>
        <p:spPr>
          <a:xfrm>
            <a:off x="4146728" y="2750809"/>
            <a:ext cx="6320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 어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B5C8ACC-8BAA-1047-999E-106C673EB9F8}"/>
              </a:ext>
            </a:extLst>
          </p:cNvPr>
          <p:cNvGrpSpPr/>
          <p:nvPr/>
        </p:nvGrpSpPr>
        <p:grpSpPr>
          <a:xfrm>
            <a:off x="4768558" y="2770220"/>
            <a:ext cx="765914" cy="180365"/>
            <a:chOff x="6426401" y="5792980"/>
            <a:chExt cx="1021218" cy="269447"/>
          </a:xfrm>
        </p:grpSpPr>
        <p:sp>
          <p:nvSpPr>
            <p:cNvPr id="136" name="모서리가 둥근 직사각형 6">
              <a:extLst>
                <a:ext uri="{FF2B5EF4-FFF2-40B4-BE49-F238E27FC236}">
                  <a16:creationId xmlns:a16="http://schemas.microsoft.com/office/drawing/2014/main" id="{91202833-A69A-2644-A8B9-F3EAD86F15F7}"/>
                </a:ext>
              </a:extLst>
            </p:cNvPr>
            <p:cNvSpPr/>
            <p:nvPr/>
          </p:nvSpPr>
          <p:spPr>
            <a:xfrm>
              <a:off x="6426401" y="5792980"/>
              <a:ext cx="1021218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한국어</a:t>
              </a:r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E19641D-07B4-3849-96C6-4A3EF27FA7B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B1E42649-1778-D94E-87CD-605D7621F8BA}"/>
              </a:ext>
            </a:extLst>
          </p:cNvPr>
          <p:cNvGrpSpPr/>
          <p:nvPr/>
        </p:nvGrpSpPr>
        <p:grpSpPr>
          <a:xfrm>
            <a:off x="4780815" y="3341340"/>
            <a:ext cx="1480713" cy="158441"/>
            <a:chOff x="5473334" y="5792980"/>
            <a:chExt cx="1974283" cy="236695"/>
          </a:xfrm>
        </p:grpSpPr>
        <p:sp>
          <p:nvSpPr>
            <p:cNvPr id="156" name="모서리가 둥근 직사각형 6">
              <a:extLst>
                <a:ext uri="{FF2B5EF4-FFF2-40B4-BE49-F238E27FC236}">
                  <a16:creationId xmlns:a16="http://schemas.microsoft.com/office/drawing/2014/main" id="{D0BBCB9A-024B-824C-87E2-6752057AFEF1}"/>
                </a:ext>
              </a:extLst>
            </p:cNvPr>
            <p:cNvSpPr/>
            <p:nvPr/>
          </p:nvSpPr>
          <p:spPr>
            <a:xfrm>
              <a:off x="5473334" y="5792980"/>
              <a:ext cx="1974283" cy="23669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959CD237-A5FA-CB4C-AD95-36AB7E5800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2B522E2-4C9C-AA4E-A3EB-865D72811886}"/>
              </a:ext>
            </a:extLst>
          </p:cNvPr>
          <p:cNvSpPr/>
          <p:nvPr/>
        </p:nvSpPr>
        <p:spPr>
          <a:xfrm>
            <a:off x="4100201" y="3282763"/>
            <a:ext cx="2249842" cy="73910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C62BA5-B08D-9D44-B68B-21C2EE65DAAB}"/>
              </a:ext>
            </a:extLst>
          </p:cNvPr>
          <p:cNvGrpSpPr/>
          <p:nvPr/>
        </p:nvGrpSpPr>
        <p:grpSpPr>
          <a:xfrm>
            <a:off x="4191628" y="4132669"/>
            <a:ext cx="2077658" cy="546075"/>
            <a:chOff x="4191628" y="3607479"/>
            <a:chExt cx="2077658" cy="546075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E5386EB7-DF86-EE47-89B3-6CC97B6540E1}"/>
                </a:ext>
              </a:extLst>
            </p:cNvPr>
            <p:cNvSpPr/>
            <p:nvPr/>
          </p:nvSpPr>
          <p:spPr>
            <a:xfrm>
              <a:off x="4191628" y="3607479"/>
              <a:ext cx="2077658" cy="5460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+ </a:t>
              </a:r>
              <a:r>
                <a:rPr kumimoji="1" lang="ko-KR" altLang="en-US" sz="1100" dirty="0">
                  <a:solidFill>
                    <a:schemeClr val="bg1">
                      <a:lumMod val="65000"/>
                    </a:schemeClr>
                  </a:solidFill>
                </a:rPr>
                <a:t>출판물 추가</a:t>
              </a:r>
              <a:endParaRPr kumimoji="1" lang="en-US" altLang="ko-KR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90376CAE-345B-E046-89C1-5345A9055594}"/>
                </a:ext>
              </a:extLst>
            </p:cNvPr>
            <p:cNvSpPr/>
            <p:nvPr/>
          </p:nvSpPr>
          <p:spPr>
            <a:xfrm>
              <a:off x="4752878" y="3813496"/>
              <a:ext cx="143276" cy="14327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6" name="타원 165">
            <a:extLst>
              <a:ext uri="{FF2B5EF4-FFF2-40B4-BE49-F238E27FC236}">
                <a16:creationId xmlns:a16="http://schemas.microsoft.com/office/drawing/2014/main" id="{11C1B832-B913-AA49-A264-79B2A67105AF}"/>
              </a:ext>
            </a:extLst>
          </p:cNvPr>
          <p:cNvSpPr/>
          <p:nvPr/>
        </p:nvSpPr>
        <p:spPr>
          <a:xfrm>
            <a:off x="4597505" y="419555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635B2975-1F51-0D40-BEBA-3F7E13DD4768}"/>
              </a:ext>
            </a:extLst>
          </p:cNvPr>
          <p:cNvSpPr/>
          <p:nvPr/>
        </p:nvSpPr>
        <p:spPr>
          <a:xfrm>
            <a:off x="5223631" y="482285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4BA722-D13E-5E44-9503-E767254C627A}"/>
              </a:ext>
            </a:extLst>
          </p:cNvPr>
          <p:cNvSpPr txBox="1"/>
          <p:nvPr/>
        </p:nvSpPr>
        <p:spPr>
          <a:xfrm>
            <a:off x="4138474" y="2988416"/>
            <a:ext cx="6320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 수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FD022B5-0F46-BF4E-9335-AA9879F97003}"/>
              </a:ext>
            </a:extLst>
          </p:cNvPr>
          <p:cNvGrpSpPr/>
          <p:nvPr/>
        </p:nvGrpSpPr>
        <p:grpSpPr>
          <a:xfrm>
            <a:off x="4760541" y="3007827"/>
            <a:ext cx="480167" cy="180365"/>
            <a:chOff x="6807395" y="5792980"/>
            <a:chExt cx="640222" cy="269447"/>
          </a:xfrm>
        </p:grpSpPr>
        <p:sp>
          <p:nvSpPr>
            <p:cNvPr id="144" name="모서리가 둥근 직사각형 6">
              <a:extLst>
                <a:ext uri="{FF2B5EF4-FFF2-40B4-BE49-F238E27FC236}">
                  <a16:creationId xmlns:a16="http://schemas.microsoft.com/office/drawing/2014/main" id="{E4A8A3C6-F67F-A047-8020-732350C803D2}"/>
                </a:ext>
              </a:extLst>
            </p:cNvPr>
            <p:cNvSpPr/>
            <p:nvPr/>
          </p:nvSpPr>
          <p:spPr>
            <a:xfrm>
              <a:off x="6807395" y="5792980"/>
              <a:ext cx="640222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718FB543-0F33-0C48-9AFC-2BE45B8942D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6CCE07B1-27DF-5D41-8054-773B98B52EA2}"/>
              </a:ext>
            </a:extLst>
          </p:cNvPr>
          <p:cNvSpPr txBox="1"/>
          <p:nvPr/>
        </p:nvSpPr>
        <p:spPr>
          <a:xfrm>
            <a:off x="4146728" y="3538338"/>
            <a:ext cx="6320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 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8620A22D-7AB7-6D43-9301-7A85BEE51FD0}"/>
              </a:ext>
            </a:extLst>
          </p:cNvPr>
          <p:cNvGrpSpPr/>
          <p:nvPr/>
        </p:nvGrpSpPr>
        <p:grpSpPr>
          <a:xfrm>
            <a:off x="4768558" y="3557749"/>
            <a:ext cx="765914" cy="180365"/>
            <a:chOff x="6426401" y="5792980"/>
            <a:chExt cx="1021218" cy="269447"/>
          </a:xfrm>
        </p:grpSpPr>
        <p:sp>
          <p:nvSpPr>
            <p:cNvPr id="148" name="모서리가 둥근 직사각형 6">
              <a:extLst>
                <a:ext uri="{FF2B5EF4-FFF2-40B4-BE49-F238E27FC236}">
                  <a16:creationId xmlns:a16="http://schemas.microsoft.com/office/drawing/2014/main" id="{FD38C1A7-3EE8-1146-AE88-4818021782B8}"/>
                </a:ext>
              </a:extLst>
            </p:cNvPr>
            <p:cNvSpPr/>
            <p:nvPr/>
          </p:nvSpPr>
          <p:spPr>
            <a:xfrm>
              <a:off x="6426401" y="5792980"/>
              <a:ext cx="1021218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한국어</a:t>
              </a:r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40CAB633-64BF-9A46-91BF-38A5F4F508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B112AF2-2C5D-F64C-89F8-7C9ABCF0526B}"/>
              </a:ext>
            </a:extLst>
          </p:cNvPr>
          <p:cNvSpPr txBox="1"/>
          <p:nvPr/>
        </p:nvSpPr>
        <p:spPr>
          <a:xfrm>
            <a:off x="4138474" y="3775945"/>
            <a:ext cx="6320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 수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009F256-AF20-9544-BEF9-98FE6AEE6151}"/>
              </a:ext>
            </a:extLst>
          </p:cNvPr>
          <p:cNvGrpSpPr/>
          <p:nvPr/>
        </p:nvGrpSpPr>
        <p:grpSpPr>
          <a:xfrm>
            <a:off x="4760541" y="3795356"/>
            <a:ext cx="480167" cy="180365"/>
            <a:chOff x="6807395" y="5792980"/>
            <a:chExt cx="640222" cy="269447"/>
          </a:xfrm>
        </p:grpSpPr>
        <p:sp>
          <p:nvSpPr>
            <p:cNvPr id="152" name="모서리가 둥근 직사각형 6">
              <a:extLst>
                <a:ext uri="{FF2B5EF4-FFF2-40B4-BE49-F238E27FC236}">
                  <a16:creationId xmlns:a16="http://schemas.microsoft.com/office/drawing/2014/main" id="{D209B9E9-4A92-434E-A509-FCA4086F46CE}"/>
                </a:ext>
              </a:extLst>
            </p:cNvPr>
            <p:cNvSpPr/>
            <p:nvPr/>
          </p:nvSpPr>
          <p:spPr>
            <a:xfrm>
              <a:off x="6807395" y="5792980"/>
              <a:ext cx="640222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216DE17B-B120-F644-9C82-CFA63E1648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54" name="사각형: 둥근 모서리 42">
            <a:extLst>
              <a:ext uri="{FF2B5EF4-FFF2-40B4-BE49-F238E27FC236}">
                <a16:creationId xmlns:a16="http://schemas.microsoft.com/office/drawing/2014/main" id="{55E2D01F-08D7-4D41-82B7-90319958AA89}"/>
              </a:ext>
            </a:extLst>
          </p:cNvPr>
          <p:cNvSpPr/>
          <p:nvPr/>
        </p:nvSpPr>
        <p:spPr>
          <a:xfrm>
            <a:off x="5813647" y="3808295"/>
            <a:ext cx="442808" cy="168341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61" name="사각형: 둥근 모서리 42">
            <a:extLst>
              <a:ext uri="{FF2B5EF4-FFF2-40B4-BE49-F238E27FC236}">
                <a16:creationId xmlns:a16="http://schemas.microsoft.com/office/drawing/2014/main" id="{638B9BD4-999C-204C-916F-E2C7A5A9C5A1}"/>
              </a:ext>
            </a:extLst>
          </p:cNvPr>
          <p:cNvSpPr/>
          <p:nvPr/>
        </p:nvSpPr>
        <p:spPr>
          <a:xfrm>
            <a:off x="5813189" y="3021899"/>
            <a:ext cx="442808" cy="168341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7347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9ACEE-01AE-BA41-9F11-243D1C945EBF}"/>
              </a:ext>
            </a:extLst>
          </p:cNvPr>
          <p:cNvSpPr txBox="1"/>
          <p:nvPr/>
        </p:nvSpPr>
        <p:spPr>
          <a:xfrm>
            <a:off x="419206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봉사보고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BF66F-0B03-F548-BAB9-38F9999F5A3E}"/>
              </a:ext>
            </a:extLst>
          </p:cNvPr>
          <p:cNvSpPr txBox="1"/>
          <p:nvPr/>
        </p:nvSpPr>
        <p:spPr>
          <a:xfrm>
            <a:off x="2450069" y="121768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BBCD16-2B4C-6E44-A6FA-CC7D6FA08194}"/>
              </a:ext>
            </a:extLst>
          </p:cNvPr>
          <p:cNvGrpSpPr/>
          <p:nvPr/>
        </p:nvGrpSpPr>
        <p:grpSpPr>
          <a:xfrm>
            <a:off x="478622" y="1675361"/>
            <a:ext cx="2776049" cy="4138064"/>
            <a:chOff x="468979" y="1731417"/>
            <a:chExt cx="2824290" cy="4138064"/>
          </a:xfrm>
        </p:grpSpPr>
        <p:sp>
          <p:nvSpPr>
            <p:cNvPr id="5" name="사각형: 둥근 모서리 3">
              <a:extLst>
                <a:ext uri="{FF2B5EF4-FFF2-40B4-BE49-F238E27FC236}">
                  <a16:creationId xmlns:a16="http://schemas.microsoft.com/office/drawing/2014/main" id="{CAF6B7F5-BCAF-5541-B2B2-0D3ED4AAC8EE}"/>
                </a:ext>
              </a:extLst>
            </p:cNvPr>
            <p:cNvSpPr/>
            <p:nvPr/>
          </p:nvSpPr>
          <p:spPr>
            <a:xfrm>
              <a:off x="468979" y="1731417"/>
              <a:ext cx="2824290" cy="4138064"/>
            </a:xfrm>
            <a:prstGeom prst="roundRect">
              <a:avLst>
                <a:gd name="adj" fmla="val 1190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F92188-C3B1-764B-9624-5DA3B956C98B}"/>
                </a:ext>
              </a:extLst>
            </p:cNvPr>
            <p:cNvSpPr txBox="1"/>
            <p:nvPr/>
          </p:nvSpPr>
          <p:spPr>
            <a:xfrm>
              <a:off x="655024" y="2097876"/>
              <a:ext cx="2529709" cy="1369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34B77-FE95-A047-B860-E914ABDA46F8}"/>
                </a:ext>
              </a:extLst>
            </p:cNvPr>
            <p:cNvSpPr txBox="1"/>
            <p:nvPr/>
          </p:nvSpPr>
          <p:spPr>
            <a:xfrm>
              <a:off x="655024" y="3871384"/>
              <a:ext cx="2529709" cy="1036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2]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12:00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47042-C376-C84D-AAB7-1A7E6BEB6C37}"/>
              </a:ext>
            </a:extLst>
          </p:cNvPr>
          <p:cNvSpPr/>
          <p:nvPr/>
        </p:nvSpPr>
        <p:spPr>
          <a:xfrm>
            <a:off x="839734" y="299322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A3BD13-F057-BC46-B034-A99470392DB4}"/>
              </a:ext>
            </a:extLst>
          </p:cNvPr>
          <p:cNvGrpSpPr/>
          <p:nvPr/>
        </p:nvGrpSpPr>
        <p:grpSpPr>
          <a:xfrm>
            <a:off x="1581021" y="2996197"/>
            <a:ext cx="544199" cy="369332"/>
            <a:chOff x="7814222" y="3863352"/>
            <a:chExt cx="544199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078106-C0C0-7647-B5DE-B51AEEBAA217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2B04AF-5FC4-8B48-B430-6D984B87A13F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2D7C5D0-2970-334E-A558-80DFCCBE1380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01439D-5731-644D-A6EA-098984F974F4}"/>
              </a:ext>
            </a:extLst>
          </p:cNvPr>
          <p:cNvSpPr/>
          <p:nvPr/>
        </p:nvSpPr>
        <p:spPr>
          <a:xfrm>
            <a:off x="2571449" y="299619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FE0B7B-4E84-964E-AB24-F6AD4921320C}"/>
              </a:ext>
            </a:extLst>
          </p:cNvPr>
          <p:cNvSpPr/>
          <p:nvPr/>
        </p:nvSpPr>
        <p:spPr>
          <a:xfrm>
            <a:off x="839734" y="475623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AA421C-022C-DF41-81B8-9D943114967B}"/>
              </a:ext>
            </a:extLst>
          </p:cNvPr>
          <p:cNvGrpSpPr/>
          <p:nvPr/>
        </p:nvGrpSpPr>
        <p:grpSpPr>
          <a:xfrm>
            <a:off x="1581021" y="4759206"/>
            <a:ext cx="544199" cy="369332"/>
            <a:chOff x="7814222" y="3863352"/>
            <a:chExt cx="5441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63FD3F-AB4B-4040-878A-D892875DCD95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9D47198-AD28-6445-82A1-A34C89E9B2A9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9A5A5D-D3B0-DF43-87B9-546FA61831EC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C1D9B-CDB8-3C40-8070-7E7FD602078F}"/>
              </a:ext>
            </a:extLst>
          </p:cNvPr>
          <p:cNvSpPr/>
          <p:nvPr/>
        </p:nvSpPr>
        <p:spPr>
          <a:xfrm>
            <a:off x="2571449" y="475920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사각형: 둥근 모서리 42">
            <a:extLst>
              <a:ext uri="{FF2B5EF4-FFF2-40B4-BE49-F238E27FC236}">
                <a16:creationId xmlns:a16="http://schemas.microsoft.com/office/drawing/2014/main" id="{5B2390F6-BC33-7541-8B78-00B4083C5242}"/>
              </a:ext>
            </a:extLst>
          </p:cNvPr>
          <p:cNvSpPr/>
          <p:nvPr/>
        </p:nvSpPr>
        <p:spPr>
          <a:xfrm>
            <a:off x="1534873" y="5469702"/>
            <a:ext cx="650877" cy="237352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제출하기</a:t>
            </a: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CC79D20B-4014-A341-9F3E-FC7566AFA582}"/>
              </a:ext>
            </a:extLst>
          </p:cNvPr>
          <p:cNvCxnSpPr>
            <a:cxnSpLocks/>
          </p:cNvCxnSpPr>
          <p:nvPr/>
        </p:nvCxnSpPr>
        <p:spPr>
          <a:xfrm>
            <a:off x="635780" y="3784506"/>
            <a:ext cx="245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5">
            <a:extLst>
              <a:ext uri="{FF2B5EF4-FFF2-40B4-BE49-F238E27FC236}">
                <a16:creationId xmlns:a16="http://schemas.microsoft.com/office/drawing/2014/main" id="{15350DE9-159C-4345-8498-0CB6ECEF8162}"/>
              </a:ext>
            </a:extLst>
          </p:cNvPr>
          <p:cNvSpPr>
            <a:spLocks/>
          </p:cNvSpPr>
          <p:nvPr/>
        </p:nvSpPr>
        <p:spPr bwMode="auto">
          <a:xfrm rot="10800000">
            <a:off x="487152" y="794354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사각형: 둥근 모서리 42">
            <a:extLst>
              <a:ext uri="{FF2B5EF4-FFF2-40B4-BE49-F238E27FC236}">
                <a16:creationId xmlns:a16="http://schemas.microsoft.com/office/drawing/2014/main" id="{3DFDD2F9-734E-6A44-921C-8972078CEE22}"/>
              </a:ext>
            </a:extLst>
          </p:cNvPr>
          <p:cNvSpPr/>
          <p:nvPr/>
        </p:nvSpPr>
        <p:spPr>
          <a:xfrm>
            <a:off x="640057" y="3313083"/>
            <a:ext cx="693412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36" name="사각형: 둥근 모서리 42">
            <a:extLst>
              <a:ext uri="{FF2B5EF4-FFF2-40B4-BE49-F238E27FC236}">
                <a16:creationId xmlns:a16="http://schemas.microsoft.com/office/drawing/2014/main" id="{C4FDE05F-8001-2A4F-AB0F-2A4189D349B4}"/>
              </a:ext>
            </a:extLst>
          </p:cNvPr>
          <p:cNvSpPr/>
          <p:nvPr/>
        </p:nvSpPr>
        <p:spPr>
          <a:xfrm>
            <a:off x="640057" y="5092447"/>
            <a:ext cx="693412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81D31D-9373-C146-B086-8215CE831B4C}"/>
              </a:ext>
            </a:extLst>
          </p:cNvPr>
          <p:cNvSpPr/>
          <p:nvPr/>
        </p:nvSpPr>
        <p:spPr>
          <a:xfrm>
            <a:off x="1159633" y="581518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486F344-0729-8D4B-9641-3A28ABBE2CF9}"/>
              </a:ext>
            </a:extLst>
          </p:cNvPr>
          <p:cNvSpPr/>
          <p:nvPr/>
        </p:nvSpPr>
        <p:spPr>
          <a:xfrm>
            <a:off x="306927" y="70166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DD570C-D70C-6B48-AB96-6CB37877156E}"/>
              </a:ext>
            </a:extLst>
          </p:cNvPr>
          <p:cNvSpPr/>
          <p:nvPr/>
        </p:nvSpPr>
        <p:spPr>
          <a:xfrm>
            <a:off x="41088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F2F21C3-CC27-A843-98BC-9882749DAC23}"/>
              </a:ext>
            </a:extLst>
          </p:cNvPr>
          <p:cNvSpPr/>
          <p:nvPr/>
        </p:nvSpPr>
        <p:spPr>
          <a:xfrm>
            <a:off x="440945" y="16018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043E06-A32C-7840-914C-4CA53C207CF5}"/>
              </a:ext>
            </a:extLst>
          </p:cNvPr>
          <p:cNvSpPr/>
          <p:nvPr/>
        </p:nvSpPr>
        <p:spPr>
          <a:xfrm>
            <a:off x="679693" y="230607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0A0502-171C-AE49-8ABC-DD980D8EBCB6}"/>
              </a:ext>
            </a:extLst>
          </p:cNvPr>
          <p:cNvSpPr/>
          <p:nvPr/>
        </p:nvSpPr>
        <p:spPr>
          <a:xfrm>
            <a:off x="679693" y="27369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0834528-0225-5240-BF26-A05E62FC3A69}"/>
              </a:ext>
            </a:extLst>
          </p:cNvPr>
          <p:cNvSpPr/>
          <p:nvPr/>
        </p:nvSpPr>
        <p:spPr>
          <a:xfrm>
            <a:off x="622249" y="319084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B163EF8-1AF6-6C4D-B384-06FCB0467A0F}"/>
              </a:ext>
            </a:extLst>
          </p:cNvPr>
          <p:cNvSpPr/>
          <p:nvPr/>
        </p:nvSpPr>
        <p:spPr>
          <a:xfrm>
            <a:off x="1529469" y="272182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55CC119-17E9-BC46-BCE8-289928EF2903}"/>
              </a:ext>
            </a:extLst>
          </p:cNvPr>
          <p:cNvSpPr/>
          <p:nvPr/>
        </p:nvSpPr>
        <p:spPr>
          <a:xfrm>
            <a:off x="2385746" y="27243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66C4682-679B-D24F-AC0E-1A933304FEDE}"/>
              </a:ext>
            </a:extLst>
          </p:cNvPr>
          <p:cNvGraphicFramePr>
            <a:graphicFrameLocks noGrp="1"/>
          </p:cNvGraphicFramePr>
          <p:nvPr/>
        </p:nvGraphicFramePr>
        <p:xfrm>
          <a:off x="7032334" y="535701"/>
          <a:ext cx="2768891" cy="5446494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이전 화면으로 이동함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타임의 봉사 보고 항목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날짜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봉사 시작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종료타임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출판물 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보고 항목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(2-2)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+, 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아이콘을 누르면 그에 따라 보고할 수량이 증감함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항목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(2-3)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+, 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아이콘을 누르면 그에 따라 보고할 수량이 증감함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(2-4)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+, 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아이콘을 누르면 그에 따라 보고할 수량이 증감함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전달사항메모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(2-5):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버튼을 누르면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인도자에게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전달할 사항을 입력하는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(2-6)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제공출판물입력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방문요청입력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사람을 방문해 주십시오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(S-43)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입력 폼을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내용에 따라 입력 가능한 정보를 입력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(4-3)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내용 저장 및 전송 후 본 화면으로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제출하기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 내역이 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및 전송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79" name="타원 78">
            <a:extLst>
              <a:ext uri="{FF2B5EF4-FFF2-40B4-BE49-F238E27FC236}">
                <a16:creationId xmlns:a16="http://schemas.microsoft.com/office/drawing/2014/main" id="{6D4596F4-E1B9-024E-9DD4-A5783BAE706C}"/>
              </a:ext>
            </a:extLst>
          </p:cNvPr>
          <p:cNvSpPr/>
          <p:nvPr/>
        </p:nvSpPr>
        <p:spPr>
          <a:xfrm>
            <a:off x="1425383" y="546794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사각형: 둥근 모서리 42">
            <a:extLst>
              <a:ext uri="{FF2B5EF4-FFF2-40B4-BE49-F238E27FC236}">
                <a16:creationId xmlns:a16="http://schemas.microsoft.com/office/drawing/2014/main" id="{4B1E7164-8D34-FE46-89E7-6F876C849177}"/>
              </a:ext>
            </a:extLst>
          </p:cNvPr>
          <p:cNvSpPr/>
          <p:nvPr/>
        </p:nvSpPr>
        <p:spPr>
          <a:xfrm>
            <a:off x="2385746" y="2366658"/>
            <a:ext cx="656322" cy="212348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68" name="사각형: 둥근 모서리 42">
            <a:extLst>
              <a:ext uri="{FF2B5EF4-FFF2-40B4-BE49-F238E27FC236}">
                <a16:creationId xmlns:a16="http://schemas.microsoft.com/office/drawing/2014/main" id="{14F9EED3-1293-1D4A-9871-B0373EFF8AC7}"/>
              </a:ext>
            </a:extLst>
          </p:cNvPr>
          <p:cNvSpPr/>
          <p:nvPr/>
        </p:nvSpPr>
        <p:spPr>
          <a:xfrm>
            <a:off x="2385745" y="4125748"/>
            <a:ext cx="658395" cy="212348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72" name="사각형: 둥근 모서리 42">
            <a:extLst>
              <a:ext uri="{FF2B5EF4-FFF2-40B4-BE49-F238E27FC236}">
                <a16:creationId xmlns:a16="http://schemas.microsoft.com/office/drawing/2014/main" id="{6B0D6EFD-267E-F245-B879-2C3D4AEEC80B}"/>
              </a:ext>
            </a:extLst>
          </p:cNvPr>
          <p:cNvSpPr/>
          <p:nvPr/>
        </p:nvSpPr>
        <p:spPr>
          <a:xfrm>
            <a:off x="2403110" y="3316094"/>
            <a:ext cx="636885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73" name="사각형: 둥근 모서리 42">
            <a:extLst>
              <a:ext uri="{FF2B5EF4-FFF2-40B4-BE49-F238E27FC236}">
                <a16:creationId xmlns:a16="http://schemas.microsoft.com/office/drawing/2014/main" id="{E447004F-CAE4-1F43-A640-D77540F8B6DE}"/>
              </a:ext>
            </a:extLst>
          </p:cNvPr>
          <p:cNvSpPr/>
          <p:nvPr/>
        </p:nvSpPr>
        <p:spPr>
          <a:xfrm>
            <a:off x="2405183" y="5095458"/>
            <a:ext cx="636885" cy="212348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CF2B02F-4355-5846-90B7-12D3907D79BD}"/>
              </a:ext>
            </a:extLst>
          </p:cNvPr>
          <p:cNvSpPr/>
          <p:nvPr/>
        </p:nvSpPr>
        <p:spPr>
          <a:xfrm>
            <a:off x="2312340" y="227424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647D35-C100-2D49-B39A-38D6B9F5381E}"/>
              </a:ext>
            </a:extLst>
          </p:cNvPr>
          <p:cNvSpPr/>
          <p:nvPr/>
        </p:nvSpPr>
        <p:spPr>
          <a:xfrm>
            <a:off x="2312458" y="322243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0FDF34-7941-CB4E-9C40-E6AF80AE1612}"/>
              </a:ext>
            </a:extLst>
          </p:cNvPr>
          <p:cNvSpPr txBox="1"/>
          <p:nvPr/>
        </p:nvSpPr>
        <p:spPr>
          <a:xfrm>
            <a:off x="3762381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봉사보고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340AED-9EF6-1741-A31C-CDB82BC1B5DA}"/>
              </a:ext>
            </a:extLst>
          </p:cNvPr>
          <p:cNvSpPr txBox="1"/>
          <p:nvPr/>
        </p:nvSpPr>
        <p:spPr>
          <a:xfrm>
            <a:off x="5793244" y="121768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0BE9F12-0A19-A048-85F8-B962B207B0A2}"/>
              </a:ext>
            </a:extLst>
          </p:cNvPr>
          <p:cNvGrpSpPr/>
          <p:nvPr/>
        </p:nvGrpSpPr>
        <p:grpSpPr>
          <a:xfrm>
            <a:off x="3821797" y="1675361"/>
            <a:ext cx="2776049" cy="4138064"/>
            <a:chOff x="468979" y="1731417"/>
            <a:chExt cx="2824290" cy="4138064"/>
          </a:xfrm>
        </p:grpSpPr>
        <p:sp>
          <p:nvSpPr>
            <p:cNvPr id="84" name="사각형: 둥근 모서리 3">
              <a:extLst>
                <a:ext uri="{FF2B5EF4-FFF2-40B4-BE49-F238E27FC236}">
                  <a16:creationId xmlns:a16="http://schemas.microsoft.com/office/drawing/2014/main" id="{BC45C103-B1F5-6A48-AFB3-6F647D70786C}"/>
                </a:ext>
              </a:extLst>
            </p:cNvPr>
            <p:cNvSpPr/>
            <p:nvPr/>
          </p:nvSpPr>
          <p:spPr>
            <a:xfrm>
              <a:off x="468979" y="1731417"/>
              <a:ext cx="2824290" cy="4138064"/>
            </a:xfrm>
            <a:prstGeom prst="roundRect">
              <a:avLst>
                <a:gd name="adj" fmla="val 1190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 </a:t>
              </a:r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3398CE-D60C-A249-9B11-9A86D11C95C9}"/>
                </a:ext>
              </a:extLst>
            </p:cNvPr>
            <p:cNvSpPr txBox="1"/>
            <p:nvPr/>
          </p:nvSpPr>
          <p:spPr>
            <a:xfrm>
              <a:off x="655024" y="2097876"/>
              <a:ext cx="2529709" cy="1369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E1397D-05E7-8B47-847E-6684C682F842}"/>
                </a:ext>
              </a:extLst>
            </p:cNvPr>
            <p:cNvSpPr txBox="1"/>
            <p:nvPr/>
          </p:nvSpPr>
          <p:spPr>
            <a:xfrm>
              <a:off x="655024" y="3871384"/>
              <a:ext cx="2529709" cy="1036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2]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시작시간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11:00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종료시간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12:00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SzPct val="25000"/>
              </a:pP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출판물        보여준 동영상       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방문요청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9FCC05B-726A-AA4A-8392-E7DFE88BAB6A}"/>
              </a:ext>
            </a:extLst>
          </p:cNvPr>
          <p:cNvSpPr/>
          <p:nvPr/>
        </p:nvSpPr>
        <p:spPr>
          <a:xfrm>
            <a:off x="4182909" y="299322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369B09C-9B23-9645-9FD8-49DED4C0633D}"/>
              </a:ext>
            </a:extLst>
          </p:cNvPr>
          <p:cNvGrpSpPr/>
          <p:nvPr/>
        </p:nvGrpSpPr>
        <p:grpSpPr>
          <a:xfrm>
            <a:off x="4924196" y="2996197"/>
            <a:ext cx="544199" cy="369332"/>
            <a:chOff x="7814222" y="3863352"/>
            <a:chExt cx="544199" cy="3693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D0E56BB-098A-794F-9618-7C3975967C6C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2DCA4AC-3572-E247-95D5-04C618588AF6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AAD44BB-93DC-3E40-993A-C79D768A5910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15A577-5AAE-7043-9DD0-23E9B51770B3}"/>
              </a:ext>
            </a:extLst>
          </p:cNvPr>
          <p:cNvSpPr/>
          <p:nvPr/>
        </p:nvSpPr>
        <p:spPr>
          <a:xfrm>
            <a:off x="5914624" y="2996197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D50AA7-0A99-D649-A430-7CEB6B359008}"/>
              </a:ext>
            </a:extLst>
          </p:cNvPr>
          <p:cNvSpPr/>
          <p:nvPr/>
        </p:nvSpPr>
        <p:spPr>
          <a:xfrm>
            <a:off x="4182909" y="475623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285FB1F-F1E8-C241-A9CF-AE9CC9AD4FD8}"/>
              </a:ext>
            </a:extLst>
          </p:cNvPr>
          <p:cNvGrpSpPr/>
          <p:nvPr/>
        </p:nvGrpSpPr>
        <p:grpSpPr>
          <a:xfrm>
            <a:off x="4924196" y="4759206"/>
            <a:ext cx="544199" cy="369332"/>
            <a:chOff x="7814222" y="3863352"/>
            <a:chExt cx="544199" cy="36933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7241947-9DC6-8947-844E-B64A866AAC67}"/>
                </a:ext>
              </a:extLst>
            </p:cNvPr>
            <p:cNvSpPr/>
            <p:nvPr/>
          </p:nvSpPr>
          <p:spPr>
            <a:xfrm>
              <a:off x="7938541" y="3863352"/>
              <a:ext cx="265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1B80E1-7B53-6C4C-83EE-24E857996B9E}"/>
                </a:ext>
              </a:extLst>
            </p:cNvPr>
            <p:cNvSpPr/>
            <p:nvPr/>
          </p:nvSpPr>
          <p:spPr>
            <a:xfrm>
              <a:off x="8204309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EE46AD9-36CC-6246-B060-543C90E3F4CC}"/>
                </a:ext>
              </a:extLst>
            </p:cNvPr>
            <p:cNvSpPr/>
            <p:nvPr/>
          </p:nvSpPr>
          <p:spPr>
            <a:xfrm>
              <a:off x="7814222" y="3965825"/>
              <a:ext cx="154112" cy="164387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>
                      <a:lumMod val="65000"/>
                    </a:schemeClr>
                  </a:solidFill>
                </a:rPr>
                <a:t>-</a:t>
              </a:r>
              <a:endParaRPr kumimoji="1" lang="ko-KR" alt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B640F78-0B46-324A-BFCB-08196467E644}"/>
              </a:ext>
            </a:extLst>
          </p:cNvPr>
          <p:cNvSpPr/>
          <p:nvPr/>
        </p:nvSpPr>
        <p:spPr>
          <a:xfrm>
            <a:off x="5914624" y="4759206"/>
            <a:ext cx="2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사각형: 둥근 모서리 42">
            <a:extLst>
              <a:ext uri="{FF2B5EF4-FFF2-40B4-BE49-F238E27FC236}">
                <a16:creationId xmlns:a16="http://schemas.microsoft.com/office/drawing/2014/main" id="{4980B293-295F-A54E-86DD-6A458CD2C400}"/>
              </a:ext>
            </a:extLst>
          </p:cNvPr>
          <p:cNvSpPr/>
          <p:nvPr/>
        </p:nvSpPr>
        <p:spPr>
          <a:xfrm>
            <a:off x="4878048" y="5469702"/>
            <a:ext cx="650877" cy="283736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제출하기</a:t>
            </a:r>
          </a:p>
        </p:txBody>
      </p: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AD9BEC54-B4C2-6B47-8AA5-EB937DC9358E}"/>
              </a:ext>
            </a:extLst>
          </p:cNvPr>
          <p:cNvCxnSpPr>
            <a:cxnSpLocks/>
          </p:cNvCxnSpPr>
          <p:nvPr/>
        </p:nvCxnSpPr>
        <p:spPr>
          <a:xfrm>
            <a:off x="3978955" y="3784506"/>
            <a:ext cx="245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5">
            <a:extLst>
              <a:ext uri="{FF2B5EF4-FFF2-40B4-BE49-F238E27FC236}">
                <a16:creationId xmlns:a16="http://schemas.microsoft.com/office/drawing/2014/main" id="{4A332F9C-59B2-414C-8C7A-0797EDB63D37}"/>
              </a:ext>
            </a:extLst>
          </p:cNvPr>
          <p:cNvSpPr>
            <a:spLocks/>
          </p:cNvSpPr>
          <p:nvPr/>
        </p:nvSpPr>
        <p:spPr bwMode="auto">
          <a:xfrm rot="10800000">
            <a:off x="3830327" y="794354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사각형: 둥근 모서리 42">
            <a:extLst>
              <a:ext uri="{FF2B5EF4-FFF2-40B4-BE49-F238E27FC236}">
                <a16:creationId xmlns:a16="http://schemas.microsoft.com/office/drawing/2014/main" id="{0886AD70-D292-DF4C-933A-FC1419774E2E}"/>
              </a:ext>
            </a:extLst>
          </p:cNvPr>
          <p:cNvSpPr/>
          <p:nvPr/>
        </p:nvSpPr>
        <p:spPr>
          <a:xfrm>
            <a:off x="3983232" y="3313083"/>
            <a:ext cx="693412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103" name="사각형: 둥근 모서리 42">
            <a:extLst>
              <a:ext uri="{FF2B5EF4-FFF2-40B4-BE49-F238E27FC236}">
                <a16:creationId xmlns:a16="http://schemas.microsoft.com/office/drawing/2014/main" id="{A88B818E-C193-E343-9DAA-21FE90DCE7DF}"/>
              </a:ext>
            </a:extLst>
          </p:cNvPr>
          <p:cNvSpPr/>
          <p:nvPr/>
        </p:nvSpPr>
        <p:spPr>
          <a:xfrm>
            <a:off x="3983232" y="5092447"/>
            <a:ext cx="693412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제공출판물입력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3CA2054-4FF6-C14A-922D-F30100E04B28}"/>
              </a:ext>
            </a:extLst>
          </p:cNvPr>
          <p:cNvSpPr/>
          <p:nvPr/>
        </p:nvSpPr>
        <p:spPr>
          <a:xfrm>
            <a:off x="4022868" y="230607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2D175EF-F118-2F49-9A74-0E7289ADA3D1}"/>
              </a:ext>
            </a:extLst>
          </p:cNvPr>
          <p:cNvSpPr/>
          <p:nvPr/>
        </p:nvSpPr>
        <p:spPr>
          <a:xfrm>
            <a:off x="4022868" y="27369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9905C57-3CB4-2740-91CA-F3A3BAC0C110}"/>
              </a:ext>
            </a:extLst>
          </p:cNvPr>
          <p:cNvSpPr/>
          <p:nvPr/>
        </p:nvSpPr>
        <p:spPr>
          <a:xfrm>
            <a:off x="3965424" y="319084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72CEAA6-AA46-2A43-8626-4BD504563B52}"/>
              </a:ext>
            </a:extLst>
          </p:cNvPr>
          <p:cNvSpPr/>
          <p:nvPr/>
        </p:nvSpPr>
        <p:spPr>
          <a:xfrm>
            <a:off x="4872644" y="272182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2864BD1-0354-6243-B24D-F8A37560C8A3}"/>
              </a:ext>
            </a:extLst>
          </p:cNvPr>
          <p:cNvSpPr/>
          <p:nvPr/>
        </p:nvSpPr>
        <p:spPr>
          <a:xfrm>
            <a:off x="5728921" y="27243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E1D4D0C-38C4-BA42-BFBA-23F730E67038}"/>
              </a:ext>
            </a:extLst>
          </p:cNvPr>
          <p:cNvSpPr/>
          <p:nvPr/>
        </p:nvSpPr>
        <p:spPr>
          <a:xfrm>
            <a:off x="4768558" y="552575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사각형: 둥근 모서리 42">
            <a:extLst>
              <a:ext uri="{FF2B5EF4-FFF2-40B4-BE49-F238E27FC236}">
                <a16:creationId xmlns:a16="http://schemas.microsoft.com/office/drawing/2014/main" id="{2EB383B9-2F03-3349-A7F8-0540B12F88CC}"/>
              </a:ext>
            </a:extLst>
          </p:cNvPr>
          <p:cNvSpPr/>
          <p:nvPr/>
        </p:nvSpPr>
        <p:spPr>
          <a:xfrm>
            <a:off x="5560685" y="2366658"/>
            <a:ext cx="803126" cy="239140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115" name="사각형: 둥근 모서리 42">
            <a:extLst>
              <a:ext uri="{FF2B5EF4-FFF2-40B4-BE49-F238E27FC236}">
                <a16:creationId xmlns:a16="http://schemas.microsoft.com/office/drawing/2014/main" id="{839DF4F4-4547-634B-8C27-10B0BC737488}"/>
              </a:ext>
            </a:extLst>
          </p:cNvPr>
          <p:cNvSpPr/>
          <p:nvPr/>
        </p:nvSpPr>
        <p:spPr>
          <a:xfrm>
            <a:off x="5584190" y="4125748"/>
            <a:ext cx="803126" cy="239140"/>
          </a:xfrm>
          <a:prstGeom prst="roundRect">
            <a:avLst>
              <a:gd name="adj" fmla="val 1448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전달사항메모</a:t>
            </a:r>
          </a:p>
        </p:txBody>
      </p:sp>
      <p:sp>
        <p:nvSpPr>
          <p:cNvPr id="116" name="사각형: 둥근 모서리 42">
            <a:extLst>
              <a:ext uri="{FF2B5EF4-FFF2-40B4-BE49-F238E27FC236}">
                <a16:creationId xmlns:a16="http://schemas.microsoft.com/office/drawing/2014/main" id="{5642E836-BDF4-1443-BA8B-C9EC7C6C29A1}"/>
              </a:ext>
            </a:extLst>
          </p:cNvPr>
          <p:cNvSpPr/>
          <p:nvPr/>
        </p:nvSpPr>
        <p:spPr>
          <a:xfrm>
            <a:off x="5746285" y="3316094"/>
            <a:ext cx="636885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117" name="사각형: 둥근 모서리 42">
            <a:extLst>
              <a:ext uri="{FF2B5EF4-FFF2-40B4-BE49-F238E27FC236}">
                <a16:creationId xmlns:a16="http://schemas.microsoft.com/office/drawing/2014/main" id="{B0666589-6448-F44F-881B-A676EE2788E2}"/>
              </a:ext>
            </a:extLst>
          </p:cNvPr>
          <p:cNvSpPr/>
          <p:nvPr/>
        </p:nvSpPr>
        <p:spPr>
          <a:xfrm>
            <a:off x="5748358" y="5095458"/>
            <a:ext cx="636885" cy="239140"/>
          </a:xfrm>
          <a:prstGeom prst="roundRect">
            <a:avLst>
              <a:gd name="adj" fmla="val 14484"/>
            </a:avLst>
          </a:prstGeom>
          <a:solidFill>
            <a:srgbClr val="303E4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방문요청입력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924477B-D4C4-0E41-BB92-6A86D09FF144}"/>
              </a:ext>
            </a:extLst>
          </p:cNvPr>
          <p:cNvSpPr/>
          <p:nvPr/>
        </p:nvSpPr>
        <p:spPr>
          <a:xfrm>
            <a:off x="5466067" y="227424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51AA9FD-9217-294E-9724-7F38BE17BE50}"/>
              </a:ext>
            </a:extLst>
          </p:cNvPr>
          <p:cNvSpPr/>
          <p:nvPr/>
        </p:nvSpPr>
        <p:spPr>
          <a:xfrm>
            <a:off x="5655633" y="322243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0894056-C502-534A-9272-12AC20A6F5E6}"/>
              </a:ext>
            </a:extLst>
          </p:cNvPr>
          <p:cNvSpPr/>
          <p:nvPr/>
        </p:nvSpPr>
        <p:spPr>
          <a:xfrm>
            <a:off x="3690285" y="495300"/>
            <a:ext cx="3063173" cy="5901706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284556-A6A6-184E-9C24-5E72235B9F9D}"/>
              </a:ext>
            </a:extLst>
          </p:cNvPr>
          <p:cNvGrpSpPr/>
          <p:nvPr/>
        </p:nvGrpSpPr>
        <p:grpSpPr>
          <a:xfrm>
            <a:off x="4004664" y="1188099"/>
            <a:ext cx="2436280" cy="4518951"/>
            <a:chOff x="4059064" y="1393824"/>
            <a:chExt cx="2436280" cy="4518951"/>
          </a:xfrm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6C6BF757-60D4-AA4A-BB88-666CBA2D148C}"/>
                </a:ext>
              </a:extLst>
            </p:cNvPr>
            <p:cNvSpPr/>
            <p:nvPr/>
          </p:nvSpPr>
          <p:spPr>
            <a:xfrm>
              <a:off x="4059064" y="1393824"/>
              <a:ext cx="2436280" cy="4518951"/>
            </a:xfrm>
            <a:prstGeom prst="roundRect">
              <a:avLst>
                <a:gd name="adj" fmla="val 125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B1BC8690-9DE3-064C-A960-CB8FFEE4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831" y="1493826"/>
              <a:ext cx="80388" cy="71663"/>
            </a:xfrm>
            <a:custGeom>
              <a:avLst/>
              <a:gdLst>
                <a:gd name="T0" fmla="*/ 357 w 607"/>
                <a:gd name="T1" fmla="*/ 304 h 604"/>
                <a:gd name="T2" fmla="*/ 593 w 607"/>
                <a:gd name="T3" fmla="*/ 68 h 604"/>
                <a:gd name="T4" fmla="*/ 593 w 607"/>
                <a:gd name="T5" fmla="*/ 15 h 604"/>
                <a:gd name="T6" fmla="*/ 540 w 607"/>
                <a:gd name="T7" fmla="*/ 15 h 604"/>
                <a:gd name="T8" fmla="*/ 304 w 607"/>
                <a:gd name="T9" fmla="*/ 251 h 604"/>
                <a:gd name="T10" fmla="*/ 68 w 607"/>
                <a:gd name="T11" fmla="*/ 15 h 604"/>
                <a:gd name="T12" fmla="*/ 15 w 607"/>
                <a:gd name="T13" fmla="*/ 15 h 604"/>
                <a:gd name="T14" fmla="*/ 15 w 607"/>
                <a:gd name="T15" fmla="*/ 68 h 604"/>
                <a:gd name="T16" fmla="*/ 251 w 607"/>
                <a:gd name="T17" fmla="*/ 304 h 604"/>
                <a:gd name="T18" fmla="*/ 15 w 607"/>
                <a:gd name="T19" fmla="*/ 540 h 604"/>
                <a:gd name="T20" fmla="*/ 15 w 607"/>
                <a:gd name="T21" fmla="*/ 593 h 604"/>
                <a:gd name="T22" fmla="*/ 42 w 607"/>
                <a:gd name="T23" fmla="*/ 604 h 604"/>
                <a:gd name="T24" fmla="*/ 68 w 607"/>
                <a:gd name="T25" fmla="*/ 593 h 604"/>
                <a:gd name="T26" fmla="*/ 304 w 607"/>
                <a:gd name="T27" fmla="*/ 357 h 604"/>
                <a:gd name="T28" fmla="*/ 540 w 607"/>
                <a:gd name="T29" fmla="*/ 593 h 604"/>
                <a:gd name="T30" fmla="*/ 566 w 607"/>
                <a:gd name="T31" fmla="*/ 604 h 604"/>
                <a:gd name="T32" fmla="*/ 593 w 607"/>
                <a:gd name="T33" fmla="*/ 593 h 604"/>
                <a:gd name="T34" fmla="*/ 593 w 607"/>
                <a:gd name="T35" fmla="*/ 540 h 604"/>
                <a:gd name="T36" fmla="*/ 357 w 607"/>
                <a:gd name="T37" fmla="*/ 3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7" h="604">
                  <a:moveTo>
                    <a:pt x="357" y="304"/>
                  </a:moveTo>
                  <a:lnTo>
                    <a:pt x="593" y="68"/>
                  </a:lnTo>
                  <a:cubicBezTo>
                    <a:pt x="607" y="53"/>
                    <a:pt x="607" y="30"/>
                    <a:pt x="593" y="15"/>
                  </a:cubicBezTo>
                  <a:cubicBezTo>
                    <a:pt x="578" y="0"/>
                    <a:pt x="554" y="0"/>
                    <a:pt x="540" y="15"/>
                  </a:cubicBezTo>
                  <a:lnTo>
                    <a:pt x="304" y="251"/>
                  </a:lnTo>
                  <a:lnTo>
                    <a:pt x="68" y="15"/>
                  </a:lnTo>
                  <a:cubicBezTo>
                    <a:pt x="53" y="0"/>
                    <a:pt x="30" y="0"/>
                    <a:pt x="15" y="15"/>
                  </a:cubicBezTo>
                  <a:cubicBezTo>
                    <a:pt x="0" y="30"/>
                    <a:pt x="0" y="53"/>
                    <a:pt x="15" y="68"/>
                  </a:cubicBezTo>
                  <a:lnTo>
                    <a:pt x="251" y="304"/>
                  </a:lnTo>
                  <a:lnTo>
                    <a:pt x="15" y="540"/>
                  </a:lnTo>
                  <a:cubicBezTo>
                    <a:pt x="0" y="554"/>
                    <a:pt x="0" y="578"/>
                    <a:pt x="15" y="593"/>
                  </a:cubicBezTo>
                  <a:cubicBezTo>
                    <a:pt x="22" y="600"/>
                    <a:pt x="32" y="604"/>
                    <a:pt x="42" y="604"/>
                  </a:cubicBezTo>
                  <a:cubicBezTo>
                    <a:pt x="51" y="604"/>
                    <a:pt x="61" y="600"/>
                    <a:pt x="68" y="593"/>
                  </a:cubicBezTo>
                  <a:lnTo>
                    <a:pt x="304" y="357"/>
                  </a:lnTo>
                  <a:lnTo>
                    <a:pt x="540" y="593"/>
                  </a:lnTo>
                  <a:cubicBezTo>
                    <a:pt x="547" y="600"/>
                    <a:pt x="557" y="604"/>
                    <a:pt x="566" y="604"/>
                  </a:cubicBezTo>
                  <a:cubicBezTo>
                    <a:pt x="576" y="604"/>
                    <a:pt x="585" y="600"/>
                    <a:pt x="593" y="593"/>
                  </a:cubicBezTo>
                  <a:cubicBezTo>
                    <a:pt x="607" y="578"/>
                    <a:pt x="607" y="554"/>
                    <a:pt x="593" y="540"/>
                  </a:cubicBezTo>
                  <a:lnTo>
                    <a:pt x="357" y="3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FDAEAD67-C5C7-7949-A018-A2BCFB330321}"/>
                </a:ext>
              </a:extLst>
            </p:cNvPr>
            <p:cNvSpPr/>
            <p:nvPr/>
          </p:nvSpPr>
          <p:spPr>
            <a:xfrm>
              <a:off x="4176894" y="1715389"/>
              <a:ext cx="2215927" cy="3671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5" name="직선 연결선 128">
              <a:extLst>
                <a:ext uri="{FF2B5EF4-FFF2-40B4-BE49-F238E27FC236}">
                  <a16:creationId xmlns:a16="http://schemas.microsoft.com/office/drawing/2014/main" id="{5E0791FE-C37D-294D-B12D-5C30F6DC2B4A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22" y="1648349"/>
              <a:ext cx="23208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AF7BFC-D09E-A745-9CCB-F168DC91D0DC}"/>
                </a:ext>
              </a:extLst>
            </p:cNvPr>
            <p:cNvSpPr txBox="1"/>
            <p:nvPr/>
          </p:nvSpPr>
          <p:spPr>
            <a:xfrm>
              <a:off x="4124422" y="1416810"/>
              <a:ext cx="20738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방문요청</a:t>
              </a: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입력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(S-43)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7" name="사각형: 둥근 모서리 42">
              <a:extLst>
                <a:ext uri="{FF2B5EF4-FFF2-40B4-BE49-F238E27FC236}">
                  <a16:creationId xmlns:a16="http://schemas.microsoft.com/office/drawing/2014/main" id="{6BC9BDF5-B204-5C4A-8351-307540CA315D}"/>
                </a:ext>
              </a:extLst>
            </p:cNvPr>
            <p:cNvSpPr/>
            <p:nvPr/>
          </p:nvSpPr>
          <p:spPr>
            <a:xfrm>
              <a:off x="5341713" y="5518347"/>
              <a:ext cx="442808" cy="219451"/>
            </a:xfrm>
            <a:prstGeom prst="roundRect">
              <a:avLst>
                <a:gd name="adj" fmla="val 1448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28" name="사각형: 둥근 모서리 42">
              <a:extLst>
                <a:ext uri="{FF2B5EF4-FFF2-40B4-BE49-F238E27FC236}">
                  <a16:creationId xmlns:a16="http://schemas.microsoft.com/office/drawing/2014/main" id="{FDE2C471-A242-BF47-9E4E-C067C15083E1}"/>
                </a:ext>
              </a:extLst>
            </p:cNvPr>
            <p:cNvSpPr/>
            <p:nvPr/>
          </p:nvSpPr>
          <p:spPr>
            <a:xfrm>
              <a:off x="4748008" y="5523133"/>
              <a:ext cx="442808" cy="219451"/>
            </a:xfrm>
            <a:prstGeom prst="roundRect">
              <a:avLst>
                <a:gd name="adj" fmla="val 14484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닫기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A7C511-C1E8-2949-BF2A-FCEFC65F4AA1}"/>
                </a:ext>
              </a:extLst>
            </p:cNvPr>
            <p:cNvSpPr txBox="1"/>
            <p:nvPr/>
          </p:nvSpPr>
          <p:spPr>
            <a:xfrm>
              <a:off x="4186840" y="1846832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관심자이름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D6EA442-6F0B-E24A-BEC1-BC62690A381A}"/>
                </a:ext>
              </a:extLst>
            </p:cNvPr>
            <p:cNvSpPr txBox="1"/>
            <p:nvPr/>
          </p:nvSpPr>
          <p:spPr>
            <a:xfrm>
              <a:off x="4186839" y="2082373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국가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15D1CC3-54A3-5A48-8080-D455408FA59C}"/>
                </a:ext>
              </a:extLst>
            </p:cNvPr>
            <p:cNvSpPr txBox="1"/>
            <p:nvPr/>
          </p:nvSpPr>
          <p:spPr>
            <a:xfrm>
              <a:off x="5479587" y="2070764"/>
              <a:ext cx="306917" cy="20228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r"/>
              <a:r>
                <a:rPr lang="ko-KR" altLang="en-US" dirty="0"/>
                <a:t>시도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AB793FD-6A43-2046-ABEA-A3964AEA5CA6}"/>
                </a:ext>
              </a:extLst>
            </p:cNvPr>
            <p:cNvSpPr txBox="1"/>
            <p:nvPr/>
          </p:nvSpPr>
          <p:spPr>
            <a:xfrm>
              <a:off x="4186839" y="2317553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도시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568CE30-AA68-4643-B84B-65C739EA66F8}"/>
                </a:ext>
              </a:extLst>
            </p:cNvPr>
            <p:cNvSpPr txBox="1"/>
            <p:nvPr/>
          </p:nvSpPr>
          <p:spPr>
            <a:xfrm>
              <a:off x="4187290" y="2565623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기본주소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09968CB-E1BD-244E-A77B-2314E95B03D6}"/>
                </a:ext>
              </a:extLst>
            </p:cNvPr>
            <p:cNvSpPr txBox="1"/>
            <p:nvPr/>
          </p:nvSpPr>
          <p:spPr>
            <a:xfrm>
              <a:off x="4187289" y="2801164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상세주소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4A635B7-9BD0-484F-89E3-831C7D680D77}"/>
                </a:ext>
              </a:extLst>
            </p:cNvPr>
            <p:cNvSpPr txBox="1"/>
            <p:nvPr/>
          </p:nvSpPr>
          <p:spPr>
            <a:xfrm>
              <a:off x="4187289" y="3036344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상세주소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ED82AE-268E-BF47-B487-1465B2364E72}"/>
                </a:ext>
              </a:extLst>
            </p:cNvPr>
            <p:cNvSpPr txBox="1"/>
            <p:nvPr/>
          </p:nvSpPr>
          <p:spPr>
            <a:xfrm>
              <a:off x="4186840" y="3274656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우편번호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B533893-3760-004B-BFEA-10FC27AA0542}"/>
                </a:ext>
              </a:extLst>
            </p:cNvPr>
            <p:cNvSpPr txBox="1"/>
            <p:nvPr/>
          </p:nvSpPr>
          <p:spPr>
            <a:xfrm>
              <a:off x="4186839" y="3510197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전화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9062F33-098E-3E4C-AC89-041CDCB270E5}"/>
                </a:ext>
              </a:extLst>
            </p:cNvPr>
            <p:cNvSpPr txBox="1"/>
            <p:nvPr/>
          </p:nvSpPr>
          <p:spPr>
            <a:xfrm>
              <a:off x="4186839" y="3745377"/>
              <a:ext cx="6150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이메일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3A3DE50-CA17-BB41-A488-E7540E97AD31}"/>
                </a:ext>
              </a:extLst>
            </p:cNvPr>
            <p:cNvSpPr txBox="1"/>
            <p:nvPr/>
          </p:nvSpPr>
          <p:spPr>
            <a:xfrm>
              <a:off x="4186253" y="3980043"/>
              <a:ext cx="615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연락원하는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75C294-A7B8-D741-A24D-C7199E3F69D7}"/>
                </a:ext>
              </a:extLst>
            </p:cNvPr>
            <p:cNvSpPr txBox="1"/>
            <p:nvPr/>
          </p:nvSpPr>
          <p:spPr>
            <a:xfrm>
              <a:off x="4201128" y="4361494"/>
              <a:ext cx="615039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전도인의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설명 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선택항목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r"/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개인정보는 포함시키지 마십시오</a:t>
              </a:r>
            </a:p>
          </p:txBody>
        </p: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6368C119-25C0-A044-9F90-365F45859404}"/>
              </a:ext>
            </a:extLst>
          </p:cNvPr>
          <p:cNvSpPr/>
          <p:nvPr/>
        </p:nvSpPr>
        <p:spPr>
          <a:xfrm>
            <a:off x="3918897" y="112878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B98212-DEB2-374F-8D03-306DD79ABBFB}"/>
              </a:ext>
            </a:extLst>
          </p:cNvPr>
          <p:cNvSpPr txBox="1"/>
          <p:nvPr/>
        </p:nvSpPr>
        <p:spPr>
          <a:xfrm>
            <a:off x="5469232" y="2429092"/>
            <a:ext cx="262872" cy="18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B5C8ACC-8BAA-1047-999E-106C673EB9F8}"/>
              </a:ext>
            </a:extLst>
          </p:cNvPr>
          <p:cNvGrpSpPr/>
          <p:nvPr/>
        </p:nvGrpSpPr>
        <p:grpSpPr>
          <a:xfrm>
            <a:off x="5774592" y="1877896"/>
            <a:ext cx="480167" cy="180365"/>
            <a:chOff x="6807395" y="5792980"/>
            <a:chExt cx="640222" cy="269447"/>
          </a:xfrm>
        </p:grpSpPr>
        <p:sp>
          <p:nvSpPr>
            <p:cNvPr id="136" name="모서리가 둥근 직사각형 6">
              <a:extLst>
                <a:ext uri="{FF2B5EF4-FFF2-40B4-BE49-F238E27FC236}">
                  <a16:creationId xmlns:a16="http://schemas.microsoft.com/office/drawing/2014/main" id="{91202833-A69A-2644-A8B9-F3EAD86F15F7}"/>
                </a:ext>
              </a:extLst>
            </p:cNvPr>
            <p:cNvSpPr/>
            <p:nvPr/>
          </p:nvSpPr>
          <p:spPr>
            <a:xfrm>
              <a:off x="6807395" y="5792980"/>
              <a:ext cx="640222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경기</a:t>
              </a:r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E19641D-07B4-3849-96C6-4A3EF27FA7B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CD68AD8-A5A8-044F-BAD2-FA6FB35F8E44}"/>
              </a:ext>
            </a:extLst>
          </p:cNvPr>
          <p:cNvGrpSpPr/>
          <p:nvPr/>
        </p:nvGrpSpPr>
        <p:grpSpPr>
          <a:xfrm>
            <a:off x="4760611" y="1885837"/>
            <a:ext cx="555700" cy="180365"/>
            <a:chOff x="6702555" y="5792980"/>
            <a:chExt cx="740932" cy="269447"/>
          </a:xfrm>
        </p:grpSpPr>
        <p:sp>
          <p:nvSpPr>
            <p:cNvPr id="159" name="모서리가 둥근 직사각형 6">
              <a:extLst>
                <a:ext uri="{FF2B5EF4-FFF2-40B4-BE49-F238E27FC236}">
                  <a16:creationId xmlns:a16="http://schemas.microsoft.com/office/drawing/2014/main" id="{418D8B0F-251A-FA47-8F17-0B938CF69C51}"/>
                </a:ext>
              </a:extLst>
            </p:cNvPr>
            <p:cNvSpPr/>
            <p:nvPr/>
          </p:nvSpPr>
          <p:spPr>
            <a:xfrm>
              <a:off x="6702555" y="5792980"/>
              <a:ext cx="740932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</a:t>
              </a:r>
            </a:p>
          </p:txBody>
        </p:sp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75618F49-8CC0-8547-A74A-FFB54F94F2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67" name="타원 166">
            <a:extLst>
              <a:ext uri="{FF2B5EF4-FFF2-40B4-BE49-F238E27FC236}">
                <a16:creationId xmlns:a16="http://schemas.microsoft.com/office/drawing/2014/main" id="{635B2975-1F51-0D40-BEBA-3F7E13DD4768}"/>
              </a:ext>
            </a:extLst>
          </p:cNvPr>
          <p:cNvSpPr/>
          <p:nvPr/>
        </p:nvSpPr>
        <p:spPr>
          <a:xfrm>
            <a:off x="5223631" y="522720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모서리가 둥근 직사각형 6">
            <a:extLst>
              <a:ext uri="{FF2B5EF4-FFF2-40B4-BE49-F238E27FC236}">
                <a16:creationId xmlns:a16="http://schemas.microsoft.com/office/drawing/2014/main" id="{397A2698-CFC9-7540-AEA5-066462302F14}"/>
              </a:ext>
            </a:extLst>
          </p:cNvPr>
          <p:cNvSpPr/>
          <p:nvPr/>
        </p:nvSpPr>
        <p:spPr>
          <a:xfrm>
            <a:off x="4754506" y="1651926"/>
            <a:ext cx="561803" cy="18036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나관심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모서리가 둥근 직사각형 6">
            <a:extLst>
              <a:ext uri="{FF2B5EF4-FFF2-40B4-BE49-F238E27FC236}">
                <a16:creationId xmlns:a16="http://schemas.microsoft.com/office/drawing/2014/main" id="{996878DF-7EC9-3F42-98A1-22F1D6C3034C}"/>
              </a:ext>
            </a:extLst>
          </p:cNvPr>
          <p:cNvSpPr/>
          <p:nvPr/>
        </p:nvSpPr>
        <p:spPr>
          <a:xfrm>
            <a:off x="5804273" y="1652400"/>
            <a:ext cx="226671" cy="208804"/>
          </a:xfrm>
          <a:prstGeom prst="rect">
            <a:avLst/>
          </a:prstGeom>
          <a:solidFill>
            <a:srgbClr val="5C7688"/>
          </a:solidFill>
          <a:ln w="6350">
            <a:solidFill>
              <a:srgbClr val="5C7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남</a:t>
            </a:r>
          </a:p>
        </p:txBody>
      </p:sp>
      <p:sp>
        <p:nvSpPr>
          <p:cNvPr id="140" name="모서리가 둥근 직사각형 6">
            <a:extLst>
              <a:ext uri="{FF2B5EF4-FFF2-40B4-BE49-F238E27FC236}">
                <a16:creationId xmlns:a16="http://schemas.microsoft.com/office/drawing/2014/main" id="{596B5877-DFC3-EE40-98F7-2938DEC35C3E}"/>
              </a:ext>
            </a:extLst>
          </p:cNvPr>
          <p:cNvSpPr/>
          <p:nvPr/>
        </p:nvSpPr>
        <p:spPr>
          <a:xfrm>
            <a:off x="6042269" y="1648659"/>
            <a:ext cx="226117" cy="2079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43D71AA-0704-6C4D-8DAE-B3804B159C7D}"/>
              </a:ext>
            </a:extLst>
          </p:cNvPr>
          <p:cNvGrpSpPr/>
          <p:nvPr/>
        </p:nvGrpSpPr>
        <p:grpSpPr>
          <a:xfrm>
            <a:off x="4760516" y="2124868"/>
            <a:ext cx="555700" cy="180365"/>
            <a:chOff x="6702555" y="5792980"/>
            <a:chExt cx="740932" cy="269447"/>
          </a:xfrm>
        </p:grpSpPr>
        <p:sp>
          <p:nvSpPr>
            <p:cNvPr id="148" name="모서리가 둥근 직사각형 6">
              <a:extLst>
                <a:ext uri="{FF2B5EF4-FFF2-40B4-BE49-F238E27FC236}">
                  <a16:creationId xmlns:a16="http://schemas.microsoft.com/office/drawing/2014/main" id="{BA5F587D-873A-2C46-A144-B7940C8B17E7}"/>
                </a:ext>
              </a:extLst>
            </p:cNvPr>
            <p:cNvSpPr/>
            <p:nvPr/>
          </p:nvSpPr>
          <p:spPr>
            <a:xfrm>
              <a:off x="6702555" y="5792980"/>
              <a:ext cx="740932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남양주</a:t>
              </a:r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DBE4197C-49A3-4443-AEDB-4C3DE2076E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70" name="모서리가 둥근 직사각형 6">
            <a:extLst>
              <a:ext uri="{FF2B5EF4-FFF2-40B4-BE49-F238E27FC236}">
                <a16:creationId xmlns:a16="http://schemas.microsoft.com/office/drawing/2014/main" id="{2AF1DE47-B783-9C44-A9E9-B34C825043AD}"/>
              </a:ext>
            </a:extLst>
          </p:cNvPr>
          <p:cNvSpPr/>
          <p:nvPr/>
        </p:nvSpPr>
        <p:spPr>
          <a:xfrm>
            <a:off x="4756420" y="3080448"/>
            <a:ext cx="561803" cy="18036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나관심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모서리가 둥근 직사각형 6">
            <a:extLst>
              <a:ext uri="{FF2B5EF4-FFF2-40B4-BE49-F238E27FC236}">
                <a16:creationId xmlns:a16="http://schemas.microsoft.com/office/drawing/2014/main" id="{9646A51A-B367-E844-A2CA-FD98380877C8}"/>
              </a:ext>
            </a:extLst>
          </p:cNvPr>
          <p:cNvSpPr/>
          <p:nvPr/>
        </p:nvSpPr>
        <p:spPr>
          <a:xfrm>
            <a:off x="4755321" y="2364951"/>
            <a:ext cx="1197891" cy="18036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나관심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모서리가 둥근 직사각형 6">
            <a:extLst>
              <a:ext uri="{FF2B5EF4-FFF2-40B4-BE49-F238E27FC236}">
                <a16:creationId xmlns:a16="http://schemas.microsoft.com/office/drawing/2014/main" id="{78B1F22B-6073-B340-B391-E11226E38CB7}"/>
              </a:ext>
            </a:extLst>
          </p:cNvPr>
          <p:cNvSpPr/>
          <p:nvPr/>
        </p:nvSpPr>
        <p:spPr>
          <a:xfrm>
            <a:off x="4757235" y="2613243"/>
            <a:ext cx="1195977" cy="18036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나관심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3" name="모서리가 둥근 직사각형 6">
            <a:extLst>
              <a:ext uri="{FF2B5EF4-FFF2-40B4-BE49-F238E27FC236}">
                <a16:creationId xmlns:a16="http://schemas.microsoft.com/office/drawing/2014/main" id="{A92542A0-F618-C244-88F3-5D772BB2DAF9}"/>
              </a:ext>
            </a:extLst>
          </p:cNvPr>
          <p:cNvSpPr/>
          <p:nvPr/>
        </p:nvSpPr>
        <p:spPr>
          <a:xfrm>
            <a:off x="4757235" y="2849913"/>
            <a:ext cx="1195977" cy="18036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나관심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모서리가 둥근 직사각형 6">
            <a:extLst>
              <a:ext uri="{FF2B5EF4-FFF2-40B4-BE49-F238E27FC236}">
                <a16:creationId xmlns:a16="http://schemas.microsoft.com/office/drawing/2014/main" id="{FFF8DDBC-9939-FE4F-AED8-5548DCFE1A0F}"/>
              </a:ext>
            </a:extLst>
          </p:cNvPr>
          <p:cNvSpPr/>
          <p:nvPr/>
        </p:nvSpPr>
        <p:spPr>
          <a:xfrm>
            <a:off x="4757235" y="3314766"/>
            <a:ext cx="1195977" cy="18036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나관심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5" name="모서리가 둥근 직사각형 6">
            <a:extLst>
              <a:ext uri="{FF2B5EF4-FFF2-40B4-BE49-F238E27FC236}">
                <a16:creationId xmlns:a16="http://schemas.microsoft.com/office/drawing/2014/main" id="{9F05E23D-EEB5-6C44-BBA7-FB390F0C898E}"/>
              </a:ext>
            </a:extLst>
          </p:cNvPr>
          <p:cNvSpPr/>
          <p:nvPr/>
        </p:nvSpPr>
        <p:spPr>
          <a:xfrm>
            <a:off x="4757235" y="3565286"/>
            <a:ext cx="1195977" cy="18036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나관심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A9AE088-D458-1B47-997F-C500260AA4FF}"/>
              </a:ext>
            </a:extLst>
          </p:cNvPr>
          <p:cNvGrpSpPr/>
          <p:nvPr/>
        </p:nvGrpSpPr>
        <p:grpSpPr>
          <a:xfrm>
            <a:off x="4760341" y="3839171"/>
            <a:ext cx="555700" cy="180365"/>
            <a:chOff x="6702555" y="5792980"/>
            <a:chExt cx="740932" cy="269447"/>
          </a:xfrm>
        </p:grpSpPr>
        <p:sp>
          <p:nvSpPr>
            <p:cNvPr id="177" name="모서리가 둥근 직사각형 6">
              <a:extLst>
                <a:ext uri="{FF2B5EF4-FFF2-40B4-BE49-F238E27FC236}">
                  <a16:creationId xmlns:a16="http://schemas.microsoft.com/office/drawing/2014/main" id="{1096C774-80B3-7A40-B1E7-E1BE198ED73B}"/>
                </a:ext>
              </a:extLst>
            </p:cNvPr>
            <p:cNvSpPr/>
            <p:nvPr/>
          </p:nvSpPr>
          <p:spPr>
            <a:xfrm>
              <a:off x="6702555" y="5792980"/>
              <a:ext cx="740932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금요일</a:t>
              </a:r>
            </a:p>
          </p:txBody>
        </p:sp>
        <p:sp>
          <p:nvSpPr>
            <p:cNvPr id="178" name="Freeform 5">
              <a:extLst>
                <a:ext uri="{FF2B5EF4-FFF2-40B4-BE49-F238E27FC236}">
                  <a16:creationId xmlns:a16="http://schemas.microsoft.com/office/drawing/2014/main" id="{34F853BA-C451-2946-B039-4F89EDAE85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A82A76E6-4E3B-DA46-B49F-DCE206171A83}"/>
              </a:ext>
            </a:extLst>
          </p:cNvPr>
          <p:cNvGrpSpPr/>
          <p:nvPr/>
        </p:nvGrpSpPr>
        <p:grpSpPr>
          <a:xfrm>
            <a:off x="5351465" y="3839171"/>
            <a:ext cx="708876" cy="180365"/>
            <a:chOff x="6498321" y="5792980"/>
            <a:chExt cx="945166" cy="269447"/>
          </a:xfrm>
        </p:grpSpPr>
        <p:sp>
          <p:nvSpPr>
            <p:cNvPr id="180" name="모서리가 둥근 직사각형 6">
              <a:extLst>
                <a:ext uri="{FF2B5EF4-FFF2-40B4-BE49-F238E27FC236}">
                  <a16:creationId xmlns:a16="http://schemas.microsoft.com/office/drawing/2014/main" id="{726C66FB-2EAA-E74F-A410-3EF434639FEF}"/>
                </a:ext>
              </a:extLst>
            </p:cNvPr>
            <p:cNvSpPr/>
            <p:nvPr/>
          </p:nvSpPr>
          <p:spPr>
            <a:xfrm>
              <a:off x="6498321" y="5792980"/>
              <a:ext cx="945166" cy="26944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2:30 </a:t>
              </a: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</a:t>
              </a:r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CC7BE42D-4290-0646-93B6-4B8A99A390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77020" y="5870240"/>
              <a:ext cx="78294" cy="120387"/>
            </a:xfrm>
            <a:custGeom>
              <a:avLst/>
              <a:gdLst>
                <a:gd name="T0" fmla="*/ 3142 w 3258"/>
                <a:gd name="T1" fmla="*/ 3143 h 5726"/>
                <a:gd name="T2" fmla="*/ 713 w 3258"/>
                <a:gd name="T3" fmla="*/ 5571 h 5726"/>
                <a:gd name="T4" fmla="*/ 154 w 3258"/>
                <a:gd name="T5" fmla="*/ 5571 h 5726"/>
                <a:gd name="T6" fmla="*/ 154 w 3258"/>
                <a:gd name="T7" fmla="*/ 5012 h 5726"/>
                <a:gd name="T8" fmla="*/ 2303 w 3258"/>
                <a:gd name="T9" fmla="*/ 2863 h 5726"/>
                <a:gd name="T10" fmla="*/ 154 w 3258"/>
                <a:gd name="T11" fmla="*/ 714 h 5726"/>
                <a:gd name="T12" fmla="*/ 154 w 3258"/>
                <a:gd name="T13" fmla="*/ 155 h 5726"/>
                <a:gd name="T14" fmla="*/ 713 w 3258"/>
                <a:gd name="T15" fmla="*/ 155 h 5726"/>
                <a:gd name="T16" fmla="*/ 3142 w 3258"/>
                <a:gd name="T17" fmla="*/ 2583 h 5726"/>
                <a:gd name="T18" fmla="*/ 3258 w 3258"/>
                <a:gd name="T19" fmla="*/ 2863 h 5726"/>
                <a:gd name="T20" fmla="*/ 3142 w 3258"/>
                <a:gd name="T21" fmla="*/ 3143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8" h="5726">
                  <a:moveTo>
                    <a:pt x="3142" y="3143"/>
                  </a:moveTo>
                  <a:lnTo>
                    <a:pt x="713" y="5571"/>
                  </a:lnTo>
                  <a:cubicBezTo>
                    <a:pt x="559" y="5726"/>
                    <a:pt x="308" y="5726"/>
                    <a:pt x="154" y="5571"/>
                  </a:cubicBezTo>
                  <a:cubicBezTo>
                    <a:pt x="0" y="5417"/>
                    <a:pt x="0" y="5166"/>
                    <a:pt x="154" y="5012"/>
                  </a:cubicBezTo>
                  <a:lnTo>
                    <a:pt x="2303" y="2863"/>
                  </a:lnTo>
                  <a:lnTo>
                    <a:pt x="154" y="714"/>
                  </a:lnTo>
                  <a:cubicBezTo>
                    <a:pt x="0" y="560"/>
                    <a:pt x="0" y="309"/>
                    <a:pt x="154" y="155"/>
                  </a:cubicBezTo>
                  <a:cubicBezTo>
                    <a:pt x="309" y="0"/>
                    <a:pt x="559" y="0"/>
                    <a:pt x="713" y="155"/>
                  </a:cubicBezTo>
                  <a:lnTo>
                    <a:pt x="3142" y="2583"/>
                  </a:lnTo>
                  <a:cubicBezTo>
                    <a:pt x="3219" y="2661"/>
                    <a:pt x="3258" y="2762"/>
                    <a:pt x="3258" y="2863"/>
                  </a:cubicBezTo>
                  <a:cubicBezTo>
                    <a:pt x="3258" y="2964"/>
                    <a:pt x="3219" y="3065"/>
                    <a:pt x="3142" y="3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00"/>
            </a:p>
          </p:txBody>
        </p:sp>
      </p:grpSp>
      <p:sp>
        <p:nvSpPr>
          <p:cNvPr id="182" name="타원 181">
            <a:extLst>
              <a:ext uri="{FF2B5EF4-FFF2-40B4-BE49-F238E27FC236}">
                <a16:creationId xmlns:a16="http://schemas.microsoft.com/office/drawing/2014/main" id="{6F25C512-ED38-4C40-A842-8DFA7DA52D62}"/>
              </a:ext>
            </a:extLst>
          </p:cNvPr>
          <p:cNvSpPr/>
          <p:nvPr/>
        </p:nvSpPr>
        <p:spPr>
          <a:xfrm>
            <a:off x="4056660" y="199682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모서리가 둥근 직사각형 6">
            <a:extLst>
              <a:ext uri="{FF2B5EF4-FFF2-40B4-BE49-F238E27FC236}">
                <a16:creationId xmlns:a16="http://schemas.microsoft.com/office/drawing/2014/main" id="{EFF62675-8A28-B54A-8A95-123676D34C59}"/>
              </a:ext>
            </a:extLst>
          </p:cNvPr>
          <p:cNvSpPr/>
          <p:nvPr/>
        </p:nvSpPr>
        <p:spPr>
          <a:xfrm>
            <a:off x="4766454" y="4106908"/>
            <a:ext cx="1479627" cy="936275"/>
          </a:xfrm>
          <a:prstGeom prst="roundRect">
            <a:avLst>
              <a:gd name="adj" fmla="val 392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ko-KR" altLang="en-US" sz="7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28623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3834746" y="2721114"/>
            <a:ext cx="223651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92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2BB6B59-26BD-DB48-B6E1-643D272600F0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8FB7D-D40F-3842-9E0A-52C03CDA2C11}"/>
              </a:ext>
            </a:extLst>
          </p:cNvPr>
          <p:cNvSpPr/>
          <p:nvPr/>
        </p:nvSpPr>
        <p:spPr>
          <a:xfrm>
            <a:off x="1922003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48498E-6914-ED44-8E3C-52E8D0003C19}"/>
              </a:ext>
            </a:extLst>
          </p:cNvPr>
          <p:cNvSpPr/>
          <p:nvPr/>
        </p:nvSpPr>
        <p:spPr>
          <a:xfrm>
            <a:off x="398012" y="5813425"/>
            <a:ext cx="3027435" cy="592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420662-BCC2-3E4A-98BA-80A26E722D69}"/>
              </a:ext>
            </a:extLst>
          </p:cNvPr>
          <p:cNvSpPr/>
          <p:nvPr/>
        </p:nvSpPr>
        <p:spPr>
          <a:xfrm>
            <a:off x="1831351" y="581342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FE999-357D-D148-95CB-2EA9B421A45E}"/>
              </a:ext>
            </a:extLst>
          </p:cNvPr>
          <p:cNvSpPr txBox="1"/>
          <p:nvPr/>
        </p:nvSpPr>
        <p:spPr>
          <a:xfrm>
            <a:off x="419206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공지사항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15068C-2DAA-E646-ADAA-0797E83DC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21111"/>
              </p:ext>
            </p:extLst>
          </p:nvPr>
        </p:nvGraphicFramePr>
        <p:xfrm>
          <a:off x="493712" y="1717648"/>
          <a:ext cx="2763837" cy="2716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837">
                  <a:extLst>
                    <a:ext uri="{9D8B030D-6E8A-4147-A177-3AD203B41FA5}">
                      <a16:colId xmlns:a16="http://schemas.microsoft.com/office/drawing/2014/main" val="1837094218"/>
                    </a:ext>
                  </a:extLst>
                </a:gridCol>
              </a:tblGrid>
              <a:tr h="239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비밀번호 초기화 요청 방법 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5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구역명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2] 2019.05.31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941977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안전 문제 발생 시 유의 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54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구역명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1] 2019.05.31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612164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타임 </a:t>
                      </a:r>
                      <a:r>
                        <a:rPr lang="ko-KR" altLang="en-US" sz="900" dirty="0" err="1"/>
                        <a:t>인도자를</a:t>
                      </a:r>
                      <a:r>
                        <a:rPr lang="ko-KR" altLang="en-US" sz="900" dirty="0"/>
                        <a:t> 위한 지침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31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전체구역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 2019.05.31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386399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새로운 구역이 등록되었습니다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04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구역명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2] 2019.05.31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35896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대특공</a:t>
                      </a:r>
                      <a:r>
                        <a:rPr lang="ko-KR" altLang="en-US" sz="900" dirty="0"/>
                        <a:t> 정기 교육 마련 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구역명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1] 2019.05.31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715145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모바일앱이</a:t>
                      </a:r>
                      <a:r>
                        <a:rPr lang="ko-KR" altLang="en-US" sz="900" dirty="0"/>
                        <a:t> 새롭게 개편되었습니다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72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전체구역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 2019.05.31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02019"/>
                  </a:ext>
                </a:extLst>
              </a:tr>
            </a:tbl>
          </a:graphicData>
        </a:graphic>
      </p:graphicFrame>
      <p:sp>
        <p:nvSpPr>
          <p:cNvPr id="10" name="Freeform 5">
            <a:extLst>
              <a:ext uri="{FF2B5EF4-FFF2-40B4-BE49-F238E27FC236}">
                <a16:creationId xmlns:a16="http://schemas.microsoft.com/office/drawing/2014/main" id="{B986F178-6ED9-5D40-A621-81E7D909B49C}"/>
              </a:ext>
            </a:extLst>
          </p:cNvPr>
          <p:cNvSpPr>
            <a:spLocks/>
          </p:cNvSpPr>
          <p:nvPr/>
        </p:nvSpPr>
        <p:spPr bwMode="auto">
          <a:xfrm rot="10800000">
            <a:off x="3845414" y="795786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936417-3A75-A841-B701-A9CEC1BFD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2469"/>
              </p:ext>
            </p:extLst>
          </p:nvPr>
        </p:nvGraphicFramePr>
        <p:xfrm>
          <a:off x="3836988" y="1592263"/>
          <a:ext cx="2763837" cy="3993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837">
                  <a:extLst>
                    <a:ext uri="{9D8B030D-6E8A-4147-A177-3AD203B41FA5}">
                      <a16:colId xmlns:a16="http://schemas.microsoft.com/office/drawing/2014/main" val="744813183"/>
                    </a:ext>
                  </a:extLst>
                </a:gridCol>
              </a:tblGrid>
              <a:tr h="269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모바일앱이</a:t>
                      </a:r>
                      <a:r>
                        <a:rPr lang="ko-KR" altLang="en-US" sz="900" dirty="0"/>
                        <a:t> 새롭게 개편되었습니다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302865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전체구역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 2019.05.31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966473"/>
                  </a:ext>
                </a:extLst>
              </a:tr>
              <a:tr h="3395834"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 그 동안 사용하시던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대특공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봉사자를 위한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모바일앱이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새로운 디자인과 편리한 기능으로 업그레이드 되었습니다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 앱을 다운로드하여 설치하신 후 동일한 방법으로 로그인하시면 새로운 앱을 사용하실 수 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 방법을 설명하는 매뉴얼이 준비되어 있으니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이용하실 때 참고하실 수 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매뉴얼은 아래 링크를 누르면 다운로드하여 저장하실 수 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u="sng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ko-KR" altLang="en-US" sz="800" b="1" u="sng" dirty="0" err="1">
                          <a:solidFill>
                            <a:srgbClr val="C00000"/>
                          </a:solidFill>
                        </a:rPr>
                        <a:t>대특공</a:t>
                      </a:r>
                      <a:r>
                        <a:rPr lang="ko-KR" altLang="en-US" sz="800" b="1" u="sng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800" b="1" u="sng" dirty="0" err="1">
                          <a:solidFill>
                            <a:srgbClr val="C00000"/>
                          </a:solidFill>
                        </a:rPr>
                        <a:t>모바일앱</a:t>
                      </a:r>
                      <a:r>
                        <a:rPr lang="ko-KR" altLang="en-US" sz="800" b="1" u="sng" dirty="0">
                          <a:solidFill>
                            <a:srgbClr val="C00000"/>
                          </a:solidFill>
                        </a:rPr>
                        <a:t> 사용자 매뉴얼 다운로드하기</a:t>
                      </a:r>
                      <a:endParaRPr lang="en-US" altLang="ko-KR" sz="800" b="1" u="sng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대도시 특별 공개 증거에 열심히 지원해 주시는 모든 봉사자들에게 여호와의 기쁨이 함께 하시기 바라며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 기회를 빌어 다시 한 번 감사 드립니다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대도시 특별 공개 증거 **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순회구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조정 장로 드림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599756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58E5D33E-12BF-1B45-A372-43461BF49579}"/>
              </a:ext>
            </a:extLst>
          </p:cNvPr>
          <p:cNvSpPr/>
          <p:nvPr/>
        </p:nvSpPr>
        <p:spPr>
          <a:xfrm>
            <a:off x="41088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5EE824-2A72-0348-B365-9F82F75A7A34}"/>
              </a:ext>
            </a:extLst>
          </p:cNvPr>
          <p:cNvSpPr/>
          <p:nvPr/>
        </p:nvSpPr>
        <p:spPr>
          <a:xfrm>
            <a:off x="440945" y="16018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1F6DF3-0165-2E4D-8D01-420B7C49DC17}"/>
              </a:ext>
            </a:extLst>
          </p:cNvPr>
          <p:cNvSpPr/>
          <p:nvPr/>
        </p:nvSpPr>
        <p:spPr>
          <a:xfrm>
            <a:off x="1740699" y="237519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BC006DE-BFDB-9146-88EC-E72323CA7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90722"/>
              </p:ext>
            </p:extLst>
          </p:nvPr>
        </p:nvGraphicFramePr>
        <p:xfrm>
          <a:off x="7032334" y="535701"/>
          <a:ext cx="2768891" cy="3130014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메뉴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공지사항에 등록된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목록이 표시됨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목록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게시글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제목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날짜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게시글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목록 영역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(2-1)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을 누르면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상세보기 화면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③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으로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하단 공지사항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상세보기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 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화면으로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제목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등록 대상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등록한 날짜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본문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A1B852-B20B-D043-9436-6E497E9A578A}"/>
              </a:ext>
            </a:extLst>
          </p:cNvPr>
          <p:cNvSpPr/>
          <p:nvPr/>
        </p:nvSpPr>
        <p:spPr>
          <a:xfrm>
            <a:off x="488230" y="2174240"/>
            <a:ext cx="2769319" cy="43898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5A8C1A-2F34-3A4A-8AE3-AA68EB119238}"/>
              </a:ext>
            </a:extLst>
          </p:cNvPr>
          <p:cNvSpPr/>
          <p:nvPr/>
        </p:nvSpPr>
        <p:spPr>
          <a:xfrm>
            <a:off x="3892753" y="11867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F288985-150E-4445-B4FF-92F024787AE5}"/>
              </a:ext>
            </a:extLst>
          </p:cNvPr>
          <p:cNvSpPr/>
          <p:nvPr/>
        </p:nvSpPr>
        <p:spPr>
          <a:xfrm>
            <a:off x="3746336" y="166512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9F4B27-C4D0-4346-B4B2-285ACB55E97A}"/>
              </a:ext>
            </a:extLst>
          </p:cNvPr>
          <p:cNvSpPr/>
          <p:nvPr/>
        </p:nvSpPr>
        <p:spPr>
          <a:xfrm>
            <a:off x="3730950" y="230308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829B85C-E349-9A4B-B4C6-70C0AA394FF3}"/>
              </a:ext>
            </a:extLst>
          </p:cNvPr>
          <p:cNvSpPr/>
          <p:nvPr/>
        </p:nvSpPr>
        <p:spPr>
          <a:xfrm>
            <a:off x="3780424" y="193642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B55292-D06D-3041-9123-0F3583213B3E}"/>
              </a:ext>
            </a:extLst>
          </p:cNvPr>
          <p:cNvSpPr/>
          <p:nvPr/>
        </p:nvSpPr>
        <p:spPr>
          <a:xfrm>
            <a:off x="3924316" y="6764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43" y="124691"/>
            <a:ext cx="8962420" cy="374694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123052"/>
                </a:solidFill>
                <a:latin typeface="맑은 고딕" pitchFamily="50" charset="-127"/>
                <a:ea typeface="맑은 고딕" pitchFamily="50" charset="-127"/>
              </a:rPr>
              <a:t>Reversion History </a:t>
            </a:r>
            <a:endParaRPr kumimoji="1" lang="ko-KR" altLang="en-US" b="1" dirty="0">
              <a:solidFill>
                <a:srgbClr val="12305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4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33067"/>
              </p:ext>
            </p:extLst>
          </p:nvPr>
        </p:nvGraphicFramePr>
        <p:xfrm>
          <a:off x="258766" y="879456"/>
          <a:ext cx="9407523" cy="2689634"/>
        </p:xfrm>
        <a:graphic>
          <a:graphicData uri="http://schemas.openxmlformats.org/drawingml/2006/table">
            <a:tbl>
              <a:tblPr/>
              <a:tblGrid>
                <a:gridCol w="98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개정내용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수정페이지</a:t>
                      </a: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2019.04.16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2019.04.28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봉사보고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2019.04.29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 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푸시메시지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화면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2019.05.06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방문 요청 입력 기능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2019.05.20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피드백 내용 수정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변경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봉사짝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배정기능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불참자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푸시알림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봉사보고 세분화 추가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 9, 12, 15, 16-18, 25p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2019.06.20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봉사자 버전 업데이트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2019.07.10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타임인도자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2019.08.17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초기화 요청 프로세스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6-7p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임경묵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anose="05000000000000000000" pitchFamily="2" charset="2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652" marR="97652" marT="48827" marB="48827" anchor="ctr" horzOverflow="overflow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4347708" y="2721114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13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B0A7245-4E5D-AF41-A2B8-451FAE710B5E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DF419-89D0-9843-AF06-7C440D4A740F}"/>
              </a:ext>
            </a:extLst>
          </p:cNvPr>
          <p:cNvSpPr txBox="1"/>
          <p:nvPr/>
        </p:nvSpPr>
        <p:spPr>
          <a:xfrm>
            <a:off x="398012" y="1052174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3A834-1568-634B-9129-98523EAFB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752" y="1393825"/>
            <a:ext cx="382638" cy="382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E0D63-CE13-6248-815D-4ED8AC927484}"/>
              </a:ext>
            </a:extLst>
          </p:cNvPr>
          <p:cNvSpPr txBox="1"/>
          <p:nvPr/>
        </p:nvSpPr>
        <p:spPr>
          <a:xfrm>
            <a:off x="524363" y="1451618"/>
            <a:ext cx="189736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   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010-1234-1234</a:t>
            </a: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BF703D-EDA4-EE42-835A-FF3E41F1567C}"/>
              </a:ext>
            </a:extLst>
          </p:cNvPr>
          <p:cNvSpPr/>
          <p:nvPr/>
        </p:nvSpPr>
        <p:spPr>
          <a:xfrm>
            <a:off x="397578" y="95324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E5B89-FD97-2942-B84A-F41D6A1839F2}"/>
              </a:ext>
            </a:extLst>
          </p:cNvPr>
          <p:cNvSpPr/>
          <p:nvPr/>
        </p:nvSpPr>
        <p:spPr>
          <a:xfrm>
            <a:off x="2692446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BF88E-8590-714B-A4BE-91D3806792A2}"/>
              </a:ext>
            </a:extLst>
          </p:cNvPr>
          <p:cNvSpPr/>
          <p:nvPr/>
        </p:nvSpPr>
        <p:spPr>
          <a:xfrm>
            <a:off x="398012" y="5813425"/>
            <a:ext cx="3027435" cy="592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745841-C3FE-0C49-9B76-57B4A51EFDA4}"/>
              </a:ext>
            </a:extLst>
          </p:cNvPr>
          <p:cNvSpPr/>
          <p:nvPr/>
        </p:nvSpPr>
        <p:spPr>
          <a:xfrm>
            <a:off x="2601794" y="581342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0E72A51-FDA9-0A49-9137-A381245BB6C1}"/>
              </a:ext>
            </a:extLst>
          </p:cNvPr>
          <p:cNvCxnSpPr/>
          <p:nvPr/>
        </p:nvCxnSpPr>
        <p:spPr>
          <a:xfrm>
            <a:off x="466941" y="2053429"/>
            <a:ext cx="27691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5F533-4E72-1243-BD9D-5EC9C5F5B2E5}"/>
              </a:ext>
            </a:extLst>
          </p:cNvPr>
          <p:cNvSpPr txBox="1"/>
          <p:nvPr/>
        </p:nvSpPr>
        <p:spPr>
          <a:xfrm>
            <a:off x="466941" y="3908166"/>
            <a:ext cx="1377616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앱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버전정보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551B5-9C31-2D40-B1E6-DB986BB85EC3}"/>
              </a:ext>
            </a:extLst>
          </p:cNvPr>
          <p:cNvSpPr txBox="1"/>
          <p:nvPr/>
        </p:nvSpPr>
        <p:spPr>
          <a:xfrm>
            <a:off x="1037191" y="2383563"/>
            <a:ext cx="1240291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비밀번호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EF2C6-00DE-9B4E-B10E-3DAE355CBF07}"/>
              </a:ext>
            </a:extLst>
          </p:cNvPr>
          <p:cNvSpPr txBox="1"/>
          <p:nvPr/>
        </p:nvSpPr>
        <p:spPr>
          <a:xfrm>
            <a:off x="1042828" y="2883824"/>
            <a:ext cx="1240291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개인정보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8653DE-F797-404A-A224-4781A3750C56}"/>
              </a:ext>
            </a:extLst>
          </p:cNvPr>
          <p:cNvSpPr txBox="1"/>
          <p:nvPr/>
        </p:nvSpPr>
        <p:spPr>
          <a:xfrm>
            <a:off x="1046678" y="3384296"/>
            <a:ext cx="1240291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언어선택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한국어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1C9D468-84FF-EA49-90D9-126DDE3BDDA6}"/>
              </a:ext>
            </a:extLst>
          </p:cNvPr>
          <p:cNvSpPr>
            <a:spLocks/>
          </p:cNvSpPr>
          <p:nvPr/>
        </p:nvSpPr>
        <p:spPr bwMode="auto">
          <a:xfrm>
            <a:off x="3087611" y="2442266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1082F83-739C-844D-976E-069555103F32}"/>
              </a:ext>
            </a:extLst>
          </p:cNvPr>
          <p:cNvSpPr>
            <a:spLocks/>
          </p:cNvSpPr>
          <p:nvPr/>
        </p:nvSpPr>
        <p:spPr bwMode="auto">
          <a:xfrm>
            <a:off x="3087611" y="2937825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84EC1D8F-0EDC-5F45-9E33-9EE3B6F0923E}"/>
              </a:ext>
            </a:extLst>
          </p:cNvPr>
          <p:cNvSpPr>
            <a:spLocks/>
          </p:cNvSpPr>
          <p:nvPr/>
        </p:nvSpPr>
        <p:spPr bwMode="auto">
          <a:xfrm>
            <a:off x="3087611" y="3433384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BC1017-4814-CD4C-A132-A9FB58414043}"/>
              </a:ext>
            </a:extLst>
          </p:cNvPr>
          <p:cNvSpPr txBox="1"/>
          <p:nvPr/>
        </p:nvSpPr>
        <p:spPr>
          <a:xfrm>
            <a:off x="1858504" y="3912589"/>
            <a:ext cx="1377616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2.0.0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0" name="Freeform 92">
            <a:extLst>
              <a:ext uri="{FF2B5EF4-FFF2-40B4-BE49-F238E27FC236}">
                <a16:creationId xmlns:a16="http://schemas.microsoft.com/office/drawing/2014/main" id="{6EFB22D2-F912-EF43-86EF-FDAC97994A00}"/>
              </a:ext>
            </a:extLst>
          </p:cNvPr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658022" y="2387415"/>
            <a:ext cx="189706" cy="258281"/>
          </a:xfrm>
          <a:custGeom>
            <a:avLst/>
            <a:gdLst>
              <a:gd name="T0" fmla="*/ 15 w 48"/>
              <a:gd name="T1" fmla="*/ 11 h 66"/>
              <a:gd name="T2" fmla="*/ 24 w 48"/>
              <a:gd name="T3" fmla="*/ 9 h 66"/>
              <a:gd name="T4" fmla="*/ 33 w 48"/>
              <a:gd name="T5" fmla="*/ 11 h 66"/>
              <a:gd name="T6" fmla="*/ 35 w 48"/>
              <a:gd name="T7" fmla="*/ 23 h 66"/>
              <a:gd name="T8" fmla="*/ 35 w 48"/>
              <a:gd name="T9" fmla="*/ 25 h 66"/>
              <a:gd name="T10" fmla="*/ 35 w 48"/>
              <a:gd name="T11" fmla="*/ 27 h 66"/>
              <a:gd name="T12" fmla="*/ 14 w 48"/>
              <a:gd name="T13" fmla="*/ 27 h 66"/>
              <a:gd name="T14" fmla="*/ 14 w 48"/>
              <a:gd name="T15" fmla="*/ 25 h 66"/>
              <a:gd name="T16" fmla="*/ 14 w 48"/>
              <a:gd name="T17" fmla="*/ 22 h 66"/>
              <a:gd name="T18" fmla="*/ 15 w 48"/>
              <a:gd name="T19" fmla="*/ 11 h 66"/>
              <a:gd name="T20" fmla="*/ 44 w 48"/>
              <a:gd name="T21" fmla="*/ 28 h 66"/>
              <a:gd name="T22" fmla="*/ 44 w 48"/>
              <a:gd name="T23" fmla="*/ 25 h 66"/>
              <a:gd name="T24" fmla="*/ 44 w 48"/>
              <a:gd name="T25" fmla="*/ 23 h 66"/>
              <a:gd name="T26" fmla="*/ 39 w 48"/>
              <a:gd name="T27" fmla="*/ 5 h 66"/>
              <a:gd name="T28" fmla="*/ 24 w 48"/>
              <a:gd name="T29" fmla="*/ 0 h 66"/>
              <a:gd name="T30" fmla="*/ 9 w 48"/>
              <a:gd name="T31" fmla="*/ 5 h 66"/>
              <a:gd name="T32" fmla="*/ 5 w 48"/>
              <a:gd name="T33" fmla="*/ 22 h 66"/>
              <a:gd name="T34" fmla="*/ 5 w 48"/>
              <a:gd name="T35" fmla="*/ 25 h 66"/>
              <a:gd name="T36" fmla="*/ 5 w 48"/>
              <a:gd name="T37" fmla="*/ 27 h 66"/>
              <a:gd name="T38" fmla="*/ 0 w 48"/>
              <a:gd name="T39" fmla="*/ 32 h 66"/>
              <a:gd name="T40" fmla="*/ 0 w 48"/>
              <a:gd name="T41" fmla="*/ 62 h 66"/>
              <a:gd name="T42" fmla="*/ 5 w 48"/>
              <a:gd name="T43" fmla="*/ 66 h 66"/>
              <a:gd name="T44" fmla="*/ 43 w 48"/>
              <a:gd name="T45" fmla="*/ 66 h 66"/>
              <a:gd name="T46" fmla="*/ 48 w 48"/>
              <a:gd name="T47" fmla="*/ 62 h 66"/>
              <a:gd name="T48" fmla="*/ 48 w 48"/>
              <a:gd name="T49" fmla="*/ 32 h 66"/>
              <a:gd name="T50" fmla="*/ 44 w 48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66">
                <a:moveTo>
                  <a:pt x="15" y="11"/>
                </a:moveTo>
                <a:cubicBezTo>
                  <a:pt x="17" y="10"/>
                  <a:pt x="20" y="9"/>
                  <a:pt x="24" y="9"/>
                </a:cubicBezTo>
                <a:cubicBezTo>
                  <a:pt x="29" y="9"/>
                  <a:pt x="32" y="10"/>
                  <a:pt x="33" y="11"/>
                </a:cubicBezTo>
                <a:cubicBezTo>
                  <a:pt x="35" y="13"/>
                  <a:pt x="35" y="18"/>
                  <a:pt x="35" y="23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7"/>
                  <a:pt x="14" y="13"/>
                  <a:pt x="15" y="11"/>
                </a:cubicBezTo>
                <a:moveTo>
                  <a:pt x="44" y="28"/>
                </a:moveTo>
                <a:cubicBezTo>
                  <a:pt x="44" y="27"/>
                  <a:pt x="44" y="26"/>
                  <a:pt x="44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16"/>
                  <a:pt x="44" y="10"/>
                  <a:pt x="39" y="5"/>
                </a:cubicBezTo>
                <a:cubicBezTo>
                  <a:pt x="36" y="2"/>
                  <a:pt x="31" y="0"/>
                  <a:pt x="24" y="0"/>
                </a:cubicBezTo>
                <a:cubicBezTo>
                  <a:pt x="17" y="0"/>
                  <a:pt x="12" y="2"/>
                  <a:pt x="9" y="5"/>
                </a:cubicBezTo>
                <a:cubicBezTo>
                  <a:pt x="5" y="9"/>
                  <a:pt x="5" y="16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7"/>
                  <a:pt x="5" y="27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6"/>
                  <a:pt x="5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6" y="66"/>
                  <a:pt x="48" y="64"/>
                  <a:pt x="48" y="6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2" descr="C:\Users\t-dantay\Documents\Placeholders\user.png">
            <a:extLst>
              <a:ext uri="{FF2B5EF4-FFF2-40B4-BE49-F238E27FC236}">
                <a16:creationId xmlns:a16="http://schemas.microsoft.com/office/drawing/2014/main" id="{F0375EC4-E50B-5C41-AE01-7AD4D6ED33AB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2" y="290301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0DE4CE-6F7B-49B1-8CFE-FD11982C95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7" y="3355003"/>
            <a:ext cx="335096" cy="335096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0A1A4CF-76AA-9844-ADA0-7875B4476771}"/>
              </a:ext>
            </a:extLst>
          </p:cNvPr>
          <p:cNvSpPr/>
          <p:nvPr/>
        </p:nvSpPr>
        <p:spPr>
          <a:xfrm>
            <a:off x="524363" y="4450556"/>
            <a:ext cx="2711756" cy="33575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8C16A5-271A-964D-972C-051ED20D550C}"/>
              </a:ext>
            </a:extLst>
          </p:cNvPr>
          <p:cNvSpPr txBox="1"/>
          <p:nvPr/>
        </p:nvSpPr>
        <p:spPr>
          <a:xfrm>
            <a:off x="6215320" y="765623"/>
            <a:ext cx="497775" cy="236194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ko-KR" altLang="en-US" sz="900" b="1" dirty="0">
                <a:solidFill>
                  <a:srgbClr val="0070C0"/>
                </a:solidFill>
                <a:latin typeface="+mn-ea"/>
                <a:cs typeface="Arial"/>
                <a:sym typeface="Arial"/>
              </a:rPr>
              <a:t>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9FBB1C-DA58-8C42-8140-52E6B75E9528}"/>
              </a:ext>
            </a:extLst>
          </p:cNvPr>
          <p:cNvSpPr txBox="1"/>
          <p:nvPr/>
        </p:nvSpPr>
        <p:spPr>
          <a:xfrm>
            <a:off x="3946103" y="1596345"/>
            <a:ext cx="2502816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변경할 전화번호 입력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현재 전화번호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010-1234-1234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CA4B2DB-81CE-7C4B-B9DC-5C289092B5C6}"/>
              </a:ext>
            </a:extLst>
          </p:cNvPr>
          <p:cNvSpPr/>
          <p:nvPr/>
        </p:nvSpPr>
        <p:spPr>
          <a:xfrm>
            <a:off x="4953000" y="2117725"/>
            <a:ext cx="1405454" cy="26937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D4159F-0220-074C-913D-50D0DD4E2584}"/>
              </a:ext>
            </a:extLst>
          </p:cNvPr>
          <p:cNvSpPr/>
          <p:nvPr/>
        </p:nvSpPr>
        <p:spPr>
          <a:xfrm>
            <a:off x="4953000" y="3233487"/>
            <a:ext cx="1405454" cy="26937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000" dirty="0"/>
              <a:t>선택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00354F-C277-0747-80CF-D6B0DDC2FC86}"/>
              </a:ext>
            </a:extLst>
          </p:cNvPr>
          <p:cNvSpPr txBox="1"/>
          <p:nvPr/>
        </p:nvSpPr>
        <p:spPr>
          <a:xfrm>
            <a:off x="3946103" y="2703186"/>
            <a:ext cx="2502816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변경할 </a:t>
            </a: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회중명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현재 회중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서울수서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1F08430-E9A4-7543-9244-759A794BF9C2}"/>
              </a:ext>
            </a:extLst>
          </p:cNvPr>
          <p:cNvSpPr>
            <a:spLocks/>
          </p:cNvSpPr>
          <p:nvPr/>
        </p:nvSpPr>
        <p:spPr bwMode="auto">
          <a:xfrm rot="5400000">
            <a:off x="6174351" y="3307221"/>
            <a:ext cx="81939" cy="143749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8D60AE7-BCFB-B74E-B397-A4C0600400EF}"/>
              </a:ext>
            </a:extLst>
          </p:cNvPr>
          <p:cNvGrpSpPr/>
          <p:nvPr/>
        </p:nvGrpSpPr>
        <p:grpSpPr>
          <a:xfrm>
            <a:off x="3588071" y="4450556"/>
            <a:ext cx="3087407" cy="1028152"/>
            <a:chOff x="3751976" y="4959561"/>
            <a:chExt cx="3087407" cy="102815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8B64615-B178-3E4C-A473-60B163E1660F}"/>
                </a:ext>
              </a:extLst>
            </p:cNvPr>
            <p:cNvSpPr/>
            <p:nvPr/>
          </p:nvSpPr>
          <p:spPr>
            <a:xfrm>
              <a:off x="3751976" y="4959561"/>
              <a:ext cx="3087407" cy="102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70" name="사각형: 둥근 모서리 42">
              <a:extLst>
                <a:ext uri="{FF2B5EF4-FFF2-40B4-BE49-F238E27FC236}">
                  <a16:creationId xmlns:a16="http://schemas.microsoft.com/office/drawing/2014/main" id="{FFDF819B-31E7-C34D-929F-BF6FAAB0E5F7}"/>
                </a:ext>
              </a:extLst>
            </p:cNvPr>
            <p:cNvSpPr/>
            <p:nvPr/>
          </p:nvSpPr>
          <p:spPr>
            <a:xfrm>
              <a:off x="5832961" y="5614110"/>
              <a:ext cx="848846" cy="283736"/>
            </a:xfrm>
            <a:prstGeom prst="roundRect">
              <a:avLst>
                <a:gd name="adj" fmla="val 2384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39251E3-B220-FB44-97B7-AF0A9370EF02}"/>
                </a:ext>
              </a:extLst>
            </p:cNvPr>
            <p:cNvSpPr/>
            <p:nvPr/>
          </p:nvSpPr>
          <p:spPr>
            <a:xfrm>
              <a:off x="3789074" y="5026535"/>
              <a:ext cx="29755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회중이 변경된 경우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변경된 회중의 봉사 위원회에 알려주시기 바랍니다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</a:t>
              </a:r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B737C4-6440-7046-998D-A3556FB693CF}"/>
              </a:ext>
            </a:extLst>
          </p:cNvPr>
          <p:cNvSpPr txBox="1"/>
          <p:nvPr/>
        </p:nvSpPr>
        <p:spPr>
          <a:xfrm>
            <a:off x="4522955" y="759080"/>
            <a:ext cx="1377616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개인정보 변경</a:t>
            </a: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44E5DB5-8C9D-914D-9905-F24162F3845D}"/>
              </a:ext>
            </a:extLst>
          </p:cNvPr>
          <p:cNvSpPr>
            <a:spLocks/>
          </p:cNvSpPr>
          <p:nvPr/>
        </p:nvSpPr>
        <p:spPr bwMode="auto">
          <a:xfrm rot="10800000">
            <a:off x="3845414" y="795786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0F27F79-612C-544E-B489-6B735252D574}"/>
              </a:ext>
            </a:extLst>
          </p:cNvPr>
          <p:cNvSpPr/>
          <p:nvPr/>
        </p:nvSpPr>
        <p:spPr>
          <a:xfrm>
            <a:off x="317849" y="150097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5721252-8120-FF41-8FD5-CE07F74A97E3}"/>
              </a:ext>
            </a:extLst>
          </p:cNvPr>
          <p:cNvSpPr/>
          <p:nvPr/>
        </p:nvSpPr>
        <p:spPr>
          <a:xfrm>
            <a:off x="4724510" y="215884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D90B440-4A4E-2A46-9A88-D3DEBCDAF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97415"/>
              </p:ext>
            </p:extLst>
          </p:nvPr>
        </p:nvGraphicFramePr>
        <p:xfrm>
          <a:off x="7032334" y="535701"/>
          <a:ext cx="2768891" cy="4168161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 메뉴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 관련 정보 및 로그인한 봉사자 정보 수정 등 관리 메뉴 위치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봉사자 정보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변경 메뉴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변경 메뉴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사용자의 개인정보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메뉴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 설정 메뉴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대특공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앱 버전 정보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앱에서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로그아웃되어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로그인 화면으로 이동함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하단 설정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변경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(9-1)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변경할 전화번호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(9-2):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변경된 전화번호를 입력함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변경할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셀렉트박스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(9-3):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변경된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셀렉트박스를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누르면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가능한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회중명이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목록으로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회중을 선택하면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확인창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(9-4)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DFE4DAAD-3267-6E4C-B4AB-B23AF0C50F0F}"/>
              </a:ext>
            </a:extLst>
          </p:cNvPr>
          <p:cNvSpPr/>
          <p:nvPr/>
        </p:nvSpPr>
        <p:spPr>
          <a:xfrm>
            <a:off x="488230" y="2782010"/>
            <a:ext cx="2769319" cy="43898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C36C022-8B14-2A41-8102-90DAA7BA88D3}"/>
              </a:ext>
            </a:extLst>
          </p:cNvPr>
          <p:cNvSpPr/>
          <p:nvPr/>
        </p:nvSpPr>
        <p:spPr>
          <a:xfrm>
            <a:off x="3892753" y="118676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D237128-EC55-EB43-AFB3-9A61306C87D6}"/>
              </a:ext>
            </a:extLst>
          </p:cNvPr>
          <p:cNvSpPr/>
          <p:nvPr/>
        </p:nvSpPr>
        <p:spPr>
          <a:xfrm>
            <a:off x="3924316" y="67647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7D1814-F1A6-9547-BC58-C87304007372}"/>
              </a:ext>
            </a:extLst>
          </p:cNvPr>
          <p:cNvSpPr/>
          <p:nvPr/>
        </p:nvSpPr>
        <p:spPr>
          <a:xfrm>
            <a:off x="2881021" y="272170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EA1ACA3-93C3-4845-972D-22DF1F47DD74}"/>
              </a:ext>
            </a:extLst>
          </p:cNvPr>
          <p:cNvSpPr/>
          <p:nvPr/>
        </p:nvSpPr>
        <p:spPr>
          <a:xfrm>
            <a:off x="4724510" y="326435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9CB6586-33F3-FD4B-9F59-82A48EE0FF42}"/>
              </a:ext>
            </a:extLst>
          </p:cNvPr>
          <p:cNvSpPr/>
          <p:nvPr/>
        </p:nvSpPr>
        <p:spPr>
          <a:xfrm>
            <a:off x="3488563" y="437010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42C38D6-1B39-8340-ADED-E44F0EF56770}"/>
              </a:ext>
            </a:extLst>
          </p:cNvPr>
          <p:cNvSpPr/>
          <p:nvPr/>
        </p:nvSpPr>
        <p:spPr>
          <a:xfrm>
            <a:off x="846836" y="232206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C9D48CD-E6AC-DF46-89A6-54AAFDD1E7DA}"/>
              </a:ext>
            </a:extLst>
          </p:cNvPr>
          <p:cNvSpPr/>
          <p:nvPr/>
        </p:nvSpPr>
        <p:spPr>
          <a:xfrm>
            <a:off x="841781" y="328130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3204C23-108A-C045-B08E-98EE7156A1D9}"/>
              </a:ext>
            </a:extLst>
          </p:cNvPr>
          <p:cNvSpPr/>
          <p:nvPr/>
        </p:nvSpPr>
        <p:spPr>
          <a:xfrm>
            <a:off x="452994" y="377895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6D0BF12-D565-5E45-879B-78AE70972CD4}"/>
              </a:ext>
            </a:extLst>
          </p:cNvPr>
          <p:cNvSpPr/>
          <p:nvPr/>
        </p:nvSpPr>
        <p:spPr>
          <a:xfrm>
            <a:off x="467068" y="435990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62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01F16D-888E-CF46-BA5F-DD718FA204C5}"/>
              </a:ext>
            </a:extLst>
          </p:cNvPr>
          <p:cNvSpPr/>
          <p:nvPr/>
        </p:nvSpPr>
        <p:spPr>
          <a:xfrm>
            <a:off x="3690285" y="495300"/>
            <a:ext cx="3063173" cy="5901706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B0A7245-4E5D-AF41-A2B8-451FAE710B5E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DF419-89D0-9843-AF06-7C440D4A740F}"/>
              </a:ext>
            </a:extLst>
          </p:cNvPr>
          <p:cNvSpPr txBox="1"/>
          <p:nvPr/>
        </p:nvSpPr>
        <p:spPr>
          <a:xfrm>
            <a:off x="398012" y="1052174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3A834-1568-634B-9129-98523EAFB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752" y="1393825"/>
            <a:ext cx="382638" cy="382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E0D63-CE13-6248-815D-4ED8AC927484}"/>
              </a:ext>
            </a:extLst>
          </p:cNvPr>
          <p:cNvSpPr txBox="1"/>
          <p:nvPr/>
        </p:nvSpPr>
        <p:spPr>
          <a:xfrm>
            <a:off x="524363" y="1451618"/>
            <a:ext cx="189736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   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010-1234-1234</a:t>
            </a: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E5B89-FD97-2942-B84A-F41D6A1839F2}"/>
              </a:ext>
            </a:extLst>
          </p:cNvPr>
          <p:cNvSpPr/>
          <p:nvPr/>
        </p:nvSpPr>
        <p:spPr>
          <a:xfrm>
            <a:off x="2692446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BF88E-8590-714B-A4BE-91D3806792A2}"/>
              </a:ext>
            </a:extLst>
          </p:cNvPr>
          <p:cNvSpPr/>
          <p:nvPr/>
        </p:nvSpPr>
        <p:spPr>
          <a:xfrm>
            <a:off x="398012" y="5813425"/>
            <a:ext cx="3027435" cy="592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745841-C3FE-0C49-9B76-57B4A51EFDA4}"/>
              </a:ext>
            </a:extLst>
          </p:cNvPr>
          <p:cNvSpPr/>
          <p:nvPr/>
        </p:nvSpPr>
        <p:spPr>
          <a:xfrm>
            <a:off x="2601794" y="581342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0E72A51-FDA9-0A49-9137-A381245BB6C1}"/>
              </a:ext>
            </a:extLst>
          </p:cNvPr>
          <p:cNvCxnSpPr/>
          <p:nvPr/>
        </p:nvCxnSpPr>
        <p:spPr>
          <a:xfrm>
            <a:off x="466941" y="2053429"/>
            <a:ext cx="27691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5F533-4E72-1243-BD9D-5EC9C5F5B2E5}"/>
              </a:ext>
            </a:extLst>
          </p:cNvPr>
          <p:cNvSpPr txBox="1"/>
          <p:nvPr/>
        </p:nvSpPr>
        <p:spPr>
          <a:xfrm>
            <a:off x="466941" y="3908166"/>
            <a:ext cx="1377616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앱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버전정보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551B5-9C31-2D40-B1E6-DB986BB85EC3}"/>
              </a:ext>
            </a:extLst>
          </p:cNvPr>
          <p:cNvSpPr txBox="1"/>
          <p:nvPr/>
        </p:nvSpPr>
        <p:spPr>
          <a:xfrm>
            <a:off x="1037191" y="2383563"/>
            <a:ext cx="1240291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비밀번호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EF2C6-00DE-9B4E-B10E-3DAE355CBF07}"/>
              </a:ext>
            </a:extLst>
          </p:cNvPr>
          <p:cNvSpPr txBox="1"/>
          <p:nvPr/>
        </p:nvSpPr>
        <p:spPr>
          <a:xfrm>
            <a:off x="1042828" y="2883824"/>
            <a:ext cx="1240291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개인정보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8653DE-F797-404A-A224-4781A3750C56}"/>
              </a:ext>
            </a:extLst>
          </p:cNvPr>
          <p:cNvSpPr txBox="1"/>
          <p:nvPr/>
        </p:nvSpPr>
        <p:spPr>
          <a:xfrm>
            <a:off x="1046678" y="3384296"/>
            <a:ext cx="1240291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언어선택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한국어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1C9D468-84FF-EA49-90D9-126DDE3BDDA6}"/>
              </a:ext>
            </a:extLst>
          </p:cNvPr>
          <p:cNvSpPr>
            <a:spLocks/>
          </p:cNvSpPr>
          <p:nvPr/>
        </p:nvSpPr>
        <p:spPr bwMode="auto">
          <a:xfrm>
            <a:off x="3087611" y="2442266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1082F83-739C-844D-976E-069555103F32}"/>
              </a:ext>
            </a:extLst>
          </p:cNvPr>
          <p:cNvSpPr>
            <a:spLocks/>
          </p:cNvSpPr>
          <p:nvPr/>
        </p:nvSpPr>
        <p:spPr bwMode="auto">
          <a:xfrm>
            <a:off x="3087611" y="2937825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84EC1D8F-0EDC-5F45-9E33-9EE3B6F0923E}"/>
              </a:ext>
            </a:extLst>
          </p:cNvPr>
          <p:cNvSpPr>
            <a:spLocks/>
          </p:cNvSpPr>
          <p:nvPr/>
        </p:nvSpPr>
        <p:spPr bwMode="auto">
          <a:xfrm>
            <a:off x="3087611" y="3433384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BC1017-4814-CD4C-A132-A9FB58414043}"/>
              </a:ext>
            </a:extLst>
          </p:cNvPr>
          <p:cNvSpPr txBox="1"/>
          <p:nvPr/>
        </p:nvSpPr>
        <p:spPr>
          <a:xfrm>
            <a:off x="1858504" y="3912589"/>
            <a:ext cx="1377616" cy="266972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2.0.0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0" name="Freeform 92">
            <a:extLst>
              <a:ext uri="{FF2B5EF4-FFF2-40B4-BE49-F238E27FC236}">
                <a16:creationId xmlns:a16="http://schemas.microsoft.com/office/drawing/2014/main" id="{6EFB22D2-F912-EF43-86EF-FDAC97994A00}"/>
              </a:ext>
            </a:extLst>
          </p:cNvPr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658022" y="2387415"/>
            <a:ext cx="189706" cy="258281"/>
          </a:xfrm>
          <a:custGeom>
            <a:avLst/>
            <a:gdLst>
              <a:gd name="T0" fmla="*/ 15 w 48"/>
              <a:gd name="T1" fmla="*/ 11 h 66"/>
              <a:gd name="T2" fmla="*/ 24 w 48"/>
              <a:gd name="T3" fmla="*/ 9 h 66"/>
              <a:gd name="T4" fmla="*/ 33 w 48"/>
              <a:gd name="T5" fmla="*/ 11 h 66"/>
              <a:gd name="T6" fmla="*/ 35 w 48"/>
              <a:gd name="T7" fmla="*/ 23 h 66"/>
              <a:gd name="T8" fmla="*/ 35 w 48"/>
              <a:gd name="T9" fmla="*/ 25 h 66"/>
              <a:gd name="T10" fmla="*/ 35 w 48"/>
              <a:gd name="T11" fmla="*/ 27 h 66"/>
              <a:gd name="T12" fmla="*/ 14 w 48"/>
              <a:gd name="T13" fmla="*/ 27 h 66"/>
              <a:gd name="T14" fmla="*/ 14 w 48"/>
              <a:gd name="T15" fmla="*/ 25 h 66"/>
              <a:gd name="T16" fmla="*/ 14 w 48"/>
              <a:gd name="T17" fmla="*/ 22 h 66"/>
              <a:gd name="T18" fmla="*/ 15 w 48"/>
              <a:gd name="T19" fmla="*/ 11 h 66"/>
              <a:gd name="T20" fmla="*/ 44 w 48"/>
              <a:gd name="T21" fmla="*/ 28 h 66"/>
              <a:gd name="T22" fmla="*/ 44 w 48"/>
              <a:gd name="T23" fmla="*/ 25 h 66"/>
              <a:gd name="T24" fmla="*/ 44 w 48"/>
              <a:gd name="T25" fmla="*/ 23 h 66"/>
              <a:gd name="T26" fmla="*/ 39 w 48"/>
              <a:gd name="T27" fmla="*/ 5 h 66"/>
              <a:gd name="T28" fmla="*/ 24 w 48"/>
              <a:gd name="T29" fmla="*/ 0 h 66"/>
              <a:gd name="T30" fmla="*/ 9 w 48"/>
              <a:gd name="T31" fmla="*/ 5 h 66"/>
              <a:gd name="T32" fmla="*/ 5 w 48"/>
              <a:gd name="T33" fmla="*/ 22 h 66"/>
              <a:gd name="T34" fmla="*/ 5 w 48"/>
              <a:gd name="T35" fmla="*/ 25 h 66"/>
              <a:gd name="T36" fmla="*/ 5 w 48"/>
              <a:gd name="T37" fmla="*/ 27 h 66"/>
              <a:gd name="T38" fmla="*/ 0 w 48"/>
              <a:gd name="T39" fmla="*/ 32 h 66"/>
              <a:gd name="T40" fmla="*/ 0 w 48"/>
              <a:gd name="T41" fmla="*/ 62 h 66"/>
              <a:gd name="T42" fmla="*/ 5 w 48"/>
              <a:gd name="T43" fmla="*/ 66 h 66"/>
              <a:gd name="T44" fmla="*/ 43 w 48"/>
              <a:gd name="T45" fmla="*/ 66 h 66"/>
              <a:gd name="T46" fmla="*/ 48 w 48"/>
              <a:gd name="T47" fmla="*/ 62 h 66"/>
              <a:gd name="T48" fmla="*/ 48 w 48"/>
              <a:gd name="T49" fmla="*/ 32 h 66"/>
              <a:gd name="T50" fmla="*/ 44 w 48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66">
                <a:moveTo>
                  <a:pt x="15" y="11"/>
                </a:moveTo>
                <a:cubicBezTo>
                  <a:pt x="17" y="10"/>
                  <a:pt x="20" y="9"/>
                  <a:pt x="24" y="9"/>
                </a:cubicBezTo>
                <a:cubicBezTo>
                  <a:pt x="29" y="9"/>
                  <a:pt x="32" y="10"/>
                  <a:pt x="33" y="11"/>
                </a:cubicBezTo>
                <a:cubicBezTo>
                  <a:pt x="35" y="13"/>
                  <a:pt x="35" y="18"/>
                  <a:pt x="35" y="23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7"/>
                  <a:pt x="14" y="13"/>
                  <a:pt x="15" y="11"/>
                </a:cubicBezTo>
                <a:moveTo>
                  <a:pt x="44" y="28"/>
                </a:moveTo>
                <a:cubicBezTo>
                  <a:pt x="44" y="27"/>
                  <a:pt x="44" y="26"/>
                  <a:pt x="44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16"/>
                  <a:pt x="44" y="10"/>
                  <a:pt x="39" y="5"/>
                </a:cubicBezTo>
                <a:cubicBezTo>
                  <a:pt x="36" y="2"/>
                  <a:pt x="31" y="0"/>
                  <a:pt x="24" y="0"/>
                </a:cubicBezTo>
                <a:cubicBezTo>
                  <a:pt x="17" y="0"/>
                  <a:pt x="12" y="2"/>
                  <a:pt x="9" y="5"/>
                </a:cubicBezTo>
                <a:cubicBezTo>
                  <a:pt x="5" y="9"/>
                  <a:pt x="5" y="16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7"/>
                  <a:pt x="5" y="27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6"/>
                  <a:pt x="5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6" y="66"/>
                  <a:pt x="48" y="64"/>
                  <a:pt x="48" y="6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2" descr="C:\Users\t-dantay\Documents\Placeholders\user.png">
            <a:extLst>
              <a:ext uri="{FF2B5EF4-FFF2-40B4-BE49-F238E27FC236}">
                <a16:creationId xmlns:a16="http://schemas.microsoft.com/office/drawing/2014/main" id="{F0375EC4-E50B-5C41-AE01-7AD4D6ED33AB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2" y="290301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0DE4CE-6F7B-49B1-8CFE-FD11982C95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7" y="3355003"/>
            <a:ext cx="335096" cy="335096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0A1A4CF-76AA-9844-ADA0-7875B4476771}"/>
              </a:ext>
            </a:extLst>
          </p:cNvPr>
          <p:cNvSpPr/>
          <p:nvPr/>
        </p:nvSpPr>
        <p:spPr>
          <a:xfrm>
            <a:off x="524363" y="4450556"/>
            <a:ext cx="2711756" cy="33575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로그아웃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3CF848-3BA7-0441-8430-FE1E950480BB}"/>
              </a:ext>
            </a:extLst>
          </p:cNvPr>
          <p:cNvGrpSpPr/>
          <p:nvPr/>
        </p:nvGrpSpPr>
        <p:grpSpPr>
          <a:xfrm>
            <a:off x="3707986" y="4041652"/>
            <a:ext cx="3034300" cy="1760886"/>
            <a:chOff x="3707986" y="3268315"/>
            <a:chExt cx="3034300" cy="17608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A40353-CB2F-314F-9150-7F43EA6F953D}"/>
                </a:ext>
              </a:extLst>
            </p:cNvPr>
            <p:cNvSpPr/>
            <p:nvPr/>
          </p:nvSpPr>
          <p:spPr>
            <a:xfrm>
              <a:off x="3707986" y="3268315"/>
              <a:ext cx="3034300" cy="17608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F186A4-799F-844E-B974-BBDCCE468AC2}"/>
                </a:ext>
              </a:extLst>
            </p:cNvPr>
            <p:cNvSpPr txBox="1"/>
            <p:nvPr/>
          </p:nvSpPr>
          <p:spPr>
            <a:xfrm>
              <a:off x="4262135" y="3427568"/>
              <a:ext cx="196474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언어 선택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0CFD6A-A606-1545-8F37-07E4704C06BD}"/>
                </a:ext>
              </a:extLst>
            </p:cNvPr>
            <p:cNvSpPr txBox="1"/>
            <p:nvPr/>
          </p:nvSpPr>
          <p:spPr>
            <a:xfrm>
              <a:off x="3732060" y="3973502"/>
              <a:ext cx="29139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한국어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영어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0441638-D5C5-304A-8517-BC00862A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624" y="3372716"/>
              <a:ext cx="80388" cy="71663"/>
            </a:xfrm>
            <a:custGeom>
              <a:avLst/>
              <a:gdLst>
                <a:gd name="T0" fmla="*/ 357 w 607"/>
                <a:gd name="T1" fmla="*/ 304 h 604"/>
                <a:gd name="T2" fmla="*/ 593 w 607"/>
                <a:gd name="T3" fmla="*/ 68 h 604"/>
                <a:gd name="T4" fmla="*/ 593 w 607"/>
                <a:gd name="T5" fmla="*/ 15 h 604"/>
                <a:gd name="T6" fmla="*/ 540 w 607"/>
                <a:gd name="T7" fmla="*/ 15 h 604"/>
                <a:gd name="T8" fmla="*/ 304 w 607"/>
                <a:gd name="T9" fmla="*/ 251 h 604"/>
                <a:gd name="T10" fmla="*/ 68 w 607"/>
                <a:gd name="T11" fmla="*/ 15 h 604"/>
                <a:gd name="T12" fmla="*/ 15 w 607"/>
                <a:gd name="T13" fmla="*/ 15 h 604"/>
                <a:gd name="T14" fmla="*/ 15 w 607"/>
                <a:gd name="T15" fmla="*/ 68 h 604"/>
                <a:gd name="T16" fmla="*/ 251 w 607"/>
                <a:gd name="T17" fmla="*/ 304 h 604"/>
                <a:gd name="T18" fmla="*/ 15 w 607"/>
                <a:gd name="T19" fmla="*/ 540 h 604"/>
                <a:gd name="T20" fmla="*/ 15 w 607"/>
                <a:gd name="T21" fmla="*/ 593 h 604"/>
                <a:gd name="T22" fmla="*/ 42 w 607"/>
                <a:gd name="T23" fmla="*/ 604 h 604"/>
                <a:gd name="T24" fmla="*/ 68 w 607"/>
                <a:gd name="T25" fmla="*/ 593 h 604"/>
                <a:gd name="T26" fmla="*/ 304 w 607"/>
                <a:gd name="T27" fmla="*/ 357 h 604"/>
                <a:gd name="T28" fmla="*/ 540 w 607"/>
                <a:gd name="T29" fmla="*/ 593 h 604"/>
                <a:gd name="T30" fmla="*/ 566 w 607"/>
                <a:gd name="T31" fmla="*/ 604 h 604"/>
                <a:gd name="T32" fmla="*/ 593 w 607"/>
                <a:gd name="T33" fmla="*/ 593 h 604"/>
                <a:gd name="T34" fmla="*/ 593 w 607"/>
                <a:gd name="T35" fmla="*/ 540 h 604"/>
                <a:gd name="T36" fmla="*/ 357 w 607"/>
                <a:gd name="T37" fmla="*/ 3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7" h="604">
                  <a:moveTo>
                    <a:pt x="357" y="304"/>
                  </a:moveTo>
                  <a:lnTo>
                    <a:pt x="593" y="68"/>
                  </a:lnTo>
                  <a:cubicBezTo>
                    <a:pt x="607" y="53"/>
                    <a:pt x="607" y="30"/>
                    <a:pt x="593" y="15"/>
                  </a:cubicBezTo>
                  <a:cubicBezTo>
                    <a:pt x="578" y="0"/>
                    <a:pt x="554" y="0"/>
                    <a:pt x="540" y="15"/>
                  </a:cubicBezTo>
                  <a:lnTo>
                    <a:pt x="304" y="251"/>
                  </a:lnTo>
                  <a:lnTo>
                    <a:pt x="68" y="15"/>
                  </a:lnTo>
                  <a:cubicBezTo>
                    <a:pt x="53" y="0"/>
                    <a:pt x="30" y="0"/>
                    <a:pt x="15" y="15"/>
                  </a:cubicBezTo>
                  <a:cubicBezTo>
                    <a:pt x="0" y="30"/>
                    <a:pt x="0" y="53"/>
                    <a:pt x="15" y="68"/>
                  </a:cubicBezTo>
                  <a:lnTo>
                    <a:pt x="251" y="304"/>
                  </a:lnTo>
                  <a:lnTo>
                    <a:pt x="15" y="540"/>
                  </a:lnTo>
                  <a:cubicBezTo>
                    <a:pt x="0" y="554"/>
                    <a:pt x="0" y="578"/>
                    <a:pt x="15" y="593"/>
                  </a:cubicBezTo>
                  <a:cubicBezTo>
                    <a:pt x="22" y="600"/>
                    <a:pt x="32" y="604"/>
                    <a:pt x="42" y="604"/>
                  </a:cubicBezTo>
                  <a:cubicBezTo>
                    <a:pt x="51" y="604"/>
                    <a:pt x="61" y="600"/>
                    <a:pt x="68" y="593"/>
                  </a:cubicBezTo>
                  <a:lnTo>
                    <a:pt x="304" y="357"/>
                  </a:lnTo>
                  <a:lnTo>
                    <a:pt x="540" y="593"/>
                  </a:lnTo>
                  <a:cubicBezTo>
                    <a:pt x="547" y="600"/>
                    <a:pt x="557" y="604"/>
                    <a:pt x="566" y="604"/>
                  </a:cubicBezTo>
                  <a:cubicBezTo>
                    <a:pt x="576" y="604"/>
                    <a:pt x="585" y="600"/>
                    <a:pt x="593" y="593"/>
                  </a:cubicBezTo>
                  <a:cubicBezTo>
                    <a:pt x="607" y="578"/>
                    <a:pt x="607" y="554"/>
                    <a:pt x="593" y="540"/>
                  </a:cubicBezTo>
                  <a:lnTo>
                    <a:pt x="357" y="3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" name="Freeform 5">
            <a:extLst>
              <a:ext uri="{FF2B5EF4-FFF2-40B4-BE49-F238E27FC236}">
                <a16:creationId xmlns:a16="http://schemas.microsoft.com/office/drawing/2014/main" id="{4E1CFFC4-6F3C-7747-BB57-0FA37BA6D6C3}"/>
              </a:ext>
            </a:extLst>
          </p:cNvPr>
          <p:cNvSpPr>
            <a:spLocks/>
          </p:cNvSpPr>
          <p:nvPr/>
        </p:nvSpPr>
        <p:spPr bwMode="auto">
          <a:xfrm rot="5400000">
            <a:off x="6457780" y="4815061"/>
            <a:ext cx="98982" cy="116706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0C69F4-96A8-5847-8E22-96F2B8176EB2}"/>
              </a:ext>
            </a:extLst>
          </p:cNvPr>
          <p:cNvGrpSpPr/>
          <p:nvPr/>
        </p:nvGrpSpPr>
        <p:grpSpPr>
          <a:xfrm>
            <a:off x="3884648" y="1394269"/>
            <a:ext cx="2680976" cy="2295829"/>
            <a:chOff x="3884648" y="1755774"/>
            <a:chExt cx="2680976" cy="229582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1E5A66E-D2DD-8C4F-AECD-0B5275550CBC}"/>
                </a:ext>
              </a:extLst>
            </p:cNvPr>
            <p:cNvSpPr/>
            <p:nvPr/>
          </p:nvSpPr>
          <p:spPr>
            <a:xfrm>
              <a:off x="3884648" y="1755774"/>
              <a:ext cx="2680976" cy="22958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4924D8-6453-674A-B954-CB00207153AA}"/>
                </a:ext>
              </a:extLst>
            </p:cNvPr>
            <p:cNvSpPr txBox="1"/>
            <p:nvPr/>
          </p:nvSpPr>
          <p:spPr>
            <a:xfrm>
              <a:off x="3946103" y="1797777"/>
              <a:ext cx="2280773" cy="27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 변경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C20EA6-F6E0-A240-A7E4-9ED23A151F94}"/>
                </a:ext>
              </a:extLst>
            </p:cNvPr>
            <p:cNvSpPr txBox="1"/>
            <p:nvPr/>
          </p:nvSpPr>
          <p:spPr>
            <a:xfrm>
              <a:off x="3946103" y="2274707"/>
              <a:ext cx="2502816" cy="131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변경하실 </a:t>
              </a:r>
              <a:r>
                <a:rPr lang="ko-KR" alt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비밀전호를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입력하신 후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버튼을 눌러 주세요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변경할 비밀번호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 재입력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B8C4910A-E253-EC4A-9D8E-2D1B4320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8454" y="1860177"/>
              <a:ext cx="80388" cy="71663"/>
            </a:xfrm>
            <a:custGeom>
              <a:avLst/>
              <a:gdLst>
                <a:gd name="T0" fmla="*/ 357 w 607"/>
                <a:gd name="T1" fmla="*/ 304 h 604"/>
                <a:gd name="T2" fmla="*/ 593 w 607"/>
                <a:gd name="T3" fmla="*/ 68 h 604"/>
                <a:gd name="T4" fmla="*/ 593 w 607"/>
                <a:gd name="T5" fmla="*/ 15 h 604"/>
                <a:gd name="T6" fmla="*/ 540 w 607"/>
                <a:gd name="T7" fmla="*/ 15 h 604"/>
                <a:gd name="T8" fmla="*/ 304 w 607"/>
                <a:gd name="T9" fmla="*/ 251 h 604"/>
                <a:gd name="T10" fmla="*/ 68 w 607"/>
                <a:gd name="T11" fmla="*/ 15 h 604"/>
                <a:gd name="T12" fmla="*/ 15 w 607"/>
                <a:gd name="T13" fmla="*/ 15 h 604"/>
                <a:gd name="T14" fmla="*/ 15 w 607"/>
                <a:gd name="T15" fmla="*/ 68 h 604"/>
                <a:gd name="T16" fmla="*/ 251 w 607"/>
                <a:gd name="T17" fmla="*/ 304 h 604"/>
                <a:gd name="T18" fmla="*/ 15 w 607"/>
                <a:gd name="T19" fmla="*/ 540 h 604"/>
                <a:gd name="T20" fmla="*/ 15 w 607"/>
                <a:gd name="T21" fmla="*/ 593 h 604"/>
                <a:gd name="T22" fmla="*/ 42 w 607"/>
                <a:gd name="T23" fmla="*/ 604 h 604"/>
                <a:gd name="T24" fmla="*/ 68 w 607"/>
                <a:gd name="T25" fmla="*/ 593 h 604"/>
                <a:gd name="T26" fmla="*/ 304 w 607"/>
                <a:gd name="T27" fmla="*/ 357 h 604"/>
                <a:gd name="T28" fmla="*/ 540 w 607"/>
                <a:gd name="T29" fmla="*/ 593 h 604"/>
                <a:gd name="T30" fmla="*/ 566 w 607"/>
                <a:gd name="T31" fmla="*/ 604 h 604"/>
                <a:gd name="T32" fmla="*/ 593 w 607"/>
                <a:gd name="T33" fmla="*/ 593 h 604"/>
                <a:gd name="T34" fmla="*/ 593 w 607"/>
                <a:gd name="T35" fmla="*/ 540 h 604"/>
                <a:gd name="T36" fmla="*/ 357 w 607"/>
                <a:gd name="T37" fmla="*/ 3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7" h="604">
                  <a:moveTo>
                    <a:pt x="357" y="304"/>
                  </a:moveTo>
                  <a:lnTo>
                    <a:pt x="593" y="68"/>
                  </a:lnTo>
                  <a:cubicBezTo>
                    <a:pt x="607" y="53"/>
                    <a:pt x="607" y="30"/>
                    <a:pt x="593" y="15"/>
                  </a:cubicBezTo>
                  <a:cubicBezTo>
                    <a:pt x="578" y="0"/>
                    <a:pt x="554" y="0"/>
                    <a:pt x="540" y="15"/>
                  </a:cubicBezTo>
                  <a:lnTo>
                    <a:pt x="304" y="251"/>
                  </a:lnTo>
                  <a:lnTo>
                    <a:pt x="68" y="15"/>
                  </a:lnTo>
                  <a:cubicBezTo>
                    <a:pt x="53" y="0"/>
                    <a:pt x="30" y="0"/>
                    <a:pt x="15" y="15"/>
                  </a:cubicBezTo>
                  <a:cubicBezTo>
                    <a:pt x="0" y="30"/>
                    <a:pt x="0" y="53"/>
                    <a:pt x="15" y="68"/>
                  </a:cubicBezTo>
                  <a:lnTo>
                    <a:pt x="251" y="304"/>
                  </a:lnTo>
                  <a:lnTo>
                    <a:pt x="15" y="540"/>
                  </a:lnTo>
                  <a:cubicBezTo>
                    <a:pt x="0" y="554"/>
                    <a:pt x="0" y="578"/>
                    <a:pt x="15" y="593"/>
                  </a:cubicBezTo>
                  <a:cubicBezTo>
                    <a:pt x="22" y="600"/>
                    <a:pt x="32" y="604"/>
                    <a:pt x="42" y="604"/>
                  </a:cubicBezTo>
                  <a:cubicBezTo>
                    <a:pt x="51" y="604"/>
                    <a:pt x="61" y="600"/>
                    <a:pt x="68" y="593"/>
                  </a:cubicBezTo>
                  <a:lnTo>
                    <a:pt x="304" y="357"/>
                  </a:lnTo>
                  <a:lnTo>
                    <a:pt x="540" y="593"/>
                  </a:lnTo>
                  <a:cubicBezTo>
                    <a:pt x="547" y="600"/>
                    <a:pt x="557" y="604"/>
                    <a:pt x="566" y="604"/>
                  </a:cubicBezTo>
                  <a:cubicBezTo>
                    <a:pt x="576" y="604"/>
                    <a:pt x="585" y="600"/>
                    <a:pt x="593" y="593"/>
                  </a:cubicBezTo>
                  <a:cubicBezTo>
                    <a:pt x="607" y="578"/>
                    <a:pt x="607" y="554"/>
                    <a:pt x="593" y="540"/>
                  </a:cubicBezTo>
                  <a:lnTo>
                    <a:pt x="357" y="3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4B5C0F43-867E-AC49-A90B-5089A584A9E0}"/>
                </a:ext>
              </a:extLst>
            </p:cNvPr>
            <p:cNvCxnSpPr>
              <a:cxnSpLocks/>
            </p:cNvCxnSpPr>
            <p:nvPr/>
          </p:nvCxnSpPr>
          <p:spPr>
            <a:xfrm>
              <a:off x="3884648" y="2159724"/>
              <a:ext cx="2616590" cy="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776F1EB-1148-C340-AEEC-5353BB6BEAF8}"/>
                </a:ext>
              </a:extLst>
            </p:cNvPr>
            <p:cNvSpPr/>
            <p:nvPr/>
          </p:nvSpPr>
          <p:spPr>
            <a:xfrm>
              <a:off x="4953000" y="2924841"/>
              <a:ext cx="1405454" cy="269377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D960023-3BCF-CD40-9A23-5168B0A01DF8}"/>
                </a:ext>
              </a:extLst>
            </p:cNvPr>
            <p:cNvSpPr/>
            <p:nvPr/>
          </p:nvSpPr>
          <p:spPr>
            <a:xfrm>
              <a:off x="4953000" y="3334300"/>
              <a:ext cx="1405454" cy="269377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사각형: 둥근 모서리 42">
              <a:extLst>
                <a:ext uri="{FF2B5EF4-FFF2-40B4-BE49-F238E27FC236}">
                  <a16:creationId xmlns:a16="http://schemas.microsoft.com/office/drawing/2014/main" id="{F2B6FCEC-736C-0342-AC9A-7DB677D1EBC3}"/>
                </a:ext>
              </a:extLst>
            </p:cNvPr>
            <p:cNvSpPr/>
            <p:nvPr/>
          </p:nvSpPr>
          <p:spPr>
            <a:xfrm>
              <a:off x="5293289" y="3736218"/>
              <a:ext cx="442808" cy="219451"/>
            </a:xfrm>
            <a:prstGeom prst="roundRect">
              <a:avLst>
                <a:gd name="adj" fmla="val 1448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42" name="사각형: 둥근 모서리 42">
              <a:extLst>
                <a:ext uri="{FF2B5EF4-FFF2-40B4-BE49-F238E27FC236}">
                  <a16:creationId xmlns:a16="http://schemas.microsoft.com/office/drawing/2014/main" id="{A6CC13B6-41ED-4E4B-A295-5A2DCD5D8447}"/>
                </a:ext>
              </a:extLst>
            </p:cNvPr>
            <p:cNvSpPr/>
            <p:nvPr/>
          </p:nvSpPr>
          <p:spPr>
            <a:xfrm>
              <a:off x="4699584" y="3741004"/>
              <a:ext cx="442808" cy="219451"/>
            </a:xfrm>
            <a:prstGeom prst="roundRect">
              <a:avLst>
                <a:gd name="adj" fmla="val 14484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닫기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339DF3-6C30-A94B-804C-773ADAC7982C}"/>
              </a:ext>
            </a:extLst>
          </p:cNvPr>
          <p:cNvSpPr/>
          <p:nvPr/>
        </p:nvSpPr>
        <p:spPr>
          <a:xfrm>
            <a:off x="488229" y="3291559"/>
            <a:ext cx="2769319" cy="43898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F4997E-5D42-0C40-AA60-137884AAD7CA}"/>
              </a:ext>
            </a:extLst>
          </p:cNvPr>
          <p:cNvSpPr/>
          <p:nvPr/>
        </p:nvSpPr>
        <p:spPr>
          <a:xfrm>
            <a:off x="488230" y="2286523"/>
            <a:ext cx="2769319" cy="43898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4F0654E-00A8-C74C-AAFD-10A8166E47A6}"/>
              </a:ext>
            </a:extLst>
          </p:cNvPr>
          <p:cNvSpPr/>
          <p:nvPr/>
        </p:nvSpPr>
        <p:spPr>
          <a:xfrm>
            <a:off x="846836" y="225827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71A067-5280-6446-9A55-EB812B2B41CA}"/>
              </a:ext>
            </a:extLst>
          </p:cNvPr>
          <p:cNvSpPr/>
          <p:nvPr/>
        </p:nvSpPr>
        <p:spPr>
          <a:xfrm>
            <a:off x="841781" y="321750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99DA756-D729-4045-8106-8461F6094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42309"/>
              </p:ext>
            </p:extLst>
          </p:nvPr>
        </p:nvGraphicFramePr>
        <p:xfrm>
          <a:off x="7032334" y="535701"/>
          <a:ext cx="2768891" cy="3648872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변경 메뉴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메뉴를 누르면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변경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변경할 새로운 비밀번호를 두 번 입력한 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입력한 비밀번호로 변경됨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 설정 메뉴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설정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언어명이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(5-1)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언어선택 메뉴를 누르면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 선택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셀렉트박스가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하단에 표시됨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(5-2)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언어를 선택하면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닫히고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설정된 언어로 메뉴 및 텍스트가 변경됨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877E829F-6E79-0348-A9F4-60C07531F5E8}"/>
              </a:ext>
            </a:extLst>
          </p:cNvPr>
          <p:cNvSpPr/>
          <p:nvPr/>
        </p:nvSpPr>
        <p:spPr>
          <a:xfrm>
            <a:off x="3828980" y="133591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6F25F86-806D-0041-8C72-3EF3CC067F4D}"/>
              </a:ext>
            </a:extLst>
          </p:cNvPr>
          <p:cNvSpPr/>
          <p:nvPr/>
        </p:nvSpPr>
        <p:spPr>
          <a:xfrm>
            <a:off x="4829501" y="252043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9E0F2C6-BCB6-9848-8A66-A0BF2134B392}"/>
              </a:ext>
            </a:extLst>
          </p:cNvPr>
          <p:cNvSpPr/>
          <p:nvPr/>
        </p:nvSpPr>
        <p:spPr>
          <a:xfrm>
            <a:off x="5197511" y="327877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6D602E-FDFB-8B47-846F-2B9036BB807C}"/>
              </a:ext>
            </a:extLst>
          </p:cNvPr>
          <p:cNvSpPr/>
          <p:nvPr/>
        </p:nvSpPr>
        <p:spPr>
          <a:xfrm>
            <a:off x="3744218" y="397616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2F2460-9D4B-7A49-BAE0-6011C7ADA4E4}"/>
              </a:ext>
            </a:extLst>
          </p:cNvPr>
          <p:cNvSpPr/>
          <p:nvPr/>
        </p:nvSpPr>
        <p:spPr>
          <a:xfrm>
            <a:off x="2167432" y="331846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3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3834747" y="2721114"/>
            <a:ext cx="223651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타임라인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02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9ACEE-01AE-BA41-9F11-243D1C945EBF}"/>
              </a:ext>
            </a:extLst>
          </p:cNvPr>
          <p:cNvSpPr txBox="1"/>
          <p:nvPr/>
        </p:nvSpPr>
        <p:spPr>
          <a:xfrm>
            <a:off x="419206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타임라인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BF66F-0B03-F548-BAB9-38F9999F5A3E}"/>
              </a:ext>
            </a:extLst>
          </p:cNvPr>
          <p:cNvSpPr txBox="1"/>
          <p:nvPr/>
        </p:nvSpPr>
        <p:spPr>
          <a:xfrm>
            <a:off x="2450069" y="121768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81D31D-9373-C146-B086-8215CE831B4C}"/>
              </a:ext>
            </a:extLst>
          </p:cNvPr>
          <p:cNvSpPr/>
          <p:nvPr/>
        </p:nvSpPr>
        <p:spPr>
          <a:xfrm>
            <a:off x="2571404" y="689448"/>
            <a:ext cx="393090" cy="363066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16C4F55-A00E-374F-99C9-E2E1B15E141D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DD570C-D70C-6B48-AB96-6CB37877156E}"/>
              </a:ext>
            </a:extLst>
          </p:cNvPr>
          <p:cNvSpPr/>
          <p:nvPr/>
        </p:nvSpPr>
        <p:spPr>
          <a:xfrm>
            <a:off x="41088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66C4682-679B-D24F-AC0E-1A933304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79815"/>
              </p:ext>
            </p:extLst>
          </p:nvPr>
        </p:nvGraphicFramePr>
        <p:xfrm>
          <a:off x="7032334" y="535701"/>
          <a:ext cx="2768891" cy="4488550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타임라인 메뉴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참여한 모든 봉사 내역이 화면에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오늘의 일정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해당 영역을 누르면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오늘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화면으로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타임라인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 역순으로 화면에 위에서 아래로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 항목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봉사한 타임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 수 각각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참여한 일정에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표시되고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(3-3)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(3-3)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얼럿창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(3-4)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화면으로 이동하고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버튼을 누르면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얼럿창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(3-5)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봉사보고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](3-2)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버튼이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(3-6)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 선택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캘린터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월을 선택할 수 있는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캘린터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셀렉트박스가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되고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월의 참여 이력만 화면에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cxnSp>
        <p:nvCxnSpPr>
          <p:cNvPr id="97" name="직선 연결선 75">
            <a:extLst>
              <a:ext uri="{FF2B5EF4-FFF2-40B4-BE49-F238E27FC236}">
                <a16:creationId xmlns:a16="http://schemas.microsoft.com/office/drawing/2014/main" id="{10046D7A-46AA-3E49-B7A3-FDB68B7F9A8E}"/>
              </a:ext>
            </a:extLst>
          </p:cNvPr>
          <p:cNvCxnSpPr>
            <a:cxnSpLocks/>
          </p:cNvCxnSpPr>
          <p:nvPr/>
        </p:nvCxnSpPr>
        <p:spPr>
          <a:xfrm>
            <a:off x="596264" y="2784177"/>
            <a:ext cx="0" cy="3031005"/>
          </a:xfrm>
          <a:prstGeom prst="line">
            <a:avLst/>
          </a:prstGeom>
          <a:ln>
            <a:solidFill>
              <a:srgbClr val="6FC3FF"/>
            </a:solidFill>
            <a:headEnd type="oval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CC06A0-BA75-6F49-BCF4-01717BB56AF0}"/>
              </a:ext>
            </a:extLst>
          </p:cNvPr>
          <p:cNvSpPr txBox="1"/>
          <p:nvPr/>
        </p:nvSpPr>
        <p:spPr>
          <a:xfrm>
            <a:off x="571827" y="2707026"/>
            <a:ext cx="1008878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25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 토요일</a:t>
            </a:r>
          </a:p>
        </p:txBody>
      </p:sp>
      <p:cxnSp>
        <p:nvCxnSpPr>
          <p:cNvPr id="101" name="직선 연결선 83">
            <a:extLst>
              <a:ext uri="{FF2B5EF4-FFF2-40B4-BE49-F238E27FC236}">
                <a16:creationId xmlns:a16="http://schemas.microsoft.com/office/drawing/2014/main" id="{8BA5F926-6C4D-404C-BAF9-1A79638DEC0D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580705" y="2817429"/>
            <a:ext cx="178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69D429-F31E-4546-9264-AEF17BA737BA}"/>
              </a:ext>
            </a:extLst>
          </p:cNvPr>
          <p:cNvSpPr txBox="1"/>
          <p:nvPr/>
        </p:nvSpPr>
        <p:spPr>
          <a:xfrm>
            <a:off x="497641" y="3015736"/>
            <a:ext cx="2776049" cy="3439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6750" tIns="48375" rIns="96750" bIns="48375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구역명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1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  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2:00 ~ 4:00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16C07C-4E07-C847-937E-2365CA9D2D09}"/>
              </a:ext>
            </a:extLst>
          </p:cNvPr>
          <p:cNvSpPr txBox="1"/>
          <p:nvPr/>
        </p:nvSpPr>
        <p:spPr>
          <a:xfrm>
            <a:off x="2217284" y="3078772"/>
            <a:ext cx="503763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rgbClr val="5A4BA0"/>
                </a:solidFill>
                <a:latin typeface="+mn-ea"/>
                <a:cs typeface="Arial"/>
                <a:sym typeface="Arial"/>
              </a:rPr>
              <a:t>2</a:t>
            </a:r>
            <a:r>
              <a:rPr lang="ko-KR" altLang="en-US" sz="800" b="1" dirty="0">
                <a:solidFill>
                  <a:srgbClr val="5A4BA0"/>
                </a:solidFill>
                <a:latin typeface="+mn-ea"/>
                <a:cs typeface="Arial"/>
                <a:sym typeface="Arial"/>
              </a:rPr>
              <a:t>타임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31CDF8-C5C4-3B48-82C8-2092D62BD308}"/>
              </a:ext>
            </a:extLst>
          </p:cNvPr>
          <p:cNvSpPr txBox="1"/>
          <p:nvPr/>
        </p:nvSpPr>
        <p:spPr>
          <a:xfrm>
            <a:off x="571826" y="3594475"/>
            <a:ext cx="1008879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18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 토요일</a:t>
            </a:r>
          </a:p>
        </p:txBody>
      </p:sp>
      <p:cxnSp>
        <p:nvCxnSpPr>
          <p:cNvPr id="105" name="직선 연결선 87">
            <a:extLst>
              <a:ext uri="{FF2B5EF4-FFF2-40B4-BE49-F238E27FC236}">
                <a16:creationId xmlns:a16="http://schemas.microsoft.com/office/drawing/2014/main" id="{6255786D-0BF1-1B4A-9F77-3083B3FFD0F7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1580705" y="3704878"/>
            <a:ext cx="178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9834EA3-C3B4-E844-A461-2D9F5C629B38}"/>
              </a:ext>
            </a:extLst>
          </p:cNvPr>
          <p:cNvSpPr txBox="1"/>
          <p:nvPr/>
        </p:nvSpPr>
        <p:spPr>
          <a:xfrm>
            <a:off x="497641" y="3889808"/>
            <a:ext cx="2776049" cy="3439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6750" tIns="48375" rIns="96750" bIns="48375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구역명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  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2:00 ~ 4:00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760C60-C017-9845-9FF2-EDF586ADDCC4}"/>
              </a:ext>
            </a:extLst>
          </p:cNvPr>
          <p:cNvSpPr txBox="1"/>
          <p:nvPr/>
        </p:nvSpPr>
        <p:spPr>
          <a:xfrm>
            <a:off x="2217284" y="3952844"/>
            <a:ext cx="503763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rgbClr val="5A4BA0"/>
                </a:solidFill>
                <a:latin typeface="+mn-ea"/>
                <a:cs typeface="Arial"/>
                <a:sym typeface="Arial"/>
              </a:rPr>
              <a:t>2</a:t>
            </a:r>
            <a:r>
              <a:rPr lang="ko-KR" altLang="en-US" sz="800" b="1" dirty="0">
                <a:solidFill>
                  <a:srgbClr val="5A4BA0"/>
                </a:solidFill>
                <a:latin typeface="+mn-ea"/>
                <a:cs typeface="Arial"/>
                <a:sym typeface="Arial"/>
              </a:rPr>
              <a:t>타임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EEBFF0-6EC8-6E4E-B102-40C31FF5CAD3}"/>
              </a:ext>
            </a:extLst>
          </p:cNvPr>
          <p:cNvSpPr txBox="1"/>
          <p:nvPr/>
        </p:nvSpPr>
        <p:spPr>
          <a:xfrm>
            <a:off x="497641" y="4303354"/>
            <a:ext cx="2776049" cy="3439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6750" tIns="48375" rIns="96750" bIns="48375" rtlCol="0" anchor="ctr" anchorCtr="0">
            <a:noAutofit/>
          </a:bodyPr>
          <a:lstStyle/>
          <a:p>
            <a:pPr>
              <a:buSzPct val="25000"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구역명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  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6:00 ~ 8:00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7934E9-0808-1B4E-98E7-460992FE8CE4}"/>
              </a:ext>
            </a:extLst>
          </p:cNvPr>
          <p:cNvSpPr txBox="1"/>
          <p:nvPr/>
        </p:nvSpPr>
        <p:spPr>
          <a:xfrm>
            <a:off x="2217284" y="4366390"/>
            <a:ext cx="503763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>
            <a:defPPr>
              <a:defRPr lang="ko-KR"/>
            </a:defPPr>
            <a:lvl1pPr marR="0" indent="0" algn="r">
              <a:spcBef>
                <a:spcPts val="0"/>
              </a:spcBef>
              <a:buSzPct val="25000"/>
              <a:buNone/>
              <a:defRPr sz="800" b="1">
                <a:solidFill>
                  <a:srgbClr val="0070C0"/>
                </a:solidFill>
                <a:latin typeface="+mn-ea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2</a:t>
            </a:r>
            <a:r>
              <a:rPr lang="ko-KR" altLang="en-US" dirty="0">
                <a:sym typeface="Arial"/>
              </a:rPr>
              <a:t>타임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380004-EFE7-6847-A3F1-88FD3AF11D03}"/>
              </a:ext>
            </a:extLst>
          </p:cNvPr>
          <p:cNvSpPr txBox="1"/>
          <p:nvPr/>
        </p:nvSpPr>
        <p:spPr>
          <a:xfrm>
            <a:off x="560603" y="4825831"/>
            <a:ext cx="1008878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algn="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11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 토요일</a:t>
            </a:r>
          </a:p>
        </p:txBody>
      </p:sp>
      <p:cxnSp>
        <p:nvCxnSpPr>
          <p:cNvPr id="111" name="직선 연결선 93">
            <a:extLst>
              <a:ext uri="{FF2B5EF4-FFF2-40B4-BE49-F238E27FC236}">
                <a16:creationId xmlns:a16="http://schemas.microsoft.com/office/drawing/2014/main" id="{7E871A9E-C910-B64D-8C21-D7236E3F5FE5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1569481" y="4936234"/>
            <a:ext cx="178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59D5F07-F78A-7C47-B071-5E510628F687}"/>
              </a:ext>
            </a:extLst>
          </p:cNvPr>
          <p:cNvSpPr txBox="1"/>
          <p:nvPr/>
        </p:nvSpPr>
        <p:spPr>
          <a:xfrm>
            <a:off x="486417" y="5105580"/>
            <a:ext cx="2776049" cy="3439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6750" tIns="48375" rIns="96750" bIns="48375" rtlCol="0" anchor="ctr" anchorCtr="0">
            <a:noAutofit/>
          </a:bodyPr>
          <a:lstStyle/>
          <a:p>
            <a:pPr>
              <a:buSzPct val="25000"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구역명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  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2:00 ~ 4:00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323D4F4-0823-854D-8C62-8FCD6A0E35B4}"/>
              </a:ext>
            </a:extLst>
          </p:cNvPr>
          <p:cNvSpPr txBox="1"/>
          <p:nvPr/>
        </p:nvSpPr>
        <p:spPr>
          <a:xfrm>
            <a:off x="2206060" y="5177624"/>
            <a:ext cx="503763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>
            <a:defPPr>
              <a:defRPr lang="ko-KR"/>
            </a:defPPr>
            <a:lvl1pPr marR="0" indent="0" algn="r">
              <a:spcBef>
                <a:spcPts val="0"/>
              </a:spcBef>
              <a:buSzPct val="25000"/>
              <a:buNone/>
              <a:defRPr sz="800" b="1">
                <a:solidFill>
                  <a:srgbClr val="5A4BA0"/>
                </a:solidFill>
                <a:latin typeface="+mn-ea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3</a:t>
            </a:r>
            <a:r>
              <a:rPr lang="ko-KR" altLang="en-US" dirty="0">
                <a:sym typeface="Arial"/>
              </a:rPr>
              <a:t>타임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3A8FA42-F883-E449-AF10-7E1F2E317C17}"/>
              </a:ext>
            </a:extLst>
          </p:cNvPr>
          <p:cNvGrpSpPr/>
          <p:nvPr/>
        </p:nvGrpSpPr>
        <p:grpSpPr>
          <a:xfrm>
            <a:off x="2655385" y="2412908"/>
            <a:ext cx="618305" cy="305993"/>
            <a:chOff x="1830033" y="1462242"/>
            <a:chExt cx="618305" cy="30599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D07F65C-E9E8-9343-8D6B-FD4804A66503}"/>
                </a:ext>
              </a:extLst>
            </p:cNvPr>
            <p:cNvSpPr txBox="1"/>
            <p:nvPr/>
          </p:nvSpPr>
          <p:spPr>
            <a:xfrm>
              <a:off x="2212693" y="1507516"/>
              <a:ext cx="1843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▽</a:t>
              </a:r>
            </a:p>
          </p:txBody>
        </p:sp>
        <p:sp>
          <p:nvSpPr>
            <p:cNvPr id="120" name="사각형: 둥근 모서리 109">
              <a:extLst>
                <a:ext uri="{FF2B5EF4-FFF2-40B4-BE49-F238E27FC236}">
                  <a16:creationId xmlns:a16="http://schemas.microsoft.com/office/drawing/2014/main" id="{E39C7610-9114-3E4F-9E77-6B6DA8604761}"/>
                </a:ext>
              </a:extLst>
            </p:cNvPr>
            <p:cNvSpPr/>
            <p:nvPr/>
          </p:nvSpPr>
          <p:spPr>
            <a:xfrm>
              <a:off x="1830033" y="1462242"/>
              <a:ext cx="618305" cy="305993"/>
            </a:xfrm>
            <a:prstGeom prst="round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1">
              <a:extLst>
                <a:ext uri="{FF2B5EF4-FFF2-40B4-BE49-F238E27FC236}">
                  <a16:creationId xmlns:a16="http://schemas.microsoft.com/office/drawing/2014/main" id="{F4C9EA23-D32D-FF4F-93A9-CE2FADE9CBF0}"/>
                </a:ext>
              </a:extLst>
            </p:cNvPr>
            <p:cNvPicPr preferRelativeResize="0">
              <a:picLocks/>
            </p:cNvPicPr>
            <p:nvPr>
              <p:custDataLst>
                <p:custData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131" y="1506206"/>
              <a:ext cx="232438" cy="232438"/>
            </a:xfrm>
            <a:prstGeom prst="rect">
              <a:avLst/>
            </a:prstGeom>
          </p:spPr>
        </p:pic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BB8A833C-915D-584E-BF7A-7D674869F9C9}"/>
              </a:ext>
            </a:extLst>
          </p:cNvPr>
          <p:cNvSpPr/>
          <p:nvPr/>
        </p:nvSpPr>
        <p:spPr>
          <a:xfrm>
            <a:off x="2514884" y="249762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932ADA9-A0BB-C14E-82DE-38922D4AE6B2}"/>
              </a:ext>
            </a:extLst>
          </p:cNvPr>
          <p:cNvGrpSpPr/>
          <p:nvPr/>
        </p:nvGrpSpPr>
        <p:grpSpPr>
          <a:xfrm>
            <a:off x="497869" y="1616883"/>
            <a:ext cx="2776049" cy="689547"/>
            <a:chOff x="468979" y="1731417"/>
            <a:chExt cx="2824290" cy="689547"/>
          </a:xfrm>
        </p:grpSpPr>
        <p:sp>
          <p:nvSpPr>
            <p:cNvPr id="158" name="사각형: 둥근 모서리 3">
              <a:extLst>
                <a:ext uri="{FF2B5EF4-FFF2-40B4-BE49-F238E27FC236}">
                  <a16:creationId xmlns:a16="http://schemas.microsoft.com/office/drawing/2014/main" id="{CC338D54-5B52-E445-8293-26B9C5481B30}"/>
                </a:ext>
              </a:extLst>
            </p:cNvPr>
            <p:cNvSpPr/>
            <p:nvPr/>
          </p:nvSpPr>
          <p:spPr>
            <a:xfrm>
              <a:off x="468979" y="1731417"/>
              <a:ext cx="2824290" cy="689547"/>
            </a:xfrm>
            <a:prstGeom prst="roundRect">
              <a:avLst>
                <a:gd name="adj" fmla="val 5856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오늘의 일정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0684973-751F-9D4A-9029-DCA40FC1D5DD}"/>
                </a:ext>
              </a:extLst>
            </p:cNvPr>
            <p:cNvSpPr txBox="1"/>
            <p:nvPr/>
          </p:nvSpPr>
          <p:spPr>
            <a:xfrm>
              <a:off x="698633" y="2097876"/>
              <a:ext cx="2594404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 marL="0" marR="0" indent="0" algn="r" rtl="0">
                <a:spcBef>
                  <a:spcPts val="0"/>
                </a:spcBef>
                <a:buSzPct val="25000"/>
                <a:buNone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오후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2:00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~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 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FC20A"/>
                  </a:highlight>
                  <a:latin typeface="+mn-ea"/>
                  <a:cs typeface="Arial"/>
                  <a:sym typeface="Arial"/>
                </a:rPr>
                <a:t>인도자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〉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160" name="타원 159">
            <a:extLst>
              <a:ext uri="{FF2B5EF4-FFF2-40B4-BE49-F238E27FC236}">
                <a16:creationId xmlns:a16="http://schemas.microsoft.com/office/drawing/2014/main" id="{D3978D4F-3E67-A04D-BE7F-BD410BCEEF74}"/>
              </a:ext>
            </a:extLst>
          </p:cNvPr>
          <p:cNvSpPr/>
          <p:nvPr/>
        </p:nvSpPr>
        <p:spPr>
          <a:xfrm>
            <a:off x="395765" y="311206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B229439E-79BA-3D46-BE3A-9529458E55A5}"/>
              </a:ext>
            </a:extLst>
          </p:cNvPr>
          <p:cNvSpPr/>
          <p:nvPr/>
        </p:nvSpPr>
        <p:spPr>
          <a:xfrm>
            <a:off x="2849880" y="3960127"/>
            <a:ext cx="361005" cy="206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700" b="1" dirty="0">
                <a:solidFill>
                  <a:schemeClr val="bg1">
                    <a:lumMod val="65000"/>
                  </a:schemeClr>
                </a:solidFill>
              </a:rPr>
              <a:t>제출</a:t>
            </a:r>
            <a:endParaRPr kumimoji="1"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84944A03-A0A8-A542-89FE-6F7B265B16C8}"/>
              </a:ext>
            </a:extLst>
          </p:cNvPr>
          <p:cNvSpPr/>
          <p:nvPr/>
        </p:nvSpPr>
        <p:spPr>
          <a:xfrm>
            <a:off x="2721047" y="3087134"/>
            <a:ext cx="486189" cy="2062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봉사보고</a:t>
            </a:r>
            <a:endParaRPr kumimoji="1"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6935886-07C2-AC44-B2E4-827FE26E8EFF}"/>
              </a:ext>
            </a:extLst>
          </p:cNvPr>
          <p:cNvSpPr/>
          <p:nvPr/>
        </p:nvSpPr>
        <p:spPr>
          <a:xfrm>
            <a:off x="426306" y="252712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F4EAC89D-B2E7-9A4A-A312-C9BEEA51563E}"/>
              </a:ext>
            </a:extLst>
          </p:cNvPr>
          <p:cNvSpPr>
            <a:spLocks/>
          </p:cNvSpPr>
          <p:nvPr/>
        </p:nvSpPr>
        <p:spPr bwMode="auto">
          <a:xfrm rot="10800000">
            <a:off x="478112" y="795786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3F42A0C-94B8-C246-8ADE-6FAFBEE62203}"/>
              </a:ext>
            </a:extLst>
          </p:cNvPr>
          <p:cNvSpPr/>
          <p:nvPr/>
        </p:nvSpPr>
        <p:spPr>
          <a:xfrm>
            <a:off x="405775" y="156476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8806815-0C99-244F-A300-667E69CEE2A4}"/>
              </a:ext>
            </a:extLst>
          </p:cNvPr>
          <p:cNvSpPr/>
          <p:nvPr/>
        </p:nvSpPr>
        <p:spPr>
          <a:xfrm>
            <a:off x="2606721" y="298919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4E9D2C5-F672-F847-838E-4BC5AC979363}"/>
              </a:ext>
            </a:extLst>
          </p:cNvPr>
          <p:cNvSpPr/>
          <p:nvPr/>
        </p:nvSpPr>
        <p:spPr>
          <a:xfrm>
            <a:off x="2697373" y="390594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B1706FC-399A-4645-8141-7FFA47BE65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9"/>
          <a:stretch/>
        </p:blipFill>
        <p:spPr>
          <a:xfrm>
            <a:off x="4037292" y="697344"/>
            <a:ext cx="2568345" cy="1609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058241AF-A1D7-274F-8508-19DDFBDF4C3E}"/>
              </a:ext>
            </a:extLst>
          </p:cNvPr>
          <p:cNvSpPr/>
          <p:nvPr/>
        </p:nvSpPr>
        <p:spPr>
          <a:xfrm>
            <a:off x="3985997" y="60075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6BFBD0F-860B-9544-B05F-E819DCD7C74E}"/>
              </a:ext>
            </a:extLst>
          </p:cNvPr>
          <p:cNvGrpSpPr/>
          <p:nvPr/>
        </p:nvGrpSpPr>
        <p:grpSpPr>
          <a:xfrm>
            <a:off x="3747220" y="2845571"/>
            <a:ext cx="3087407" cy="1028152"/>
            <a:chOff x="3751976" y="3519652"/>
            <a:chExt cx="3087407" cy="102815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2E8F485-8D76-8F49-8E3E-2E525BAA27F8}"/>
                </a:ext>
              </a:extLst>
            </p:cNvPr>
            <p:cNvSpPr/>
            <p:nvPr/>
          </p:nvSpPr>
          <p:spPr>
            <a:xfrm>
              <a:off x="3751976" y="3519652"/>
              <a:ext cx="3087407" cy="102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5" name="사각형: 둥근 모서리 42">
              <a:extLst>
                <a:ext uri="{FF2B5EF4-FFF2-40B4-BE49-F238E27FC236}">
                  <a16:creationId xmlns:a16="http://schemas.microsoft.com/office/drawing/2014/main" id="{EB652BE8-9CF5-2743-8B34-1AA1DF593F91}"/>
                </a:ext>
              </a:extLst>
            </p:cNvPr>
            <p:cNvSpPr/>
            <p:nvPr/>
          </p:nvSpPr>
          <p:spPr>
            <a:xfrm>
              <a:off x="5395322" y="4174201"/>
              <a:ext cx="895476" cy="283736"/>
            </a:xfrm>
            <a:prstGeom prst="roundRect">
              <a:avLst>
                <a:gd name="adj" fmla="val 14484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예</a:t>
              </a:r>
              <a:r>
                <a:rPr lang="en-US" altLang="ko-KR" sz="800" b="1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있습니다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6E4EEE0-8267-334C-928A-6328B4CCA7B6}"/>
                </a:ext>
              </a:extLst>
            </p:cNvPr>
            <p:cNvSpPr/>
            <p:nvPr/>
          </p:nvSpPr>
          <p:spPr>
            <a:xfrm>
              <a:off x="3789074" y="3586626"/>
              <a:ext cx="297558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선택된 일정에 제출할 </a:t>
              </a:r>
              <a:r>
                <a:rPr lang="ko-KR" altLang="en-US" sz="9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봉사보고가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 있습니까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?</a:t>
              </a:r>
            </a:p>
            <a:p>
              <a:endPara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9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아니오를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 누르면 없음으로 제출됩니다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.)</a:t>
              </a:r>
            </a:p>
          </p:txBody>
        </p:sp>
        <p:sp>
          <p:nvSpPr>
            <p:cNvPr id="47" name="사각형: 둥근 모서리 42">
              <a:extLst>
                <a:ext uri="{FF2B5EF4-FFF2-40B4-BE49-F238E27FC236}">
                  <a16:creationId xmlns:a16="http://schemas.microsoft.com/office/drawing/2014/main" id="{672C74C8-1527-8340-9A18-AFA2F2E2DD28}"/>
                </a:ext>
              </a:extLst>
            </p:cNvPr>
            <p:cNvSpPr/>
            <p:nvPr/>
          </p:nvSpPr>
          <p:spPr>
            <a:xfrm>
              <a:off x="4194144" y="4176608"/>
              <a:ext cx="1023895" cy="283736"/>
            </a:xfrm>
            <a:prstGeom prst="roundRect">
              <a:avLst>
                <a:gd name="adj" fmla="val 14484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아니오</a:t>
              </a:r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없습니다</a:t>
              </a: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639A5D4A-76E9-9D44-A9B2-2A03766CF0AC}"/>
              </a:ext>
            </a:extLst>
          </p:cNvPr>
          <p:cNvSpPr/>
          <p:nvPr/>
        </p:nvSpPr>
        <p:spPr>
          <a:xfrm>
            <a:off x="3656569" y="275491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26E0AAF-D612-154B-95A8-736DAFA84BE1}"/>
              </a:ext>
            </a:extLst>
          </p:cNvPr>
          <p:cNvGrpSpPr/>
          <p:nvPr/>
        </p:nvGrpSpPr>
        <p:grpSpPr>
          <a:xfrm>
            <a:off x="3751976" y="5334548"/>
            <a:ext cx="3087407" cy="1028152"/>
            <a:chOff x="3751976" y="4959561"/>
            <a:chExt cx="3087407" cy="102815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C3EE74-D5AB-944F-A5FB-167B4640646E}"/>
                </a:ext>
              </a:extLst>
            </p:cNvPr>
            <p:cNvSpPr/>
            <p:nvPr/>
          </p:nvSpPr>
          <p:spPr>
            <a:xfrm>
              <a:off x="3751976" y="4959561"/>
              <a:ext cx="3087407" cy="102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2" name="사각형: 둥근 모서리 42">
              <a:extLst>
                <a:ext uri="{FF2B5EF4-FFF2-40B4-BE49-F238E27FC236}">
                  <a16:creationId xmlns:a16="http://schemas.microsoft.com/office/drawing/2014/main" id="{7C70130E-8A44-264A-9C51-DC4FEE24A65F}"/>
                </a:ext>
              </a:extLst>
            </p:cNvPr>
            <p:cNvSpPr/>
            <p:nvPr/>
          </p:nvSpPr>
          <p:spPr>
            <a:xfrm>
              <a:off x="5832961" y="5614110"/>
              <a:ext cx="848846" cy="283736"/>
            </a:xfrm>
            <a:prstGeom prst="roundRect">
              <a:avLst>
                <a:gd name="adj" fmla="val 2384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B55653F-29BB-9A45-B96E-2A7110C27DA6}"/>
                </a:ext>
              </a:extLst>
            </p:cNvPr>
            <p:cNvSpPr/>
            <p:nvPr/>
          </p:nvSpPr>
          <p:spPr>
            <a:xfrm>
              <a:off x="3789074" y="5026535"/>
              <a:ext cx="297558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봉사보고가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 없음으로 제출되었습니다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</a:t>
              </a:r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BFFBDE26-E20D-6B48-AAD7-53B040E13586}"/>
              </a:ext>
            </a:extLst>
          </p:cNvPr>
          <p:cNvSpPr/>
          <p:nvPr/>
        </p:nvSpPr>
        <p:spPr>
          <a:xfrm>
            <a:off x="3661325" y="524389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02149D-00C0-8945-988B-B7018947D204}"/>
              </a:ext>
            </a:extLst>
          </p:cNvPr>
          <p:cNvGrpSpPr/>
          <p:nvPr/>
        </p:nvGrpSpPr>
        <p:grpSpPr>
          <a:xfrm>
            <a:off x="3747220" y="4087249"/>
            <a:ext cx="3087407" cy="1028152"/>
            <a:chOff x="3751976" y="4959561"/>
            <a:chExt cx="3087407" cy="102815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E69AF2F-F0A5-374D-87DF-D0BAE1F82EE3}"/>
                </a:ext>
              </a:extLst>
            </p:cNvPr>
            <p:cNvSpPr/>
            <p:nvPr/>
          </p:nvSpPr>
          <p:spPr>
            <a:xfrm>
              <a:off x="3751976" y="4959561"/>
              <a:ext cx="3087407" cy="102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7" name="사각형: 둥근 모서리 42">
              <a:extLst>
                <a:ext uri="{FF2B5EF4-FFF2-40B4-BE49-F238E27FC236}">
                  <a16:creationId xmlns:a16="http://schemas.microsoft.com/office/drawing/2014/main" id="{285C4F9D-8538-7F43-893E-5E4564873286}"/>
                </a:ext>
              </a:extLst>
            </p:cNvPr>
            <p:cNvSpPr/>
            <p:nvPr/>
          </p:nvSpPr>
          <p:spPr>
            <a:xfrm>
              <a:off x="5832961" y="5614110"/>
              <a:ext cx="848846" cy="283736"/>
            </a:xfrm>
            <a:prstGeom prst="roundRect">
              <a:avLst>
                <a:gd name="adj" fmla="val 2384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00CEFE3-E2F6-4F4B-A720-B5E014E4D5F7}"/>
                </a:ext>
              </a:extLst>
            </p:cNvPr>
            <p:cNvSpPr/>
            <p:nvPr/>
          </p:nvSpPr>
          <p:spPr>
            <a:xfrm>
              <a:off x="3789074" y="5026535"/>
              <a:ext cx="297558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봉사보고</a:t>
              </a:r>
              <a:r>
                <a:rPr lang="ko-KR" altLang="en-US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 화면으로 이동합니다</a:t>
              </a:r>
              <a:r>
                <a:rPr lang="en-US" altLang="ko-KR" sz="9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.</a:t>
              </a:r>
              <a:endPara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B0E3D724-FB5F-F64C-B449-ACD265B5C3E7}"/>
              </a:ext>
            </a:extLst>
          </p:cNvPr>
          <p:cNvSpPr/>
          <p:nvPr/>
        </p:nvSpPr>
        <p:spPr>
          <a:xfrm>
            <a:off x="3656569" y="399659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240BD05B-7B1A-4546-AF81-41870F7A5813}"/>
              </a:ext>
            </a:extLst>
          </p:cNvPr>
          <p:cNvSpPr/>
          <p:nvPr/>
        </p:nvSpPr>
        <p:spPr>
          <a:xfrm>
            <a:off x="2849880" y="4376218"/>
            <a:ext cx="361005" cy="206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700" b="1" dirty="0">
                <a:solidFill>
                  <a:schemeClr val="bg1">
                    <a:lumMod val="65000"/>
                  </a:schemeClr>
                </a:solidFill>
              </a:rPr>
              <a:t>제출</a:t>
            </a:r>
            <a:endParaRPr kumimoji="1"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8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3578267" y="2721114"/>
            <a:ext cx="274947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푸시메시지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69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2BB6B59-26BD-DB48-B6E1-643D272600F0}"/>
              </a:ext>
            </a:extLst>
          </p:cNvPr>
          <p:cNvSpPr/>
          <p:nvPr/>
        </p:nvSpPr>
        <p:spPr>
          <a:xfrm>
            <a:off x="3172786" y="732126"/>
            <a:ext cx="181304" cy="1813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FE999-357D-D148-95CB-2EA9B421A45E}"/>
              </a:ext>
            </a:extLst>
          </p:cNvPr>
          <p:cNvSpPr txBox="1"/>
          <p:nvPr/>
        </p:nvSpPr>
        <p:spPr>
          <a:xfrm>
            <a:off x="419206" y="1129425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푸시메시지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986F178-6ED9-5D40-A621-81E7D909B49C}"/>
              </a:ext>
            </a:extLst>
          </p:cNvPr>
          <p:cNvSpPr>
            <a:spLocks/>
          </p:cNvSpPr>
          <p:nvPr/>
        </p:nvSpPr>
        <p:spPr bwMode="auto">
          <a:xfrm rot="10800000">
            <a:off x="478112" y="795786"/>
            <a:ext cx="225731" cy="166781"/>
          </a:xfrm>
          <a:custGeom>
            <a:avLst/>
            <a:gdLst>
              <a:gd name="T0" fmla="*/ 265 w 395"/>
              <a:gd name="T1" fmla="*/ 6 h 280"/>
              <a:gd name="T2" fmla="*/ 245 w 395"/>
              <a:gd name="T3" fmla="*/ 6 h 280"/>
              <a:gd name="T4" fmla="*/ 245 w 395"/>
              <a:gd name="T5" fmla="*/ 25 h 280"/>
              <a:gd name="T6" fmla="*/ 346 w 395"/>
              <a:gd name="T7" fmla="*/ 126 h 280"/>
              <a:gd name="T8" fmla="*/ 14 w 395"/>
              <a:gd name="T9" fmla="*/ 126 h 280"/>
              <a:gd name="T10" fmla="*/ 0 w 395"/>
              <a:gd name="T11" fmla="*/ 140 h 280"/>
              <a:gd name="T12" fmla="*/ 14 w 395"/>
              <a:gd name="T13" fmla="*/ 154 h 280"/>
              <a:gd name="T14" fmla="*/ 346 w 395"/>
              <a:gd name="T15" fmla="*/ 154 h 280"/>
              <a:gd name="T16" fmla="*/ 245 w 395"/>
              <a:gd name="T17" fmla="*/ 254 h 280"/>
              <a:gd name="T18" fmla="*/ 245 w 395"/>
              <a:gd name="T19" fmla="*/ 274 h 280"/>
              <a:gd name="T20" fmla="*/ 265 w 395"/>
              <a:gd name="T21" fmla="*/ 274 h 280"/>
              <a:gd name="T22" fmla="*/ 389 w 395"/>
              <a:gd name="T23" fmla="*/ 150 h 280"/>
              <a:gd name="T24" fmla="*/ 389 w 395"/>
              <a:gd name="T25" fmla="*/ 130 h 280"/>
              <a:gd name="T26" fmla="*/ 265 w 395"/>
              <a:gd name="T27" fmla="*/ 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280">
                <a:moveTo>
                  <a:pt x="265" y="6"/>
                </a:moveTo>
                <a:cubicBezTo>
                  <a:pt x="260" y="0"/>
                  <a:pt x="251" y="0"/>
                  <a:pt x="245" y="6"/>
                </a:cubicBezTo>
                <a:cubicBezTo>
                  <a:pt x="240" y="11"/>
                  <a:pt x="240" y="20"/>
                  <a:pt x="245" y="25"/>
                </a:cubicBezTo>
                <a:lnTo>
                  <a:pt x="346" y="126"/>
                </a:lnTo>
                <a:lnTo>
                  <a:pt x="14" y="126"/>
                </a:lnTo>
                <a:cubicBezTo>
                  <a:pt x="6" y="126"/>
                  <a:pt x="0" y="132"/>
                  <a:pt x="0" y="140"/>
                </a:cubicBezTo>
                <a:cubicBezTo>
                  <a:pt x="0" y="147"/>
                  <a:pt x="6" y="154"/>
                  <a:pt x="14" y="154"/>
                </a:cubicBezTo>
                <a:lnTo>
                  <a:pt x="346" y="154"/>
                </a:lnTo>
                <a:lnTo>
                  <a:pt x="245" y="254"/>
                </a:lnTo>
                <a:cubicBezTo>
                  <a:pt x="240" y="260"/>
                  <a:pt x="240" y="269"/>
                  <a:pt x="245" y="274"/>
                </a:cubicBezTo>
                <a:cubicBezTo>
                  <a:pt x="251" y="280"/>
                  <a:pt x="260" y="280"/>
                  <a:pt x="265" y="274"/>
                </a:cubicBezTo>
                <a:lnTo>
                  <a:pt x="389" y="150"/>
                </a:lnTo>
                <a:cubicBezTo>
                  <a:pt x="395" y="144"/>
                  <a:pt x="395" y="135"/>
                  <a:pt x="389" y="130"/>
                </a:cubicBezTo>
                <a:lnTo>
                  <a:pt x="265" y="6"/>
                </a:lnTo>
                <a:close/>
              </a:path>
            </a:pathLst>
          </a:custGeom>
          <a:solidFill>
            <a:srgbClr val="1E20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166C4-9240-DE40-95C8-9D48F752853D}"/>
              </a:ext>
            </a:extLst>
          </p:cNvPr>
          <p:cNvSpPr/>
          <p:nvPr/>
        </p:nvSpPr>
        <p:spPr>
          <a:xfrm>
            <a:off x="2976241" y="689448"/>
            <a:ext cx="393090" cy="363066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2B7A-7665-4545-B9AC-FE6D5C34FFD7}"/>
              </a:ext>
            </a:extLst>
          </p:cNvPr>
          <p:cNvSpPr txBox="1"/>
          <p:nvPr/>
        </p:nvSpPr>
        <p:spPr>
          <a:xfrm>
            <a:off x="492099" y="1597805"/>
            <a:ext cx="2771339" cy="519920"/>
          </a:xfrm>
          <a:prstGeom prst="roundRect">
            <a:avLst/>
          </a:prstGeom>
          <a:solidFill>
            <a:srgbClr val="F7FFE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봉사지원요청알림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일자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2019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6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시간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오전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10:00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부터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총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9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타임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34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장소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구역명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1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7DB98-E2C4-C349-AFED-62CEEAC38887}"/>
              </a:ext>
            </a:extLst>
          </p:cNvPr>
          <p:cNvSpPr txBox="1"/>
          <p:nvPr/>
        </p:nvSpPr>
        <p:spPr>
          <a:xfrm>
            <a:off x="487389" y="2172061"/>
            <a:ext cx="2776049" cy="519920"/>
          </a:xfrm>
          <a:prstGeom prst="roundRect">
            <a:avLst/>
          </a:prstGeom>
          <a:solidFill>
            <a:srgbClr val="FFE6C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>
            <a:defPPr>
              <a:defRPr lang="ko-KR"/>
            </a:defPPr>
            <a:lvl1pPr marR="0" indent="0">
              <a:spcBef>
                <a:spcPts val="0"/>
              </a:spcBef>
              <a:buSzPct val="25000"/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[</a:t>
            </a:r>
            <a:r>
              <a:rPr lang="ko-KR" altLang="en-US" dirty="0">
                <a:sym typeface="Arial"/>
              </a:rPr>
              <a:t>봉사일정알림</a:t>
            </a:r>
            <a:r>
              <a:rPr lang="en-US" altLang="ko-KR" dirty="0">
                <a:sym typeface="Arial"/>
              </a:rPr>
              <a:t>]</a:t>
            </a:r>
          </a:p>
          <a:p>
            <a:r>
              <a:rPr lang="ko-KR" altLang="en-US" dirty="0">
                <a:sym typeface="Arial"/>
              </a:rPr>
              <a:t>일자</a:t>
            </a:r>
            <a:r>
              <a:rPr lang="en-US" altLang="ko-KR" dirty="0">
                <a:sym typeface="Arial"/>
              </a:rPr>
              <a:t>: 2019</a:t>
            </a:r>
            <a:r>
              <a:rPr lang="ko-KR" altLang="en-US" dirty="0">
                <a:sym typeface="Arial"/>
              </a:rPr>
              <a:t>년 </a:t>
            </a:r>
            <a:r>
              <a:rPr lang="en-US" altLang="ko-KR" dirty="0">
                <a:sym typeface="Arial"/>
              </a:rPr>
              <a:t>6</a:t>
            </a:r>
            <a:r>
              <a:rPr lang="ko-KR" altLang="en-US" dirty="0">
                <a:sym typeface="Arial"/>
              </a:rPr>
              <a:t>월 </a:t>
            </a:r>
            <a:r>
              <a:rPr lang="en-US" altLang="ko-KR" dirty="0">
                <a:sym typeface="Arial"/>
              </a:rPr>
              <a:t>2</a:t>
            </a:r>
            <a:r>
              <a:rPr lang="ko-KR" altLang="en-US" dirty="0">
                <a:sym typeface="Arial"/>
              </a:rPr>
              <a:t>일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시간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>
                <a:sym typeface="Arial"/>
              </a:rPr>
              <a:t>오전 </a:t>
            </a:r>
            <a:r>
              <a:rPr lang="en-US" altLang="ko-KR" dirty="0">
                <a:sym typeface="Arial"/>
              </a:rPr>
              <a:t>10:00 ~ </a:t>
            </a:r>
          </a:p>
          <a:p>
            <a:r>
              <a:rPr lang="ko-KR" altLang="en-US" dirty="0">
                <a:sym typeface="Arial"/>
              </a:rPr>
              <a:t>장소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 err="1">
                <a:sym typeface="Arial"/>
              </a:rPr>
              <a:t>구역명</a:t>
            </a:r>
            <a:r>
              <a:rPr lang="en-US" altLang="ko-KR" dirty="0">
                <a:sym typeface="Arial"/>
              </a:rPr>
              <a:t>2</a:t>
            </a:r>
            <a:endParaRPr lang="ko-KR" altLang="en-US" dirty="0"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FFBF2-973B-2E44-9E1B-C94A60711B93}"/>
              </a:ext>
            </a:extLst>
          </p:cNvPr>
          <p:cNvSpPr txBox="1"/>
          <p:nvPr/>
        </p:nvSpPr>
        <p:spPr>
          <a:xfrm>
            <a:off x="487389" y="2755616"/>
            <a:ext cx="2776049" cy="519920"/>
          </a:xfrm>
          <a:prstGeom prst="roundRect">
            <a:avLst/>
          </a:prstGeom>
          <a:solidFill>
            <a:srgbClr val="F7FFE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>
            <a:defPPr>
              <a:defRPr lang="ko-KR"/>
            </a:defPPr>
            <a:lvl1pPr marR="0" indent="0">
              <a:spcBef>
                <a:spcPts val="0"/>
              </a:spcBef>
              <a:buSzPct val="25000"/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[</a:t>
            </a:r>
            <a:r>
              <a:rPr lang="ko-KR" altLang="en-US" dirty="0" err="1">
                <a:sym typeface="Arial"/>
              </a:rPr>
              <a:t>봉사지원요청알림</a:t>
            </a:r>
            <a:r>
              <a:rPr lang="en-US" altLang="ko-KR" dirty="0">
                <a:sym typeface="Arial"/>
              </a:rPr>
              <a:t>]</a:t>
            </a:r>
          </a:p>
          <a:p>
            <a:r>
              <a:rPr lang="ko-KR" altLang="en-US" dirty="0">
                <a:sym typeface="Arial"/>
              </a:rPr>
              <a:t>일자</a:t>
            </a:r>
            <a:r>
              <a:rPr lang="en-US" altLang="ko-KR" dirty="0">
                <a:sym typeface="Arial"/>
              </a:rPr>
              <a:t>: 2019</a:t>
            </a:r>
            <a:r>
              <a:rPr lang="ko-KR" altLang="en-US" dirty="0">
                <a:sym typeface="Arial"/>
              </a:rPr>
              <a:t>년 </a:t>
            </a:r>
            <a:r>
              <a:rPr lang="en-US" altLang="ko-KR" dirty="0">
                <a:sym typeface="Arial"/>
              </a:rPr>
              <a:t>6</a:t>
            </a:r>
            <a:r>
              <a:rPr lang="ko-KR" altLang="en-US" dirty="0">
                <a:sym typeface="Arial"/>
              </a:rPr>
              <a:t>월 </a:t>
            </a:r>
            <a:r>
              <a:rPr lang="en-US" altLang="ko-KR" dirty="0">
                <a:sym typeface="Arial"/>
              </a:rPr>
              <a:t>1</a:t>
            </a:r>
            <a:r>
              <a:rPr lang="ko-KR" altLang="en-US" dirty="0">
                <a:sym typeface="Arial"/>
              </a:rPr>
              <a:t>일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시간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>
                <a:sym typeface="Arial"/>
              </a:rPr>
              <a:t>오전 </a:t>
            </a:r>
            <a:r>
              <a:rPr lang="en-US" altLang="ko-KR" dirty="0">
                <a:sym typeface="Arial"/>
              </a:rPr>
              <a:t>8:00</a:t>
            </a:r>
            <a:r>
              <a:rPr lang="ko-KR" altLang="en-US" dirty="0">
                <a:sym typeface="Arial"/>
              </a:rPr>
              <a:t> </a:t>
            </a:r>
            <a:r>
              <a:rPr lang="ko-KR" altLang="en-US" dirty="0" err="1">
                <a:sym typeface="Arial"/>
              </a:rPr>
              <a:t>부터</a:t>
            </a:r>
            <a:r>
              <a:rPr lang="ko-KR" altLang="en-US" dirty="0">
                <a:sym typeface="Arial"/>
              </a:rPr>
              <a:t> 총 </a:t>
            </a:r>
            <a:r>
              <a:rPr lang="en-US" altLang="ko-KR" dirty="0">
                <a:sym typeface="Arial"/>
              </a:rPr>
              <a:t>10</a:t>
            </a:r>
            <a:r>
              <a:rPr lang="ko-KR" altLang="en-US" dirty="0">
                <a:sym typeface="Arial"/>
              </a:rPr>
              <a:t>타임 </a:t>
            </a:r>
            <a:r>
              <a:rPr lang="en-US" altLang="ko-KR" dirty="0">
                <a:sym typeface="Arial"/>
              </a:rPr>
              <a:t>35</a:t>
            </a:r>
            <a:r>
              <a:rPr lang="ko-KR" altLang="en-US" dirty="0">
                <a:sym typeface="Arial"/>
              </a:rPr>
              <a:t>명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장소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 err="1">
                <a:sym typeface="Arial"/>
              </a:rPr>
              <a:t>구역명</a:t>
            </a:r>
            <a:r>
              <a:rPr lang="en-US" altLang="ko-KR" dirty="0">
                <a:sym typeface="Arial"/>
              </a:rPr>
              <a:t>1</a:t>
            </a:r>
            <a:endParaRPr lang="ko-KR" altLang="en-US" dirty="0"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D16F0-9A16-564F-A515-E0AC7F6E04A3}"/>
              </a:ext>
            </a:extLst>
          </p:cNvPr>
          <p:cNvSpPr txBox="1"/>
          <p:nvPr/>
        </p:nvSpPr>
        <p:spPr>
          <a:xfrm>
            <a:off x="482679" y="3339171"/>
            <a:ext cx="2776049" cy="519920"/>
          </a:xfrm>
          <a:prstGeom prst="roundRect">
            <a:avLst/>
          </a:prstGeom>
          <a:solidFill>
            <a:srgbClr val="F7FFE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봉사지원요청알림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일자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2019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6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시간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오전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8:00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부터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총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8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타임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장소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구역명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CCB37-8115-144F-BAFF-8B20FF0091CB}"/>
              </a:ext>
            </a:extLst>
          </p:cNvPr>
          <p:cNvSpPr txBox="1"/>
          <p:nvPr/>
        </p:nvSpPr>
        <p:spPr>
          <a:xfrm>
            <a:off x="478111" y="3923395"/>
            <a:ext cx="2771339" cy="519920"/>
          </a:xfrm>
          <a:prstGeom prst="roundRect">
            <a:avLst/>
          </a:prstGeom>
          <a:solidFill>
            <a:srgbClr val="C4D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공지사항등록알림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공지사항이 게시판에 등록되었습니다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.</a:t>
            </a: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제목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대특공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정기 교육 마련 안내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등록일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2019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31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77E8E032-8E6C-7245-BEEA-A716B82220C8}"/>
              </a:ext>
            </a:extLst>
          </p:cNvPr>
          <p:cNvSpPr>
            <a:spLocks/>
          </p:cNvSpPr>
          <p:nvPr/>
        </p:nvSpPr>
        <p:spPr bwMode="auto">
          <a:xfrm>
            <a:off x="3087611" y="2352536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BEC438F-EECC-6844-BCDC-0B57D5BB59F3}"/>
              </a:ext>
            </a:extLst>
          </p:cNvPr>
          <p:cNvSpPr>
            <a:spLocks/>
          </p:cNvSpPr>
          <p:nvPr/>
        </p:nvSpPr>
        <p:spPr bwMode="auto">
          <a:xfrm>
            <a:off x="3087611" y="2935757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788E4DC-E99B-3444-8803-3A282D936317}"/>
              </a:ext>
            </a:extLst>
          </p:cNvPr>
          <p:cNvSpPr>
            <a:spLocks/>
          </p:cNvSpPr>
          <p:nvPr/>
        </p:nvSpPr>
        <p:spPr bwMode="auto">
          <a:xfrm>
            <a:off x="3087611" y="3519981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8A18E8A4-0DA7-6A41-A2FF-411B9D97D4F7}"/>
              </a:ext>
            </a:extLst>
          </p:cNvPr>
          <p:cNvSpPr>
            <a:spLocks/>
          </p:cNvSpPr>
          <p:nvPr/>
        </p:nvSpPr>
        <p:spPr bwMode="auto">
          <a:xfrm>
            <a:off x="3085734" y="4103870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C14DBEB-577D-1D4E-9CAA-EC4AC9DE362C}"/>
              </a:ext>
            </a:extLst>
          </p:cNvPr>
          <p:cNvSpPr>
            <a:spLocks/>
          </p:cNvSpPr>
          <p:nvPr/>
        </p:nvSpPr>
        <p:spPr bwMode="auto">
          <a:xfrm>
            <a:off x="3085734" y="1775038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C590D9-7F17-B44F-82F2-F4E4F5459EE1}"/>
              </a:ext>
            </a:extLst>
          </p:cNvPr>
          <p:cNvSpPr txBox="1"/>
          <p:nvPr/>
        </p:nvSpPr>
        <p:spPr>
          <a:xfrm>
            <a:off x="478111" y="4506950"/>
            <a:ext cx="2776049" cy="519920"/>
          </a:xfrm>
          <a:prstGeom prst="roundRect">
            <a:avLst/>
          </a:prstGeom>
          <a:solidFill>
            <a:srgbClr val="F7FFE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>
            <a:defPPr>
              <a:defRPr lang="ko-KR"/>
            </a:defPPr>
            <a:lvl1pPr marR="0" indent="0">
              <a:spcBef>
                <a:spcPts val="0"/>
              </a:spcBef>
              <a:buSzPct val="25000"/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[</a:t>
            </a:r>
            <a:r>
              <a:rPr lang="ko-KR" altLang="en-US" dirty="0" err="1">
                <a:sym typeface="Arial"/>
              </a:rPr>
              <a:t>봉사지원요청알림</a:t>
            </a:r>
            <a:r>
              <a:rPr lang="en-US" altLang="ko-KR" dirty="0">
                <a:sym typeface="Arial"/>
              </a:rPr>
              <a:t>]</a:t>
            </a:r>
          </a:p>
          <a:p>
            <a:r>
              <a:rPr lang="ko-KR" altLang="en-US" dirty="0">
                <a:sym typeface="Arial"/>
              </a:rPr>
              <a:t>일자</a:t>
            </a:r>
            <a:r>
              <a:rPr lang="en-US" altLang="ko-KR" dirty="0">
                <a:sym typeface="Arial"/>
              </a:rPr>
              <a:t>: 2019</a:t>
            </a:r>
            <a:r>
              <a:rPr lang="ko-KR" altLang="en-US" dirty="0">
                <a:sym typeface="Arial"/>
              </a:rPr>
              <a:t>년 </a:t>
            </a:r>
            <a:r>
              <a:rPr lang="en-US" altLang="ko-KR" dirty="0">
                <a:sym typeface="Arial"/>
              </a:rPr>
              <a:t>5</a:t>
            </a:r>
            <a:r>
              <a:rPr lang="ko-KR" altLang="en-US" dirty="0">
                <a:sym typeface="Arial"/>
              </a:rPr>
              <a:t>월 </a:t>
            </a:r>
            <a:r>
              <a:rPr lang="en-US" altLang="ko-KR" dirty="0">
                <a:sym typeface="Arial"/>
              </a:rPr>
              <a:t>31</a:t>
            </a:r>
            <a:r>
              <a:rPr lang="ko-KR" altLang="en-US" dirty="0">
                <a:sym typeface="Arial"/>
              </a:rPr>
              <a:t>일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시간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>
                <a:sym typeface="Arial"/>
              </a:rPr>
              <a:t>오전 </a:t>
            </a:r>
            <a:r>
              <a:rPr lang="en-US" altLang="ko-KR" dirty="0">
                <a:sym typeface="Arial"/>
              </a:rPr>
              <a:t>8:00</a:t>
            </a:r>
            <a:r>
              <a:rPr lang="ko-KR" altLang="en-US" dirty="0">
                <a:sym typeface="Arial"/>
              </a:rPr>
              <a:t> </a:t>
            </a:r>
            <a:r>
              <a:rPr lang="ko-KR" altLang="en-US" dirty="0" err="1">
                <a:sym typeface="Arial"/>
              </a:rPr>
              <a:t>부터</a:t>
            </a:r>
            <a:r>
              <a:rPr lang="ko-KR" altLang="en-US" dirty="0">
                <a:sym typeface="Arial"/>
              </a:rPr>
              <a:t> 총 </a:t>
            </a:r>
            <a:r>
              <a:rPr lang="en-US" altLang="ko-KR" dirty="0">
                <a:sym typeface="Arial"/>
              </a:rPr>
              <a:t>10</a:t>
            </a:r>
            <a:r>
              <a:rPr lang="ko-KR" altLang="en-US" dirty="0">
                <a:sym typeface="Arial"/>
              </a:rPr>
              <a:t>타임 </a:t>
            </a:r>
            <a:r>
              <a:rPr lang="en-US" altLang="ko-KR" dirty="0">
                <a:sym typeface="Arial"/>
              </a:rPr>
              <a:t>35</a:t>
            </a:r>
            <a:r>
              <a:rPr lang="ko-KR" altLang="en-US" dirty="0">
                <a:sym typeface="Arial"/>
              </a:rPr>
              <a:t>명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장소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 err="1">
                <a:sym typeface="Arial"/>
              </a:rPr>
              <a:t>구역명</a:t>
            </a:r>
            <a:r>
              <a:rPr lang="en-US" altLang="ko-KR" dirty="0">
                <a:sym typeface="Arial"/>
              </a:rPr>
              <a:t>1</a:t>
            </a:r>
            <a:endParaRPr lang="ko-KR" altLang="en-US" dirty="0"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38E20D-7193-1947-BC8A-8EEBE29B7027}"/>
              </a:ext>
            </a:extLst>
          </p:cNvPr>
          <p:cNvSpPr txBox="1"/>
          <p:nvPr/>
        </p:nvSpPr>
        <p:spPr>
          <a:xfrm>
            <a:off x="473401" y="5090505"/>
            <a:ext cx="2776049" cy="519920"/>
          </a:xfrm>
          <a:prstGeom prst="roundRect">
            <a:avLst/>
          </a:prstGeom>
          <a:solidFill>
            <a:srgbClr val="F7FFE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봉사지원요청알림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일자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2019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5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월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31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일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시간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오전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8:00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부터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총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8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타임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장소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구역명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2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55ED350-8431-654C-93E5-6DF785722789}"/>
              </a:ext>
            </a:extLst>
          </p:cNvPr>
          <p:cNvSpPr>
            <a:spLocks/>
          </p:cNvSpPr>
          <p:nvPr/>
        </p:nvSpPr>
        <p:spPr bwMode="auto">
          <a:xfrm>
            <a:off x="3078333" y="4687091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9B79182-F9D2-C04A-89D0-F9BBD469CAC0}"/>
              </a:ext>
            </a:extLst>
          </p:cNvPr>
          <p:cNvSpPr>
            <a:spLocks/>
          </p:cNvSpPr>
          <p:nvPr/>
        </p:nvSpPr>
        <p:spPr bwMode="auto">
          <a:xfrm>
            <a:off x="3078333" y="5271315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EAC4105-3D2C-9C49-AB33-E7A52974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70881"/>
              </p:ext>
            </p:extLst>
          </p:nvPr>
        </p:nvGraphicFramePr>
        <p:xfrm>
          <a:off x="7032334" y="535701"/>
          <a:ext cx="2768891" cy="5293396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세 가지 유형의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컬러로 구분되어 날짜 역순으로 화면 위에서 아래로 표시됨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메뉴 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읽지 않은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수가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앱뱃지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아이콘으로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유형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봉사지원요청알림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요일인도자가 지원요청하면 기존에 시간대마다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알람이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울리던 것을 해당 구역의 필요한 시간대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타임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수와 인원 수를 합하여 메시지로 구성함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메시지를 누르면 해당 일자의 해당 구역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화면으로 이동함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푸시메시지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 유형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2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봉사일정알림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34" charset="-127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로그인한 봉사자가 계획된 봉사 일정 하루 전에 푸시 메시지가 전송됨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34" charset="-127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메시지를 누르면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해당일자의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 해당 구역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봉사계획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 화면으로 이동함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34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푸시메시지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 유형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공지사항등록알림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34" charset="-127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공지사항에 새 글이 등록되면 봉사자들에게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푸시메시지가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 전송됨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34" charset="-127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34" charset="-127"/>
                          <a:cs typeface="+mn-cs"/>
                          <a:sym typeface="Wingdings" pitchFamily="2" charset="2"/>
                        </a:rPr>
                        <a:t>메시지를 누르면 해당 공지사항글의 상세보기 화면으로 이동함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34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유형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봉사자가 특정 타임 지원버튼 누를 경우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봉사자참여등록알림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PUSH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 전송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타임 불참 버튼 누를 경우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봉사자불참알림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PUSH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 전송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C53D8444-E4E0-7941-9765-BCE7265D5CD8}"/>
              </a:ext>
            </a:extLst>
          </p:cNvPr>
          <p:cNvSpPr/>
          <p:nvPr/>
        </p:nvSpPr>
        <p:spPr>
          <a:xfrm>
            <a:off x="410888" y="105251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5B5A70E-5279-E945-BE8E-5DCAF959C3CA}"/>
              </a:ext>
            </a:extLst>
          </p:cNvPr>
          <p:cNvSpPr/>
          <p:nvPr/>
        </p:nvSpPr>
        <p:spPr>
          <a:xfrm>
            <a:off x="382749" y="393470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945B024-C3A3-FA40-AE09-332B02952A45}"/>
              </a:ext>
            </a:extLst>
          </p:cNvPr>
          <p:cNvSpPr/>
          <p:nvPr/>
        </p:nvSpPr>
        <p:spPr>
          <a:xfrm>
            <a:off x="382749" y="2174046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4B7E547-CBF6-6E48-999B-AD8696E9C0E7}"/>
              </a:ext>
            </a:extLst>
          </p:cNvPr>
          <p:cNvSpPr/>
          <p:nvPr/>
        </p:nvSpPr>
        <p:spPr>
          <a:xfrm>
            <a:off x="382749" y="159780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5F5F6B-76AD-9B4A-A16A-533B891A5F49}"/>
              </a:ext>
            </a:extLst>
          </p:cNvPr>
          <p:cNvSpPr/>
          <p:nvPr/>
        </p:nvSpPr>
        <p:spPr>
          <a:xfrm>
            <a:off x="2873667" y="62514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271AA5-7FEF-44DB-AD38-CA4E479B56E4}"/>
              </a:ext>
            </a:extLst>
          </p:cNvPr>
          <p:cNvSpPr txBox="1"/>
          <p:nvPr/>
        </p:nvSpPr>
        <p:spPr>
          <a:xfrm>
            <a:off x="3941027" y="2183711"/>
            <a:ext cx="2776049" cy="519920"/>
          </a:xfrm>
          <a:prstGeom prst="roundRect">
            <a:avLst/>
          </a:prstGeom>
          <a:solidFill>
            <a:srgbClr val="FFE6C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>
            <a:defPPr>
              <a:defRPr lang="ko-KR"/>
            </a:defPPr>
            <a:lvl1pPr marR="0" indent="0">
              <a:spcBef>
                <a:spcPts val="0"/>
              </a:spcBef>
              <a:buSzPct val="25000"/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[</a:t>
            </a:r>
            <a:r>
              <a:rPr lang="ko-KR" altLang="en-US" dirty="0" err="1">
                <a:sym typeface="Arial"/>
              </a:rPr>
              <a:t>봉사자참여등록알림</a:t>
            </a:r>
            <a:r>
              <a:rPr lang="en-US" altLang="ko-KR" dirty="0">
                <a:sym typeface="Arial"/>
              </a:rPr>
              <a:t>]</a:t>
            </a:r>
          </a:p>
          <a:p>
            <a:r>
              <a:rPr lang="ko-KR" altLang="en-US" dirty="0">
                <a:sym typeface="Arial"/>
              </a:rPr>
              <a:t>일시</a:t>
            </a:r>
            <a:r>
              <a:rPr lang="en-US" altLang="ko-KR" dirty="0">
                <a:sym typeface="Arial"/>
              </a:rPr>
              <a:t>: 2019</a:t>
            </a:r>
            <a:r>
              <a:rPr lang="ko-KR" altLang="en-US" dirty="0">
                <a:sym typeface="Arial"/>
              </a:rPr>
              <a:t>년 </a:t>
            </a:r>
            <a:r>
              <a:rPr lang="en-US" altLang="ko-KR" dirty="0">
                <a:sym typeface="Arial"/>
              </a:rPr>
              <a:t>6</a:t>
            </a:r>
            <a:r>
              <a:rPr lang="ko-KR" altLang="en-US" dirty="0">
                <a:sym typeface="Arial"/>
              </a:rPr>
              <a:t>월 </a:t>
            </a:r>
            <a:r>
              <a:rPr lang="en-US" altLang="ko-KR" dirty="0">
                <a:sym typeface="Arial"/>
              </a:rPr>
              <a:t>2</a:t>
            </a:r>
            <a:r>
              <a:rPr lang="ko-KR" altLang="en-US" dirty="0">
                <a:sym typeface="Arial"/>
              </a:rPr>
              <a:t>일 </a:t>
            </a:r>
            <a:r>
              <a:rPr lang="en-US" altLang="ko-KR" dirty="0">
                <a:sym typeface="Arial"/>
              </a:rPr>
              <a:t>/ </a:t>
            </a:r>
            <a:r>
              <a:rPr lang="ko-KR" altLang="en-US" dirty="0">
                <a:sym typeface="Arial"/>
              </a:rPr>
              <a:t>오전 </a:t>
            </a:r>
            <a:r>
              <a:rPr lang="en-US" altLang="ko-KR" dirty="0">
                <a:sym typeface="Arial"/>
              </a:rPr>
              <a:t>10:00 ~</a:t>
            </a:r>
            <a:r>
              <a:rPr lang="ko-KR" altLang="en-US" dirty="0">
                <a:sym typeface="Arial"/>
              </a:rPr>
              <a:t> 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장소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 err="1">
                <a:sym typeface="Arial"/>
              </a:rPr>
              <a:t>구역명</a:t>
            </a:r>
            <a:r>
              <a:rPr lang="en-US" altLang="ko-KR" dirty="0">
                <a:sym typeface="Arial"/>
              </a:rPr>
              <a:t>1</a:t>
            </a:r>
          </a:p>
          <a:p>
            <a:r>
              <a:rPr lang="ko-KR" altLang="en-US" dirty="0">
                <a:sym typeface="Arial"/>
              </a:rPr>
              <a:t>지원자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>
                <a:sym typeface="Arial"/>
              </a:rPr>
              <a:t>이공의</a:t>
            </a:r>
            <a:r>
              <a:rPr lang="en-US" altLang="ko-KR" dirty="0">
                <a:sym typeface="Arial"/>
              </a:rPr>
              <a:t>(</a:t>
            </a:r>
            <a:r>
              <a:rPr lang="ko-KR" altLang="en-US" dirty="0" err="1">
                <a:sym typeface="Arial"/>
              </a:rPr>
              <a:t>서울수서</a:t>
            </a:r>
            <a:r>
              <a:rPr lang="en-US" altLang="ko-KR" dirty="0">
                <a:sym typeface="Arial"/>
              </a:rPr>
              <a:t>)</a:t>
            </a:r>
            <a:endParaRPr lang="ko-KR" altLang="en-US" dirty="0">
              <a:sym typeface="Arial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9C67F396-5DB9-40F8-B263-2CC3FCA99855}"/>
              </a:ext>
            </a:extLst>
          </p:cNvPr>
          <p:cNvSpPr>
            <a:spLocks/>
          </p:cNvSpPr>
          <p:nvPr/>
        </p:nvSpPr>
        <p:spPr bwMode="auto">
          <a:xfrm>
            <a:off x="6541249" y="2363852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D43E2F-0EAB-4B29-8F9F-73561D1D6191}"/>
              </a:ext>
            </a:extLst>
          </p:cNvPr>
          <p:cNvSpPr txBox="1"/>
          <p:nvPr/>
        </p:nvSpPr>
        <p:spPr>
          <a:xfrm>
            <a:off x="3941027" y="2834767"/>
            <a:ext cx="2776049" cy="519920"/>
          </a:xfrm>
          <a:prstGeom prst="roundRect">
            <a:avLst/>
          </a:prstGeom>
          <a:solidFill>
            <a:srgbClr val="FFE6C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0" rtlCol="0" anchor="ctr" anchorCtr="0">
            <a:noAutofit/>
          </a:bodyPr>
          <a:lstStyle>
            <a:defPPr>
              <a:defRPr lang="ko-KR"/>
            </a:defPPr>
            <a:lvl1pPr marR="0" indent="0">
              <a:spcBef>
                <a:spcPts val="0"/>
              </a:spcBef>
              <a:buSzPct val="25000"/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[</a:t>
            </a:r>
            <a:r>
              <a:rPr lang="ko-KR" altLang="en-US" dirty="0" err="1">
                <a:sym typeface="Arial"/>
              </a:rPr>
              <a:t>봉사자불참알림</a:t>
            </a:r>
            <a:r>
              <a:rPr lang="en-US" altLang="ko-KR" dirty="0">
                <a:sym typeface="Arial"/>
              </a:rPr>
              <a:t>]</a:t>
            </a:r>
          </a:p>
          <a:p>
            <a:r>
              <a:rPr lang="ko-KR" altLang="en-US" dirty="0">
                <a:sym typeface="Arial"/>
              </a:rPr>
              <a:t>일시</a:t>
            </a:r>
            <a:r>
              <a:rPr lang="en-US" altLang="ko-KR" dirty="0">
                <a:sym typeface="Arial"/>
              </a:rPr>
              <a:t>: 2019</a:t>
            </a:r>
            <a:r>
              <a:rPr lang="ko-KR" altLang="en-US" dirty="0">
                <a:sym typeface="Arial"/>
              </a:rPr>
              <a:t>년 </a:t>
            </a:r>
            <a:r>
              <a:rPr lang="en-US" altLang="ko-KR" dirty="0">
                <a:sym typeface="Arial"/>
              </a:rPr>
              <a:t>6</a:t>
            </a:r>
            <a:r>
              <a:rPr lang="ko-KR" altLang="en-US" dirty="0">
                <a:sym typeface="Arial"/>
              </a:rPr>
              <a:t>월 </a:t>
            </a:r>
            <a:r>
              <a:rPr lang="en-US" altLang="ko-KR" dirty="0">
                <a:sym typeface="Arial"/>
              </a:rPr>
              <a:t>2</a:t>
            </a:r>
            <a:r>
              <a:rPr lang="ko-KR" altLang="en-US" dirty="0">
                <a:sym typeface="Arial"/>
              </a:rPr>
              <a:t>일 </a:t>
            </a:r>
            <a:r>
              <a:rPr lang="en-US" altLang="ko-KR" dirty="0">
                <a:sym typeface="Arial"/>
              </a:rPr>
              <a:t>/ </a:t>
            </a:r>
            <a:r>
              <a:rPr lang="ko-KR" altLang="en-US" dirty="0">
                <a:sym typeface="Arial"/>
              </a:rPr>
              <a:t>오전 </a:t>
            </a:r>
            <a:r>
              <a:rPr lang="en-US" altLang="ko-KR" dirty="0">
                <a:sym typeface="Arial"/>
              </a:rPr>
              <a:t>10:00 ~</a:t>
            </a:r>
            <a:r>
              <a:rPr lang="ko-KR" altLang="en-US" dirty="0">
                <a:sym typeface="Arial"/>
              </a:rPr>
              <a:t> 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장소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 err="1">
                <a:sym typeface="Arial"/>
              </a:rPr>
              <a:t>구역명</a:t>
            </a:r>
            <a:r>
              <a:rPr lang="en-US" altLang="ko-KR" dirty="0">
                <a:sym typeface="Arial"/>
              </a:rPr>
              <a:t>1</a:t>
            </a:r>
          </a:p>
          <a:p>
            <a:r>
              <a:rPr lang="ko-KR" altLang="en-US" dirty="0">
                <a:sym typeface="Arial"/>
              </a:rPr>
              <a:t>불참자</a:t>
            </a:r>
            <a:r>
              <a:rPr lang="en-US" altLang="ko-KR" dirty="0">
                <a:sym typeface="Arial"/>
              </a:rPr>
              <a:t>: </a:t>
            </a:r>
            <a:r>
              <a:rPr lang="ko-KR" altLang="en-US" dirty="0">
                <a:sym typeface="Arial"/>
              </a:rPr>
              <a:t>이공의</a:t>
            </a:r>
            <a:r>
              <a:rPr lang="en-US" altLang="ko-KR" dirty="0">
                <a:sym typeface="Arial"/>
              </a:rPr>
              <a:t>(</a:t>
            </a:r>
            <a:r>
              <a:rPr lang="ko-KR" altLang="en-US" dirty="0" err="1">
                <a:sym typeface="Arial"/>
              </a:rPr>
              <a:t>서울수서</a:t>
            </a:r>
            <a:r>
              <a:rPr lang="en-US" altLang="ko-KR" dirty="0">
                <a:sym typeface="Arial"/>
              </a:rPr>
              <a:t>)</a:t>
            </a:r>
            <a:endParaRPr lang="ko-KR" altLang="en-US" dirty="0">
              <a:sym typeface="Arial"/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A2E2B5E5-CF59-480C-A75C-AF01FE16F221}"/>
              </a:ext>
            </a:extLst>
          </p:cNvPr>
          <p:cNvSpPr>
            <a:spLocks/>
          </p:cNvSpPr>
          <p:nvPr/>
        </p:nvSpPr>
        <p:spPr bwMode="auto">
          <a:xfrm>
            <a:off x="6541249" y="3014908"/>
            <a:ext cx="87052" cy="158970"/>
          </a:xfrm>
          <a:custGeom>
            <a:avLst/>
            <a:gdLst>
              <a:gd name="T0" fmla="*/ 3142 w 3258"/>
              <a:gd name="T1" fmla="*/ 3143 h 5726"/>
              <a:gd name="T2" fmla="*/ 713 w 3258"/>
              <a:gd name="T3" fmla="*/ 5571 h 5726"/>
              <a:gd name="T4" fmla="*/ 154 w 3258"/>
              <a:gd name="T5" fmla="*/ 5571 h 5726"/>
              <a:gd name="T6" fmla="*/ 154 w 3258"/>
              <a:gd name="T7" fmla="*/ 5012 h 5726"/>
              <a:gd name="T8" fmla="*/ 2303 w 3258"/>
              <a:gd name="T9" fmla="*/ 2863 h 5726"/>
              <a:gd name="T10" fmla="*/ 154 w 3258"/>
              <a:gd name="T11" fmla="*/ 714 h 5726"/>
              <a:gd name="T12" fmla="*/ 154 w 3258"/>
              <a:gd name="T13" fmla="*/ 155 h 5726"/>
              <a:gd name="T14" fmla="*/ 713 w 3258"/>
              <a:gd name="T15" fmla="*/ 155 h 5726"/>
              <a:gd name="T16" fmla="*/ 3142 w 3258"/>
              <a:gd name="T17" fmla="*/ 2583 h 5726"/>
              <a:gd name="T18" fmla="*/ 3258 w 3258"/>
              <a:gd name="T19" fmla="*/ 2863 h 5726"/>
              <a:gd name="T20" fmla="*/ 3142 w 3258"/>
              <a:gd name="T21" fmla="*/ 314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8" h="5726">
                <a:moveTo>
                  <a:pt x="3142" y="3143"/>
                </a:moveTo>
                <a:lnTo>
                  <a:pt x="713" y="5571"/>
                </a:lnTo>
                <a:cubicBezTo>
                  <a:pt x="559" y="5726"/>
                  <a:pt x="308" y="5726"/>
                  <a:pt x="154" y="5571"/>
                </a:cubicBezTo>
                <a:cubicBezTo>
                  <a:pt x="0" y="5417"/>
                  <a:pt x="0" y="5166"/>
                  <a:pt x="154" y="5012"/>
                </a:cubicBezTo>
                <a:lnTo>
                  <a:pt x="2303" y="2863"/>
                </a:lnTo>
                <a:lnTo>
                  <a:pt x="154" y="714"/>
                </a:lnTo>
                <a:cubicBezTo>
                  <a:pt x="0" y="560"/>
                  <a:pt x="0" y="309"/>
                  <a:pt x="154" y="155"/>
                </a:cubicBezTo>
                <a:cubicBezTo>
                  <a:pt x="309" y="0"/>
                  <a:pt x="559" y="0"/>
                  <a:pt x="713" y="155"/>
                </a:cubicBezTo>
                <a:lnTo>
                  <a:pt x="3142" y="2583"/>
                </a:lnTo>
                <a:cubicBezTo>
                  <a:pt x="3219" y="2661"/>
                  <a:pt x="3258" y="2762"/>
                  <a:pt x="3258" y="2863"/>
                </a:cubicBezTo>
                <a:cubicBezTo>
                  <a:pt x="3258" y="2964"/>
                  <a:pt x="3219" y="3065"/>
                  <a:pt x="3142" y="3143"/>
                </a:cubicBez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5BA65D0-7978-4522-A52A-8F3038268C84}"/>
              </a:ext>
            </a:extLst>
          </p:cNvPr>
          <p:cNvSpPr/>
          <p:nvPr/>
        </p:nvSpPr>
        <p:spPr>
          <a:xfrm>
            <a:off x="3850375" y="209305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3834745" y="2721114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로딩화면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25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95F619E-BCBB-43C1-823A-048A40B77B47}"/>
              </a:ext>
            </a:extLst>
          </p:cNvPr>
          <p:cNvSpPr txBox="1"/>
          <p:nvPr/>
        </p:nvSpPr>
        <p:spPr>
          <a:xfrm>
            <a:off x="391084" y="713323"/>
            <a:ext cx="2993139" cy="564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endParaRPr lang="ko-KR" altLang="en-US" sz="1000" b="1" spc="-7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8765EA-F411-4B07-8EFF-B6D7B89BD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78287"/>
              </p:ext>
            </p:extLst>
          </p:nvPr>
        </p:nvGraphicFramePr>
        <p:xfrm>
          <a:off x="7032334" y="535701"/>
          <a:ext cx="2768891" cy="2767477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 로딩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대도시 특별 공개 증거 앱 로고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30CC4D-634E-4475-93F6-2A0AD7F974E7}"/>
              </a:ext>
            </a:extLst>
          </p:cNvPr>
          <p:cNvSpPr txBox="1"/>
          <p:nvPr/>
        </p:nvSpPr>
        <p:spPr>
          <a:xfrm>
            <a:off x="1525025" y="3066372"/>
            <a:ext cx="725256" cy="725256"/>
          </a:xfrm>
          <a:prstGeom prst="rect">
            <a:avLst/>
          </a:prstGeom>
          <a:solidFill>
            <a:srgbClr val="445BB2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altLang="en-US" sz="1100" b="1" spc="-30" dirty="0" err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대도시특별</a:t>
            </a:r>
            <a:endParaRPr lang="en-US" altLang="ko-KR" sz="1100" b="1" spc="-30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공개증거</a:t>
            </a:r>
            <a:endParaRPr lang="en-US" altLang="ko-KR"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B5E8438-9734-494D-9FE7-5AB0AFF1FA3B}"/>
              </a:ext>
            </a:extLst>
          </p:cNvPr>
          <p:cNvSpPr/>
          <p:nvPr/>
        </p:nvSpPr>
        <p:spPr>
          <a:xfrm>
            <a:off x="1209722" y="2759810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3487695" y="2721114"/>
            <a:ext cx="29306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129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95F619E-BCBB-43C1-823A-048A40B77B47}"/>
              </a:ext>
            </a:extLst>
          </p:cNvPr>
          <p:cNvSpPr txBox="1"/>
          <p:nvPr/>
        </p:nvSpPr>
        <p:spPr>
          <a:xfrm>
            <a:off x="391084" y="713323"/>
            <a:ext cx="2993139" cy="564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endParaRPr lang="ko-KR" altLang="en-US" sz="1000" b="1" spc="-7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8765EA-F411-4B07-8EFF-B6D7B89BD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26751"/>
              </p:ext>
            </p:extLst>
          </p:nvPr>
        </p:nvGraphicFramePr>
        <p:xfrm>
          <a:off x="7032334" y="535701"/>
          <a:ext cx="2768891" cy="3300528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휴대전화번호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성공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Alert(4-1)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창 표시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아이디 값 자동 저장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실패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Alert(4-2)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창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자동 로그인 체크박스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초기화 요청 링크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링크 클릭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비밀번호 초기화 요청 화면으로 이동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페이지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9DC617F-82B7-45FA-9B13-E84D80FFC972}"/>
              </a:ext>
            </a:extLst>
          </p:cNvPr>
          <p:cNvSpPr/>
          <p:nvPr/>
        </p:nvSpPr>
        <p:spPr>
          <a:xfrm>
            <a:off x="1207584" y="128607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B99E6-C086-4620-A030-328AF0BE5B62}"/>
              </a:ext>
            </a:extLst>
          </p:cNvPr>
          <p:cNvSpPr txBox="1"/>
          <p:nvPr/>
        </p:nvSpPr>
        <p:spPr>
          <a:xfrm>
            <a:off x="532785" y="3429000"/>
            <a:ext cx="686414" cy="236194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아이디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8B19D9-1936-457B-A7F5-5F92F5C5DF1B}"/>
              </a:ext>
            </a:extLst>
          </p:cNvPr>
          <p:cNvSpPr/>
          <p:nvPr/>
        </p:nvSpPr>
        <p:spPr>
          <a:xfrm>
            <a:off x="1219200" y="3429000"/>
            <a:ext cx="1707066" cy="2361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아이디를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FB30F-35C7-4E40-A99B-F66B475B6240}"/>
              </a:ext>
            </a:extLst>
          </p:cNvPr>
          <p:cNvSpPr txBox="1"/>
          <p:nvPr/>
        </p:nvSpPr>
        <p:spPr>
          <a:xfrm>
            <a:off x="532786" y="3780839"/>
            <a:ext cx="686413" cy="236194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비밀번호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5C0C21-9255-4EED-94B7-68ED28B8F472}"/>
              </a:ext>
            </a:extLst>
          </p:cNvPr>
          <p:cNvSpPr/>
          <p:nvPr/>
        </p:nvSpPr>
        <p:spPr>
          <a:xfrm>
            <a:off x="1219200" y="3780839"/>
            <a:ext cx="1707066" cy="2361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비밀번호를 입력하세요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AE8038-DCDF-46C0-A6D4-7FF7A1E82649}"/>
              </a:ext>
            </a:extLst>
          </p:cNvPr>
          <p:cNvSpPr/>
          <p:nvPr/>
        </p:nvSpPr>
        <p:spPr>
          <a:xfrm>
            <a:off x="1219199" y="4131510"/>
            <a:ext cx="1709738" cy="3190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92D3F-87B8-4E56-B73F-5D6DA91C6AED}"/>
              </a:ext>
            </a:extLst>
          </p:cNvPr>
          <p:cNvSpPr/>
          <p:nvPr/>
        </p:nvSpPr>
        <p:spPr>
          <a:xfrm>
            <a:off x="1219200" y="4651095"/>
            <a:ext cx="135891" cy="15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7526E-778D-4F28-AD8E-BC77E248184D}"/>
              </a:ext>
            </a:extLst>
          </p:cNvPr>
          <p:cNvSpPr txBox="1"/>
          <p:nvPr/>
        </p:nvSpPr>
        <p:spPr>
          <a:xfrm>
            <a:off x="1400503" y="4616892"/>
            <a:ext cx="876607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자동 로그인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0175817-7CE4-7B47-8CAC-78FB1FC70714}"/>
              </a:ext>
            </a:extLst>
          </p:cNvPr>
          <p:cNvSpPr/>
          <p:nvPr/>
        </p:nvSpPr>
        <p:spPr>
          <a:xfrm>
            <a:off x="1037896" y="331335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9D27EB-AFF8-3D46-97D8-15DC86ABFA0C}"/>
              </a:ext>
            </a:extLst>
          </p:cNvPr>
          <p:cNvSpPr/>
          <p:nvPr/>
        </p:nvSpPr>
        <p:spPr>
          <a:xfrm>
            <a:off x="1026280" y="3717632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1ADBC7-A22E-B949-BC1C-CEBFB1E895D7}"/>
              </a:ext>
            </a:extLst>
          </p:cNvPr>
          <p:cNvSpPr/>
          <p:nvPr/>
        </p:nvSpPr>
        <p:spPr>
          <a:xfrm>
            <a:off x="1136092" y="409951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A2C717-3627-7247-B06F-A7A9C3E1780A}"/>
              </a:ext>
            </a:extLst>
          </p:cNvPr>
          <p:cNvSpPr/>
          <p:nvPr/>
        </p:nvSpPr>
        <p:spPr>
          <a:xfrm>
            <a:off x="3751976" y="4959561"/>
            <a:ext cx="3087407" cy="102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8" name="사각형: 둥근 모서리 42">
            <a:extLst>
              <a:ext uri="{FF2B5EF4-FFF2-40B4-BE49-F238E27FC236}">
                <a16:creationId xmlns:a16="http://schemas.microsoft.com/office/drawing/2014/main" id="{7F71F0F2-225A-584A-91CC-A1F3C99B3160}"/>
              </a:ext>
            </a:extLst>
          </p:cNvPr>
          <p:cNvSpPr/>
          <p:nvPr/>
        </p:nvSpPr>
        <p:spPr>
          <a:xfrm>
            <a:off x="5832961" y="5614110"/>
            <a:ext cx="848846" cy="283736"/>
          </a:xfrm>
          <a:prstGeom prst="roundRect">
            <a:avLst>
              <a:gd name="adj" fmla="val 4919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1FAB5-9A0E-804E-B3F3-1494D3E27E03}"/>
              </a:ext>
            </a:extLst>
          </p:cNvPr>
          <p:cNvSpPr/>
          <p:nvPr/>
        </p:nvSpPr>
        <p:spPr>
          <a:xfrm>
            <a:off x="3789074" y="5026535"/>
            <a:ext cx="2975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휴대전화 또는 비밀번호가 맞지 않습니다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9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입력값을</a:t>
            </a:r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확인하여 다시 로그인 해 주세요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B8FB2F-CAA2-AF40-B100-B55CB6C14F5F}"/>
              </a:ext>
            </a:extLst>
          </p:cNvPr>
          <p:cNvSpPr/>
          <p:nvPr/>
        </p:nvSpPr>
        <p:spPr>
          <a:xfrm>
            <a:off x="3661325" y="486890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A39547-8D66-AC4A-A287-7292B3880BF2}"/>
              </a:ext>
            </a:extLst>
          </p:cNvPr>
          <p:cNvSpPr/>
          <p:nvPr/>
        </p:nvSpPr>
        <p:spPr>
          <a:xfrm>
            <a:off x="3751976" y="3494659"/>
            <a:ext cx="3087407" cy="102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2" name="사각형: 둥근 모서리 42">
            <a:extLst>
              <a:ext uri="{FF2B5EF4-FFF2-40B4-BE49-F238E27FC236}">
                <a16:creationId xmlns:a16="http://schemas.microsoft.com/office/drawing/2014/main" id="{8D774EFE-EA31-6746-A996-B1CD4CF0E1E6}"/>
              </a:ext>
            </a:extLst>
          </p:cNvPr>
          <p:cNvSpPr/>
          <p:nvPr/>
        </p:nvSpPr>
        <p:spPr>
          <a:xfrm>
            <a:off x="5832961" y="4149208"/>
            <a:ext cx="848846" cy="283736"/>
          </a:xfrm>
          <a:prstGeom prst="roundRect">
            <a:avLst>
              <a:gd name="adj" fmla="val 4919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E21340-326F-2E49-8ECD-4E2841541E81}"/>
              </a:ext>
            </a:extLst>
          </p:cNvPr>
          <p:cNvSpPr/>
          <p:nvPr/>
        </p:nvSpPr>
        <p:spPr>
          <a:xfrm>
            <a:off x="3789074" y="3561633"/>
            <a:ext cx="29755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로그인에</a:t>
            </a:r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성공하였습니다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CE17E5-A26C-D04D-AF7E-A2E4ECDDB2C8}"/>
              </a:ext>
            </a:extLst>
          </p:cNvPr>
          <p:cNvSpPr/>
          <p:nvPr/>
        </p:nvSpPr>
        <p:spPr>
          <a:xfrm>
            <a:off x="3661325" y="340400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225473-58D2-2A4D-B54B-824791231977}"/>
              </a:ext>
            </a:extLst>
          </p:cNvPr>
          <p:cNvSpPr/>
          <p:nvPr/>
        </p:nvSpPr>
        <p:spPr>
          <a:xfrm>
            <a:off x="1359278" y="451236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CF57B-9089-6A4E-8EBD-C63CF7EB6569}"/>
              </a:ext>
            </a:extLst>
          </p:cNvPr>
          <p:cNvSpPr txBox="1"/>
          <p:nvPr/>
        </p:nvSpPr>
        <p:spPr>
          <a:xfrm>
            <a:off x="1287145" y="5440605"/>
            <a:ext cx="1293851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800" b="1" u="sng" dirty="0">
                <a:solidFill>
                  <a:srgbClr val="0070C0"/>
                </a:solidFill>
                <a:latin typeface="+mn-ea"/>
                <a:cs typeface="Arial"/>
                <a:sym typeface="Arial"/>
              </a:rPr>
              <a:t>비밀번호 초기화 요청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D4AA5-9F9F-2640-B545-C47B01ACA1FB}"/>
              </a:ext>
            </a:extLst>
          </p:cNvPr>
          <p:cNvSpPr/>
          <p:nvPr/>
        </p:nvSpPr>
        <p:spPr>
          <a:xfrm>
            <a:off x="1207584" y="534063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7A55B-7763-4F46-8939-B711272282D4}"/>
              </a:ext>
            </a:extLst>
          </p:cNvPr>
          <p:cNvSpPr txBox="1"/>
          <p:nvPr/>
        </p:nvSpPr>
        <p:spPr>
          <a:xfrm>
            <a:off x="1525025" y="1494969"/>
            <a:ext cx="725256" cy="725256"/>
          </a:xfrm>
          <a:prstGeom prst="rect">
            <a:avLst/>
          </a:prstGeom>
          <a:solidFill>
            <a:srgbClr val="445BB2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altLang="en-US" sz="1100" b="1" spc="-30" dirty="0" err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대도시특별</a:t>
            </a:r>
            <a:endParaRPr lang="en-US" altLang="ko-KR" sz="1100" b="1" spc="-30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공개증거</a:t>
            </a:r>
            <a:endParaRPr lang="en-US" altLang="ko-KR"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7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95F619E-BCBB-43C1-823A-048A40B77B47}"/>
              </a:ext>
            </a:extLst>
          </p:cNvPr>
          <p:cNvSpPr txBox="1"/>
          <p:nvPr/>
        </p:nvSpPr>
        <p:spPr>
          <a:xfrm>
            <a:off x="391084" y="713323"/>
            <a:ext cx="2993139" cy="564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endParaRPr lang="ko-KR" altLang="en-US" sz="1000" b="1" spc="-7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8765EA-F411-4B07-8EFF-B6D7B89BD37B}"/>
              </a:ext>
            </a:extLst>
          </p:cNvPr>
          <p:cNvGraphicFramePr>
            <a:graphicFrameLocks noGrp="1"/>
          </p:cNvGraphicFramePr>
          <p:nvPr/>
        </p:nvGraphicFramePr>
        <p:xfrm>
          <a:off x="7032334" y="535701"/>
          <a:ext cx="2768891" cy="3056688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초기화 요청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아이디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화면에 저장된 </a:t>
                      </a:r>
                      <a:r>
                        <a:rPr lang="ko-KR" altLang="en-US" sz="800" dirty="0" err="1"/>
                        <a:t>아이디값이</a:t>
                      </a:r>
                      <a:r>
                        <a:rPr lang="ko-KR" altLang="en-US" sz="800" dirty="0"/>
                        <a:t> 있을 경우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본 화면에 접속 시 자동 입력</a:t>
                      </a:r>
                      <a:endParaRPr lang="en-US" altLang="ko-KR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휴대전화번호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초기화요청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본인인증 성공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Alert(4-1)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창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본인인증 실패 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Alert(4-2)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창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617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5039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9DC617F-82B7-45FA-9B13-E84D80FFC972}"/>
              </a:ext>
            </a:extLst>
          </p:cNvPr>
          <p:cNvSpPr/>
          <p:nvPr/>
        </p:nvSpPr>
        <p:spPr>
          <a:xfrm>
            <a:off x="1207584" y="128607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B99E6-C086-4620-A030-328AF0BE5B62}"/>
              </a:ext>
            </a:extLst>
          </p:cNvPr>
          <p:cNvSpPr txBox="1"/>
          <p:nvPr/>
        </p:nvSpPr>
        <p:spPr>
          <a:xfrm>
            <a:off x="541429" y="3852605"/>
            <a:ext cx="686414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아이디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8B19D9-1936-457B-A7F5-5F92F5C5DF1B}"/>
              </a:ext>
            </a:extLst>
          </p:cNvPr>
          <p:cNvSpPr/>
          <p:nvPr/>
        </p:nvSpPr>
        <p:spPr>
          <a:xfrm>
            <a:off x="1227844" y="3844911"/>
            <a:ext cx="1707066" cy="2361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아이디를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FB30F-35C7-4E40-A99B-F66B475B6240}"/>
              </a:ext>
            </a:extLst>
          </p:cNvPr>
          <p:cNvSpPr txBox="1"/>
          <p:nvPr/>
        </p:nvSpPr>
        <p:spPr>
          <a:xfrm>
            <a:off x="541430" y="4253461"/>
            <a:ext cx="686413" cy="220805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전화번호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5C0C21-9255-4EED-94B7-68ED28B8F472}"/>
              </a:ext>
            </a:extLst>
          </p:cNvPr>
          <p:cNvSpPr/>
          <p:nvPr/>
        </p:nvSpPr>
        <p:spPr>
          <a:xfrm>
            <a:off x="1227844" y="4245767"/>
            <a:ext cx="1707066" cy="2361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휴대전화번호를 입력하세요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AE8038-DCDF-46C0-A6D4-7FF7A1E82649}"/>
              </a:ext>
            </a:extLst>
          </p:cNvPr>
          <p:cNvSpPr/>
          <p:nvPr/>
        </p:nvSpPr>
        <p:spPr>
          <a:xfrm>
            <a:off x="1090447" y="4730735"/>
            <a:ext cx="807012" cy="286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취소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0175817-7CE4-7B47-8CAC-78FB1FC70714}"/>
              </a:ext>
            </a:extLst>
          </p:cNvPr>
          <p:cNvSpPr/>
          <p:nvPr/>
        </p:nvSpPr>
        <p:spPr>
          <a:xfrm>
            <a:off x="1094438" y="376195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9D27EB-AFF8-3D46-97D8-15DC86ABFA0C}"/>
              </a:ext>
            </a:extLst>
          </p:cNvPr>
          <p:cNvSpPr/>
          <p:nvPr/>
        </p:nvSpPr>
        <p:spPr>
          <a:xfrm>
            <a:off x="1088421" y="417812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A2C717-3627-7247-B06F-A7A9C3E1780A}"/>
              </a:ext>
            </a:extLst>
          </p:cNvPr>
          <p:cNvSpPr/>
          <p:nvPr/>
        </p:nvSpPr>
        <p:spPr>
          <a:xfrm>
            <a:off x="3751976" y="4959561"/>
            <a:ext cx="3087407" cy="102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8" name="사각형: 둥근 모서리 42">
            <a:extLst>
              <a:ext uri="{FF2B5EF4-FFF2-40B4-BE49-F238E27FC236}">
                <a16:creationId xmlns:a16="http://schemas.microsoft.com/office/drawing/2014/main" id="{7F71F0F2-225A-584A-91CC-A1F3C99B3160}"/>
              </a:ext>
            </a:extLst>
          </p:cNvPr>
          <p:cNvSpPr/>
          <p:nvPr/>
        </p:nvSpPr>
        <p:spPr>
          <a:xfrm>
            <a:off x="5832961" y="5614110"/>
            <a:ext cx="848846" cy="283736"/>
          </a:xfrm>
          <a:prstGeom prst="roundRect">
            <a:avLst>
              <a:gd name="adj" fmla="val 4919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1FAB5-9A0E-804E-B3F3-1494D3E27E03}"/>
              </a:ext>
            </a:extLst>
          </p:cNvPr>
          <p:cNvSpPr/>
          <p:nvPr/>
        </p:nvSpPr>
        <p:spPr>
          <a:xfrm>
            <a:off x="3789074" y="5026535"/>
            <a:ext cx="2975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아이디 또는 휴대전화번호가 맞지 않습니다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9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입력값을</a:t>
            </a:r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확인하여 다시 요청해 주십시오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B8FB2F-CAA2-AF40-B100-B55CB6C14F5F}"/>
              </a:ext>
            </a:extLst>
          </p:cNvPr>
          <p:cNvSpPr/>
          <p:nvPr/>
        </p:nvSpPr>
        <p:spPr>
          <a:xfrm>
            <a:off x="3661325" y="486890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A39547-8D66-AC4A-A287-7292B3880BF2}"/>
              </a:ext>
            </a:extLst>
          </p:cNvPr>
          <p:cNvSpPr/>
          <p:nvPr/>
        </p:nvSpPr>
        <p:spPr>
          <a:xfrm>
            <a:off x="3751976" y="3494659"/>
            <a:ext cx="3087407" cy="102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2" name="사각형: 둥근 모서리 42">
            <a:extLst>
              <a:ext uri="{FF2B5EF4-FFF2-40B4-BE49-F238E27FC236}">
                <a16:creationId xmlns:a16="http://schemas.microsoft.com/office/drawing/2014/main" id="{8D774EFE-EA31-6746-A996-B1CD4CF0E1E6}"/>
              </a:ext>
            </a:extLst>
          </p:cNvPr>
          <p:cNvSpPr/>
          <p:nvPr/>
        </p:nvSpPr>
        <p:spPr>
          <a:xfrm>
            <a:off x="5832961" y="4149208"/>
            <a:ext cx="848846" cy="283736"/>
          </a:xfrm>
          <a:prstGeom prst="roundRect">
            <a:avLst>
              <a:gd name="adj" fmla="val 4919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E21340-326F-2E49-8ECD-4E2841541E81}"/>
              </a:ext>
            </a:extLst>
          </p:cNvPr>
          <p:cNvSpPr/>
          <p:nvPr/>
        </p:nvSpPr>
        <p:spPr>
          <a:xfrm>
            <a:off x="3789074" y="3561633"/>
            <a:ext cx="29755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휴대전화로 임시 비밀번호를 발송하였습니다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로그인 후 설정 메뉴에서 비밀번호를 변경하시기 바랍니다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CE17E5-A26C-D04D-AF7E-A2E4ECDDB2C8}"/>
              </a:ext>
            </a:extLst>
          </p:cNvPr>
          <p:cNvSpPr/>
          <p:nvPr/>
        </p:nvSpPr>
        <p:spPr>
          <a:xfrm>
            <a:off x="3661325" y="340400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7A55B-7763-4F46-8939-B711272282D4}"/>
              </a:ext>
            </a:extLst>
          </p:cNvPr>
          <p:cNvSpPr txBox="1"/>
          <p:nvPr/>
        </p:nvSpPr>
        <p:spPr>
          <a:xfrm>
            <a:off x="1525025" y="1494969"/>
            <a:ext cx="725256" cy="725256"/>
          </a:xfrm>
          <a:prstGeom prst="rect">
            <a:avLst/>
          </a:prstGeom>
          <a:solidFill>
            <a:srgbClr val="445BB2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altLang="en-US" sz="1100" b="1" spc="-30" dirty="0" err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대도시특별</a:t>
            </a:r>
            <a:endParaRPr lang="en-US" altLang="ko-KR" sz="1100" b="1" spc="-30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공개증거</a:t>
            </a:r>
            <a:endParaRPr lang="en-US" altLang="ko-KR"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03420A-0610-FC43-91F1-73915530E9C3}"/>
              </a:ext>
            </a:extLst>
          </p:cNvPr>
          <p:cNvSpPr/>
          <p:nvPr/>
        </p:nvSpPr>
        <p:spPr>
          <a:xfrm>
            <a:off x="694381" y="3215318"/>
            <a:ext cx="22405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비밀번호 초기화 요청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8A97FF-3E2B-444F-A60A-1547C28E1411}"/>
              </a:ext>
            </a:extLst>
          </p:cNvPr>
          <p:cNvSpPr txBox="1"/>
          <p:nvPr/>
        </p:nvSpPr>
        <p:spPr>
          <a:xfrm>
            <a:off x="694381" y="3433864"/>
            <a:ext cx="2517632" cy="205417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등록된 휴대전화번호로 임시 비밀번호를 발급해 드립니다</a:t>
            </a:r>
            <a:r>
              <a:rPr lang="en-US" altLang="ko-KR" sz="700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/>
                <a:sym typeface="Arial"/>
              </a:rPr>
              <a:t>.</a:t>
            </a:r>
            <a:endParaRPr lang="ko-KR" altLang="en-US" sz="700" dirty="0">
              <a:solidFill>
                <a:schemeClr val="accent1">
                  <a:lumMod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9" name="사각형: 둥근 모서리 12">
            <a:extLst>
              <a:ext uri="{FF2B5EF4-FFF2-40B4-BE49-F238E27FC236}">
                <a16:creationId xmlns:a16="http://schemas.microsoft.com/office/drawing/2014/main" id="{FF94B5E8-8686-874E-876A-A8B072535615}"/>
              </a:ext>
            </a:extLst>
          </p:cNvPr>
          <p:cNvSpPr/>
          <p:nvPr/>
        </p:nvSpPr>
        <p:spPr>
          <a:xfrm>
            <a:off x="1990501" y="4730735"/>
            <a:ext cx="807012" cy="286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초기화요청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1ADBC7-A22E-B949-BC1C-CEBFB1E895D7}"/>
              </a:ext>
            </a:extLst>
          </p:cNvPr>
          <p:cNvSpPr/>
          <p:nvPr/>
        </p:nvSpPr>
        <p:spPr>
          <a:xfrm>
            <a:off x="1887653" y="466062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7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BCC6E-EDB9-724C-B0A4-D42544978C47}"/>
              </a:ext>
            </a:extLst>
          </p:cNvPr>
          <p:cNvSpPr txBox="1"/>
          <p:nvPr/>
        </p:nvSpPr>
        <p:spPr>
          <a:xfrm>
            <a:off x="4040635" y="2413682"/>
            <a:ext cx="1824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SMPW Mobile App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7CCC2-B466-E543-BED2-0FCB75341BA0}"/>
              </a:ext>
            </a:extLst>
          </p:cNvPr>
          <p:cNvSpPr txBox="1"/>
          <p:nvPr/>
        </p:nvSpPr>
        <p:spPr>
          <a:xfrm>
            <a:off x="3744175" y="2721114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5BC7F-6DD7-114B-9766-D68275ECA754}"/>
              </a:ext>
            </a:extLst>
          </p:cNvPr>
          <p:cNvSpPr/>
          <p:nvPr/>
        </p:nvSpPr>
        <p:spPr>
          <a:xfrm>
            <a:off x="211778" y="646431"/>
            <a:ext cx="9482443" cy="45719"/>
          </a:xfrm>
          <a:prstGeom prst="rect">
            <a:avLst/>
          </a:prstGeom>
          <a:solidFill>
            <a:srgbClr val="1230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09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C5CCE-0F58-4B67-9535-D93C6581C6EB}"/>
              </a:ext>
            </a:extLst>
          </p:cNvPr>
          <p:cNvSpPr txBox="1"/>
          <p:nvPr/>
        </p:nvSpPr>
        <p:spPr>
          <a:xfrm>
            <a:off x="398012" y="1052174"/>
            <a:ext cx="1766544" cy="343916"/>
          </a:xfrm>
          <a:prstGeom prst="rect">
            <a:avLst/>
          </a:prstGeom>
          <a:noFill/>
          <a:ln>
            <a:noFill/>
          </a:ln>
        </p:spPr>
        <p:txBody>
          <a:bodyPr wrap="square" lIns="96750" tIns="48375" rIns="96750" bIns="48375" rtlCol="0" anchor="ctr" anchorCtr="0">
            <a:spAutoFit/>
          </a:bodyPr>
          <a:lstStyle/>
          <a:p>
            <a:pPr marL="0" marR="0" indent="0" rtl="0">
              <a:spcBef>
                <a:spcPts val="0"/>
              </a:spcBef>
              <a:buSzPct val="25000"/>
              <a:buNone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투데이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020E7B5-F1C0-4933-A631-73E2F502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2" y="1207937"/>
            <a:ext cx="382638" cy="3826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AF898D-0FE1-414B-A6D7-B47AF2DC812B}"/>
              </a:ext>
            </a:extLst>
          </p:cNvPr>
          <p:cNvSpPr txBox="1"/>
          <p:nvPr/>
        </p:nvSpPr>
        <p:spPr>
          <a:xfrm>
            <a:off x="2428875" y="1648003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5EBD48-8189-42F0-B383-976A7DD9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2771"/>
              </p:ext>
            </p:extLst>
          </p:nvPr>
        </p:nvGraphicFramePr>
        <p:xfrm>
          <a:off x="7032334" y="535701"/>
          <a:ext cx="2768891" cy="5651269"/>
        </p:xfrm>
        <a:graphic>
          <a:graphicData uri="http://schemas.openxmlformats.org/drawingml/2006/table">
            <a:tbl>
              <a:tblPr/>
              <a:tblGrid>
                <a:gridCol w="37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투데이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후 첫 화면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대도시 구역 일정 계획과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나의 계획된 일정 정보를 표시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개인 정보 영역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로그인한 사용자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봉사자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사진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이름 및 회중 표시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사진이 등록되지 않았을 경우</a:t>
                      </a:r>
                      <a:r>
                        <a:rPr lang="en-US" altLang="ko-KR" sz="800" dirty="0"/>
                        <a:t>(2-1), </a:t>
                      </a:r>
                      <a:r>
                        <a:rPr lang="ko-KR" altLang="en-US" sz="800" dirty="0"/>
                        <a:t>해당 영역을 누르면 사진을 등록할 수 있음</a:t>
                      </a:r>
                      <a:r>
                        <a:rPr lang="en-US" altLang="ko-KR" sz="800" dirty="0"/>
                        <a:t>.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사진이 등록된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해당 영역을 누르면 등록된 사진이 표시됨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다음 페이지 참조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오늘의 일정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봉사자가 당일에 계획된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참여할 타임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표시함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인도자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정보 표시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오늘의 일정 영역을 터치하면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구역별 계획된 봉사자 목록 표시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시간대별로 계획된 인원을 확인할 수 있음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구역명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(4-1)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누르면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당일 </a:t>
                      </a:r>
                      <a:r>
                        <a:rPr lang="ko-KR" altLang="en-US" sz="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화면으로 이동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하여 해당 구역 계획이 목록으로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시간대 영역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(4-2)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터치하면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메뉴로 이동하여 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타임의 상세 목록을 확인할 수 있는 </a:t>
                      </a:r>
                      <a:r>
                        <a:rPr lang="ko-KR" altLang="en-US" sz="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스와이핑으로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구역을 전환함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(4-3)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 스크롤로 아래에 가려진 리스트 이동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(4-4)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 이름은 별도로 파란색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볼드효과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(4-5)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인도자 이름은 주황색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볼드 효과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(4-6)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바로가기 메뉴 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홈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봉사계획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타임라인 아이콘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로그인한 봉사자가 자신이 참여한 이력을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참여일자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순서대로 확인할 수 있는 기능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타임라인 메뉴 화면 참조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대특공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자원봉사자에게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전달되는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확인하지 않은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개수가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앱배지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표시됨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85796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2EAA19-F160-DD46-A08E-C6B4B6E85B8B}"/>
              </a:ext>
            </a:extLst>
          </p:cNvPr>
          <p:cNvGrpSpPr/>
          <p:nvPr/>
        </p:nvGrpSpPr>
        <p:grpSpPr>
          <a:xfrm>
            <a:off x="495789" y="2117946"/>
            <a:ext cx="2776049" cy="689547"/>
            <a:chOff x="468979" y="1731417"/>
            <a:chExt cx="2824290" cy="689547"/>
          </a:xfrm>
        </p:grpSpPr>
        <p:sp>
          <p:nvSpPr>
            <p:cNvPr id="50" name="사각형: 둥근 모서리 3">
              <a:extLst>
                <a:ext uri="{FF2B5EF4-FFF2-40B4-BE49-F238E27FC236}">
                  <a16:creationId xmlns:a16="http://schemas.microsoft.com/office/drawing/2014/main" id="{FA61C3BC-FC8F-1444-8257-E865EFD55B4C}"/>
                </a:ext>
              </a:extLst>
            </p:cNvPr>
            <p:cNvSpPr/>
            <p:nvPr/>
          </p:nvSpPr>
          <p:spPr>
            <a:xfrm>
              <a:off x="468979" y="1731417"/>
              <a:ext cx="2824290" cy="689547"/>
            </a:xfrm>
            <a:prstGeom prst="roundRect">
              <a:avLst>
                <a:gd name="adj" fmla="val 5856"/>
              </a:avLst>
            </a:prstGeom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오늘의 일정</a:t>
              </a: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84E6F2-4486-3742-B37A-D610BB74F96D}"/>
                </a:ext>
              </a:extLst>
            </p:cNvPr>
            <p:cNvSpPr txBox="1"/>
            <p:nvPr/>
          </p:nvSpPr>
          <p:spPr>
            <a:xfrm>
              <a:off x="698633" y="2097876"/>
              <a:ext cx="2594404" cy="2361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750" tIns="48375" rIns="96750" bIns="48375" rtlCol="0" anchor="t" anchorCtr="0">
              <a:spAutoFit/>
            </a:bodyPr>
            <a:lstStyle/>
            <a:p>
              <a:pPr marL="0" marR="0" indent="0" algn="r" rtl="0">
                <a:spcBef>
                  <a:spcPts val="0"/>
                </a:spcBef>
                <a:buSzPct val="25000"/>
                <a:buNone/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[</a:t>
              </a:r>
              <a:r>
                <a:rPr lang="ko-KR" alt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구역명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1]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오전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10:00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~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      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FC20A"/>
                  </a:highlight>
                  <a:latin typeface="+mn-ea"/>
                  <a:cs typeface="Arial"/>
                  <a:sym typeface="Arial"/>
                </a:rPr>
                <a:t>인도자</a:t>
              </a:r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   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rPr>
                <a:t>〉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92FE4E-3C42-1C41-82CA-BE0F088B34A2}"/>
              </a:ext>
            </a:extLst>
          </p:cNvPr>
          <p:cNvGrpSpPr/>
          <p:nvPr/>
        </p:nvGrpSpPr>
        <p:grpSpPr>
          <a:xfrm>
            <a:off x="493968" y="3033569"/>
            <a:ext cx="2776276" cy="2280730"/>
            <a:chOff x="493968" y="3073907"/>
            <a:chExt cx="2776276" cy="228073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5D00E3-3232-CD44-8AFC-49DEF41E9023}"/>
                </a:ext>
              </a:extLst>
            </p:cNvPr>
            <p:cNvGrpSpPr/>
            <p:nvPr/>
          </p:nvGrpSpPr>
          <p:grpSpPr>
            <a:xfrm>
              <a:off x="493968" y="3073907"/>
              <a:ext cx="2776276" cy="2280730"/>
              <a:chOff x="468748" y="1731417"/>
              <a:chExt cx="2824521" cy="2280730"/>
            </a:xfrm>
          </p:grpSpPr>
          <p:sp>
            <p:nvSpPr>
              <p:cNvPr id="55" name="사각형: 둥근 모서리 3">
                <a:extLst>
                  <a:ext uri="{FF2B5EF4-FFF2-40B4-BE49-F238E27FC236}">
                    <a16:creationId xmlns:a16="http://schemas.microsoft.com/office/drawing/2014/main" id="{A6D8A24E-620C-4A43-B03F-64AB5A4BCC3E}"/>
                  </a:ext>
                </a:extLst>
              </p:cNvPr>
              <p:cNvSpPr/>
              <p:nvPr/>
            </p:nvSpPr>
            <p:spPr>
              <a:xfrm>
                <a:off x="468979" y="1731417"/>
                <a:ext cx="2824290" cy="2280730"/>
              </a:xfrm>
              <a:prstGeom prst="roundRect">
                <a:avLst>
                  <a:gd name="adj" fmla="val 2046"/>
                </a:avLst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:r>
                  <a:rPr lang="en-US" altLang="ko-KR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구역명</a:t>
                </a:r>
                <a:r>
                  <a:rPr lang="en-US" altLang="ko-KR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1]</a:t>
                </a:r>
                <a:endPara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AFB8AC-B4B6-D941-B619-6F1FA63A1A88}"/>
                  </a:ext>
                </a:extLst>
              </p:cNvPr>
              <p:cNvSpPr txBox="1"/>
              <p:nvPr/>
            </p:nvSpPr>
            <p:spPr>
              <a:xfrm>
                <a:off x="468748" y="2097876"/>
                <a:ext cx="2824289" cy="163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72000" tIns="0" rIns="36000" bIns="0" rtlCol="0" anchor="t" anchorCtr="0">
                <a:spAutoFit/>
              </a:bodyPr>
              <a:lstStyle/>
              <a:p>
                <a:pPr marL="0" marR="0" indent="0" rtl="0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10:00-11:00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b="1" spc="-30" dirty="0" err="1">
                    <a:solidFill>
                      <a:srgbClr val="0070C0"/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11:00-12:00 </a:t>
                </a:r>
                <a:r>
                  <a:rPr lang="ko-KR" altLang="en-US" sz="800" b="1" spc="-30" dirty="0" err="1">
                    <a:solidFill>
                      <a:srgbClr val="0070C0"/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12:00-1:00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1:00-2:00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b="1" spc="-30" dirty="0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2:00-3:00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3:00-4:00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4:00-5:00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b="1" spc="-30" dirty="0" err="1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5:00-6:00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b="1" spc="-30" dirty="0" err="1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오후  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6:00-7:00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 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김사랑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이공의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박지혜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최능력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b="1" spc="-30" dirty="0" err="1">
                    <a:solidFill>
                      <a:srgbClr val="FFC000"/>
                    </a:solidFill>
                    <a:latin typeface="+mn-ea"/>
                    <a:cs typeface="Arial"/>
                    <a:sym typeface="Arial"/>
                  </a:rPr>
                  <a:t>오기쁨</a:t>
                </a:r>
                <a:r>
                  <a:rPr lang="en-US" altLang="ko-KR" sz="80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,</a:t>
                </a:r>
                <a:r>
                  <a:rPr lang="ko-KR" altLang="en-US" sz="800" spc="-3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Arial"/>
                    <a:sym typeface="Arial"/>
                  </a:rPr>
                  <a:t>정평화</a:t>
                </a:r>
                <a:endParaRPr lang="en-US" altLang="ko-KR" sz="8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3F4D6AF-EFCE-5248-81B1-5B8AE7DB4025}"/>
                </a:ext>
              </a:extLst>
            </p:cNvPr>
            <p:cNvGrpSpPr/>
            <p:nvPr/>
          </p:nvGrpSpPr>
          <p:grpSpPr>
            <a:xfrm>
              <a:off x="1542001" y="5157787"/>
              <a:ext cx="693993" cy="108292"/>
              <a:chOff x="3062377" y="1190445"/>
              <a:chExt cx="981806" cy="155276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C943BE7-B99D-A843-80E3-19F2E4E14DE3}"/>
                  </a:ext>
                </a:extLst>
              </p:cNvPr>
              <p:cNvSpPr/>
              <p:nvPr/>
            </p:nvSpPr>
            <p:spPr>
              <a:xfrm>
                <a:off x="306237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C2FDF51-BCCB-5441-8238-2A56105AFC3C}"/>
                  </a:ext>
                </a:extLst>
              </p:cNvPr>
              <p:cNvSpPr/>
              <p:nvPr/>
            </p:nvSpPr>
            <p:spPr>
              <a:xfrm>
                <a:off x="3475642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8B50579-466D-7E46-99D6-0912EF86CE7D}"/>
                  </a:ext>
                </a:extLst>
              </p:cNvPr>
              <p:cNvSpPr/>
              <p:nvPr/>
            </p:nvSpPr>
            <p:spPr>
              <a:xfrm>
                <a:off x="3888907" y="1190445"/>
                <a:ext cx="155276" cy="155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62" name="사각형: 둥근 모서리 3">
            <a:extLst>
              <a:ext uri="{FF2B5EF4-FFF2-40B4-BE49-F238E27FC236}">
                <a16:creationId xmlns:a16="http://schemas.microsoft.com/office/drawing/2014/main" id="{423E030B-5626-CE4E-90C4-768D2F72DC3F}"/>
              </a:ext>
            </a:extLst>
          </p:cNvPr>
          <p:cNvSpPr/>
          <p:nvPr/>
        </p:nvSpPr>
        <p:spPr>
          <a:xfrm>
            <a:off x="488027" y="5436327"/>
            <a:ext cx="2776049" cy="302807"/>
          </a:xfrm>
          <a:prstGeom prst="roundRect">
            <a:avLst>
              <a:gd name="adj" fmla="val 5856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공지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대도시 특별 공개 증거에 참여하는 모든 자원 봉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831389-6A33-6247-ADEC-A6CA01601F2E}"/>
              </a:ext>
            </a:extLst>
          </p:cNvPr>
          <p:cNvSpPr/>
          <p:nvPr/>
        </p:nvSpPr>
        <p:spPr>
          <a:xfrm>
            <a:off x="405632" y="5815442"/>
            <a:ext cx="668788" cy="54966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E567F3-D4FF-4276-973B-943388EC39EB}"/>
              </a:ext>
            </a:extLst>
          </p:cNvPr>
          <p:cNvSpPr/>
          <p:nvPr/>
        </p:nvSpPr>
        <p:spPr>
          <a:xfrm>
            <a:off x="476731" y="208264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B55F8B-2295-4944-B68F-EE41AD4F8BEC}"/>
              </a:ext>
            </a:extLst>
          </p:cNvPr>
          <p:cNvSpPr/>
          <p:nvPr/>
        </p:nvSpPr>
        <p:spPr>
          <a:xfrm>
            <a:off x="466941" y="911165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4B3F40-6347-804A-ADB6-FFB91AC8642E}"/>
              </a:ext>
            </a:extLst>
          </p:cNvPr>
          <p:cNvSpPr/>
          <p:nvPr/>
        </p:nvSpPr>
        <p:spPr>
          <a:xfrm>
            <a:off x="2557801" y="115050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B3B5F7-0862-1C45-93B2-2829D7131076}"/>
              </a:ext>
            </a:extLst>
          </p:cNvPr>
          <p:cNvSpPr/>
          <p:nvPr/>
        </p:nvSpPr>
        <p:spPr>
          <a:xfrm>
            <a:off x="437690" y="301967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8ABC8-C742-E544-8980-1EEDDE446E89}"/>
              </a:ext>
            </a:extLst>
          </p:cNvPr>
          <p:cNvSpPr/>
          <p:nvPr/>
        </p:nvSpPr>
        <p:spPr>
          <a:xfrm>
            <a:off x="398012" y="5813425"/>
            <a:ext cx="3027435" cy="592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5C3B2B-1FE9-B547-AC97-57C49A342E64}"/>
              </a:ext>
            </a:extLst>
          </p:cNvPr>
          <p:cNvSpPr/>
          <p:nvPr/>
        </p:nvSpPr>
        <p:spPr>
          <a:xfrm>
            <a:off x="285637" y="5856183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위쪽/아래쪽 화살표[U] 1">
            <a:extLst>
              <a:ext uri="{FF2B5EF4-FFF2-40B4-BE49-F238E27FC236}">
                <a16:creationId xmlns:a16="http://schemas.microsoft.com/office/drawing/2014/main" id="{846AD5B7-2EF3-E140-8574-DF4641BE2ADB}"/>
              </a:ext>
            </a:extLst>
          </p:cNvPr>
          <p:cNvSpPr/>
          <p:nvPr/>
        </p:nvSpPr>
        <p:spPr>
          <a:xfrm>
            <a:off x="3052390" y="3139570"/>
            <a:ext cx="169330" cy="1909035"/>
          </a:xfrm>
          <a:prstGeom prst="upDownArrow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왼쪽/오른쪽 화살표[L] 5">
            <a:extLst>
              <a:ext uri="{FF2B5EF4-FFF2-40B4-BE49-F238E27FC236}">
                <a16:creationId xmlns:a16="http://schemas.microsoft.com/office/drawing/2014/main" id="{1E16CF03-FD3F-BD41-9939-0DF157B9E166}"/>
              </a:ext>
            </a:extLst>
          </p:cNvPr>
          <p:cNvSpPr/>
          <p:nvPr/>
        </p:nvSpPr>
        <p:spPr>
          <a:xfrm>
            <a:off x="618994" y="5069001"/>
            <a:ext cx="2462100" cy="120513"/>
          </a:xfrm>
          <a:prstGeom prst="leftRightArrow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DFE496B-1856-094D-91F2-5C56901B42E7}"/>
              </a:ext>
            </a:extLst>
          </p:cNvPr>
          <p:cNvSpPr/>
          <p:nvPr/>
        </p:nvSpPr>
        <p:spPr>
          <a:xfrm>
            <a:off x="405633" y="3573053"/>
            <a:ext cx="2816088" cy="23448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1B83545-31CF-134A-BF55-4222A7385FAF}"/>
              </a:ext>
            </a:extLst>
          </p:cNvPr>
          <p:cNvSpPr/>
          <p:nvPr/>
        </p:nvSpPr>
        <p:spPr>
          <a:xfrm>
            <a:off x="2446363" y="237427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77CFBB7-0867-444A-B60D-23748A895B82}"/>
              </a:ext>
            </a:extLst>
          </p:cNvPr>
          <p:cNvSpPr/>
          <p:nvPr/>
        </p:nvSpPr>
        <p:spPr>
          <a:xfrm>
            <a:off x="1128912" y="506557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36B03EE-7ECF-F047-87A2-584E4036BE8B}"/>
              </a:ext>
            </a:extLst>
          </p:cNvPr>
          <p:cNvSpPr/>
          <p:nvPr/>
        </p:nvSpPr>
        <p:spPr>
          <a:xfrm>
            <a:off x="2956362" y="325976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EECBCDE-FB7E-E940-922B-7505A4B0AB86}"/>
              </a:ext>
            </a:extLst>
          </p:cNvPr>
          <p:cNvSpPr/>
          <p:nvPr/>
        </p:nvSpPr>
        <p:spPr>
          <a:xfrm>
            <a:off x="307360" y="3599641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B4BC27C-A538-7E49-91FC-2198B8E1744A}"/>
              </a:ext>
            </a:extLst>
          </p:cNvPr>
          <p:cNvSpPr/>
          <p:nvPr/>
        </p:nvSpPr>
        <p:spPr>
          <a:xfrm>
            <a:off x="2505829" y="654828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D336510-CD16-3B46-8289-A719720F1F5D}"/>
              </a:ext>
            </a:extLst>
          </p:cNvPr>
          <p:cNvSpPr/>
          <p:nvPr/>
        </p:nvSpPr>
        <p:spPr>
          <a:xfrm>
            <a:off x="2955751" y="659347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AB482FC-34A1-EA44-A832-AEC8EC477CC6}"/>
              </a:ext>
            </a:extLst>
          </p:cNvPr>
          <p:cNvSpPr/>
          <p:nvPr/>
        </p:nvSpPr>
        <p:spPr>
          <a:xfrm>
            <a:off x="3307279" y="63920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DDAD8E1-7267-9248-9830-27E7D853A23B}"/>
              </a:ext>
            </a:extLst>
          </p:cNvPr>
          <p:cNvSpPr/>
          <p:nvPr/>
        </p:nvSpPr>
        <p:spPr>
          <a:xfrm>
            <a:off x="1470454" y="304359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1317918-3BD6-47EA-94B5-DBCBC23A19BA}"/>
              </a:ext>
            </a:extLst>
          </p:cNvPr>
          <p:cNvSpPr/>
          <p:nvPr/>
        </p:nvSpPr>
        <p:spPr>
          <a:xfrm>
            <a:off x="1195248" y="3266964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6611B7-00E6-8141-A057-95EE3F517A37}"/>
              </a:ext>
            </a:extLst>
          </p:cNvPr>
          <p:cNvSpPr txBox="1"/>
          <p:nvPr/>
        </p:nvSpPr>
        <p:spPr>
          <a:xfrm>
            <a:off x="3638097" y="1645738"/>
            <a:ext cx="86439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김사랑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 형제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[</a:t>
            </a:r>
            <a:r>
              <a:rPr lang="ko-KR" altLang="en-US" sz="900" b="1" dirty="0" err="1">
                <a:solidFill>
                  <a:srgbClr val="0070C0"/>
                </a:solidFill>
                <a:latin typeface="+mn-ea"/>
                <a:cs typeface="Arial"/>
                <a:sym typeface="Arial"/>
              </a:rPr>
              <a:t>서울수서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  <a:sym typeface="Arial"/>
              </a:rPr>
              <a:t>]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21EDAF9-E760-CE44-B202-3E71BA18D6AB}"/>
              </a:ext>
            </a:extLst>
          </p:cNvPr>
          <p:cNvSpPr/>
          <p:nvPr/>
        </p:nvSpPr>
        <p:spPr>
          <a:xfrm>
            <a:off x="3878974" y="1205672"/>
            <a:ext cx="382638" cy="382638"/>
          </a:xfrm>
          <a:prstGeom prst="ellipse">
            <a:avLst/>
          </a:prstGeom>
          <a:ln>
            <a:solidFill>
              <a:srgbClr val="303E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dirty="0"/>
              <a:t>+</a:t>
            </a:r>
            <a:endParaRPr kumimoji="1" lang="ko-KR" altLang="en-US" sz="24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FE3E8C2-415E-304E-83A8-20C3D13145F5}"/>
              </a:ext>
            </a:extLst>
          </p:cNvPr>
          <p:cNvSpPr/>
          <p:nvPr/>
        </p:nvSpPr>
        <p:spPr>
          <a:xfrm>
            <a:off x="3788322" y="1150509"/>
            <a:ext cx="181304" cy="181304"/>
          </a:xfrm>
          <a:prstGeom prst="ellipse">
            <a:avLst/>
          </a:prstGeom>
          <a:solidFill>
            <a:srgbClr val="FF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71898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  <a:ln>
          <a:noFill/>
        </a:ln>
      </a:spPr>
      <a:bodyPr wrap="none" lIns="96750" tIns="48375" rIns="96750" bIns="48375" rtlCol="0" anchor="ctr" anchorCtr="0">
        <a:spAutoFit/>
      </a:bodyPr>
      <a:lstStyle>
        <a:defPPr marL="0" marR="0" indent="0" rtl="0">
          <a:spcBef>
            <a:spcPts val="0"/>
          </a:spcBef>
          <a:buSzPct val="25000"/>
          <a:buNone/>
          <a:defRPr sz="1200" dirty="0" smtClean="0">
            <a:solidFill>
              <a:schemeClr val="accent1">
                <a:lumMod val="50000"/>
              </a:schemeClr>
            </a:solidFill>
            <a:latin typeface="+mn-ea"/>
            <a:cs typeface="Arial"/>
            <a:sym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00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0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0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04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05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12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1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WindowsAppIcons.Attachments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PhoneIcons.Share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6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AppIcons.Attachments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2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5.xml><?xml version="1.0" encoding="utf-8"?>
<Control xmlns="http://schemas.microsoft.com/VisualStudio/2011/storyboarding/control">
  <Id Name="f4629976-9c86-4a67-8dd7-18aa7758259c" RevisionId="010a1313-624c-4104-9015-625b5e74a0de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PhoneIcons.Share" Revision="1" Stencil="System.Storyboarding.WindowsPhoneIcons" StencilVersion="0.1"/>
</Control>
</file>

<file path=customXml/item38.xml><?xml version="1.0" encoding="utf-8"?>
<Control xmlns="http://schemas.microsoft.com/VisualStudio/2011/storyboarding/control">
  <Id Name="305a09d4-e0a3-4580-b4e3-3c682757b2ef" Revision="1" Stencil="85a07843-b809-41ee-b566-325b1850150a" StencilVersion="1.0"/>
</Control>
</file>

<file path=customXml/item3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2.xml><?xml version="1.0" encoding="utf-8"?>
<Control xmlns="http://schemas.microsoft.com/VisualStudio/2011/storyboarding/control">
  <Id Name="ff689b49-a12b-47d0-8ff6-aa6ae66fe720" RevisionId="235b42e2-50a7-495e-8e94-6d7cf2b7093d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4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4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50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5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Icons.Link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59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6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61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62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65.xml><?xml version="1.0" encoding="utf-8"?>
<Control xmlns="http://schemas.microsoft.com/VisualStudio/2011/storyboarding/control">
  <Id Name="4d78fc30-b9fc-4234-987c-a752a401d970" Revision="1" Stencil="85a07843-b809-41ee-b566-325b1850150a" StencilVersion="1.0"/>
</Control>
</file>

<file path=customXml/item66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67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68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69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WindowsPhoneIcons.Share" Revision="1" Stencil="System.Storyboarding.WindowsPhoneIcons" StencilVersion="0.1"/>
</Control>
</file>

<file path=customXml/item71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7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73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74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75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78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7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80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2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83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84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85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86.xml><?xml version="1.0" encoding="utf-8"?>
<Control xmlns="http://schemas.microsoft.com/VisualStudio/2011/storyboarding/control">
  <Id Name="f4629976-9c86-4a67-8dd7-18aa7758259c" RevisionId="010a1313-624c-4104-9015-625b5e74a0de" Stencil="172d6d98-e5c9-42e9-a209-79f7a94bbd38" StencilRevisionId="00000000-0000-0000-0000-000000000000" StencilVersion="0.0"/>
</Control>
</file>

<file path=customXml/item87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88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89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91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92.xml><?xml version="1.0" encoding="utf-8"?>
<Control xmlns="http://schemas.microsoft.com/VisualStudio/2011/storyboarding/control">
  <Id Name="System.Storyboarding.WindowsAppIcons.Star" Revision="1" Stencil="System.Storyboarding.WindowsAppIcons" StencilVersion="0.1"/>
</Control>
</file>

<file path=customXml/item93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94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95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96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9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9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99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3AC21DFB-D772-D543-BC2E-623FD63EEB7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5285911-CB56-E146-AE19-7013756C5D3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BB90AE7-45EF-E748-BE11-9D8F55B0BA4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41B6FC2-FAF3-406F-96E8-C9400DAE135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55E55D1-800F-48E1-A81C-9D3AAD9A16F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E2AD73E-0F13-4BC4-BCB8-ABC6E54D05D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06EB223-8555-40D2-BECF-BF5DEC77AD2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787D828-60B8-754B-8CA8-4B11ABBF549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F79A774-E792-4673-AAB8-3D87DAD7020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A07E78F-131E-4F25-9A23-618ACAAC3FF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0FFFA62-EFB7-4CA5-8428-F7EA425C486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2C044C3-F543-274C-A4C7-29644869B71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1FBD879-411F-4226-885F-65995C9A46F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EEEC3B3-2B47-4FE7-A44A-53CBC3E0852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7AE4C28-930B-43FD-9452-FBCD77791AB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72DC0BC-667D-47B3-8EEB-B718F5720BA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D07C42D-BC0F-CA49-891B-332936D4381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0C5BD38-5751-4764-8169-E6CC56F9E76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2D2BF8A-FC21-4941-A45A-9356DB5125B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D352C06-5023-45DB-B022-BF362AB763C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EDDCB84-DE74-4731-8CCA-DB8713FBF10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18201F9-0B2C-462E-8CBE-762D308A525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46EF7E0-70DF-48C3-8A44-57F88D14934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32C6A4A-30F6-A242-8198-85A432F6AC3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C0FC5D1-4FE6-4C5D-B35B-1E1A32AC67D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D4A60C8-44E4-4919-88F0-ED4683D67C0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885EEEB-24BF-E346-B55D-CC5FDF56BD6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0D33F16-ACC0-4767-849D-03D1E4AAFDC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A7BC45-16B4-4153-B5A2-407F4E87E31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E55984E-1AF6-4FC1-8807-CEAD3D0AB78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CB1ABED-1F44-A64E-B75F-77D5733DE62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81708A3-53CF-1646-9F9E-1CAF040F7AA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4C4D68F-A9B4-4432-96E6-892BD1B258F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8BA2EBF-C5EA-45CB-AA27-CE8327F4AF9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BDA90A8-9561-4308-9BE3-524FE30654E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A3B0F90-D60F-4831-996C-0BB7C872950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3072248-C1B6-49CF-896D-F69710ACEF0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3107AF-E3E2-4794-B402-0063A878AF4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BD30F74-A907-4167-A976-9B03D0F2832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1F6B80D-D246-4D95-AE00-1A7644BF93C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BC8820B-B847-4950-904D-E606D563FA5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6A2DBF3-4DE8-4A31-B9FE-6D4356FA240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916F24A-7A4F-49F6-93C3-F9D2E3DF251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457334C-59B3-4B4C-B093-9B5E2B2DC89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5BDAE72-5F41-401A-9901-05A95C6334B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D11286F-8B1C-4665-AD3E-0C44505F155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5FC0613-F7D5-4A52-812E-7EDE6C46728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8BE0386-14C1-4458-8593-C78396A4573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E51F26D-0C28-4EBC-A682-2591ED324F1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A328380-3B17-4614-AC66-3E2F59890D6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0734DBA-BD9F-4901-A0A6-27E6644DDF6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4089F8D-D8AC-4A38-A08B-AF82977413B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92754D8-0591-4F40-B7CA-475360064E6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3602385-E71B-4EE5-A009-8C332B41CA9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852055D-CE57-468F-9469-4FB44A3C42A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557E4B1-995F-4796-8F00-676F4041E79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5596C27-2104-4C94-8CBD-3E00D60163A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74FE1CD-F423-452C-9424-0B135FF2A17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50BFD6A-EEF3-BE4E-BB9D-5F0C57610E7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707A9AC-73EE-EE47-8E48-2D4EDB40F9D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C96366C-4B98-47AA-BA4F-D5B91E079D6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C18ACF9-4408-4A1A-A483-13C5979B409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5EA0892-71B1-4208-873B-201FB3972DC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E3D6568-0F3F-A344-8036-CFF87D77EFE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828F3B4-C955-4F8D-8B28-65B22BB974E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A45DED3-0DD4-4EC2-9601-F4D33848750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9B3BFB1-A926-410C-864C-0904368BE4C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F72FE8F-B055-4102-B46C-D80AFB755F3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13AA232-00CE-B540-AD64-2126BC05705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ECF7E84-07C4-4C92-8B15-ECD909BFDFA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8F4BAC0-DEDE-4860-AED7-743BDCC0138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7DB4E0C-1B69-44AD-8F70-64C65C382E0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3379883-DB1D-4F05-8627-449190F9A7B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52AAB71-6AF1-4727-8263-15E54C2329F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B21D860-4A81-4EE6-80A4-6E7CB11D95D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2F813A6-D8EB-4BE9-895E-BB5CBCF8E2F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15146BF-B37E-0345-8496-8E93222DEC0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0B202FE-23EE-429A-B04E-9B4D5DFF10B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949962B-FB4D-49DE-B910-B165367DD3B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64D22F8-031B-4AF5-AB82-64F6708BD22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6D399D4-EA83-8143-B805-DD6128481DD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EFD3EAB-AADB-4106-821E-F861D4DDB50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0B48D8E-358A-4FAD-83FD-E893B03FF39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63BEA71-1AC1-4A17-BCED-635964ADF25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74370CB-72CC-8D43-9331-EE86E9943B5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EAA6B05-AECC-4CDB-925D-EC879B515E3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67C294C-C39C-43FD-876E-A819B983D5B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468F92E-230E-4531-9F25-4E8B0AC9DBA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728DA21-E52D-4CA3-A5AB-9D670740B57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90414B6-6AE1-4D87-9F37-E03FD2A046D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484BF96-AA9A-45A0-A0FC-AE1DC5581E7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7A274D5-683C-D141-9FCF-4F42FF8FB6A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4C54A66-3AA5-D447-A148-2E0325554BE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45D7661-D35A-4EF5-B0AA-E6F4D176CDA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A1096BD-CC8C-4B6F-AA9D-BBCA4BC6338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392987C-F0AB-430A-A63C-0C36173A664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8D913FE-D1AA-DF4D-AC91-7C57E91BE64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EA5A4EC-62BC-4DF4-880B-BAEF6915BAF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DA83F82-D487-BB41-AC55-135411D0D2B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C8035D4-71A6-44FE-BE27-18B12F00EE5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3C85C63-DB70-4CD2-BA8D-735DA8B68AF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44553C8-A04B-48BF-BD0B-E44162B6017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73354</TotalTime>
  <Words>4377</Words>
  <Application>Microsoft Macintosh PowerPoint</Application>
  <PresentationFormat>A4 용지(210x297mm)</PresentationFormat>
  <Paragraphs>1233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나눔고딕</vt:lpstr>
      <vt:lpstr>맑은 고딕</vt:lpstr>
      <vt:lpstr>뫼비우스 Regular</vt:lpstr>
      <vt:lpstr>Segoe UI</vt:lpstr>
      <vt:lpstr>Arial</vt:lpstr>
      <vt:lpstr>Wingdings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김일권</dc:creator>
  <cp:lastModifiedBy>임 kenneth</cp:lastModifiedBy>
  <cp:revision>4902</cp:revision>
  <cp:lastPrinted>2019-05-20T12:33:56Z</cp:lastPrinted>
  <dcterms:created xsi:type="dcterms:W3CDTF">2012-06-26T00:59:01Z</dcterms:created>
  <dcterms:modified xsi:type="dcterms:W3CDTF">2019-08-17T14:15:41Z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