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1" r:id="rId3"/>
    <p:sldId id="259" r:id="rId4"/>
    <p:sldId id="260" r:id="rId5"/>
    <p:sldId id="262" r:id="rId6"/>
    <p:sldId id="268" r:id="rId7"/>
    <p:sldId id="263" r:id="rId8"/>
    <p:sldId id="267" r:id="rId9"/>
    <p:sldId id="264" r:id="rId10"/>
    <p:sldId id="272" r:id="rId11"/>
    <p:sldId id="265" r:id="rId12"/>
    <p:sldId id="266" r:id="rId13"/>
    <p:sldId id="269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7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9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0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4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9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5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5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6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626B-5F4C-4682-AD81-4AD16BEADF2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607A-53E9-4F22-955E-B5C3BDF70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6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85763"/>
            <a:ext cx="6480720" cy="56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52320" y="385762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Native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7392" y="184482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회원가입</a:t>
            </a:r>
            <a:endParaRPr lang="en-US" altLang="ko-KR" dirty="0" smtClean="0"/>
          </a:p>
          <a:p>
            <a:r>
              <a:rPr lang="ko-KR" altLang="en-US" dirty="0" smtClean="0"/>
              <a:t>우선 진행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후순위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6237312"/>
            <a:ext cx="5578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-. </a:t>
            </a:r>
            <a:r>
              <a:rPr lang="ko-KR" altLang="en-US" dirty="0" err="1" smtClean="0"/>
              <a:t>회원가입시</a:t>
            </a:r>
            <a:r>
              <a:rPr lang="ko-KR" altLang="en-US" dirty="0" smtClean="0"/>
              <a:t> 기기정보 </a:t>
            </a:r>
            <a:r>
              <a:rPr lang="ko-KR" altLang="en-US" dirty="0"/>
              <a:t>저장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회원여부 판단용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-. </a:t>
            </a:r>
            <a:r>
              <a:rPr lang="ko-KR" altLang="en-US" dirty="0" smtClean="0">
                <a:solidFill>
                  <a:srgbClr val="FF0000"/>
                </a:solidFill>
              </a:rPr>
              <a:t>로그인필요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검토필요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6729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한줄리뷰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2290" name="Picture 2" descr="C:\Users\miracle\Desktop\한줄리뷰\작성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496301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04720" y="538162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9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20" y="385762"/>
            <a:ext cx="11521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8778" y="46729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(2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9" name="Picture 3" descr="C:\Users\miracle\Desktop\한줄리뷰\한줄메인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7299"/>
            <a:ext cx="1592263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miracle\Desktop\한줄리뷰\my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0" y="1060038"/>
            <a:ext cx="2332038" cy="47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iracle\Desktop\한줄리뷰\m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52736"/>
            <a:ext cx="2392363" cy="47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20" y="385762"/>
            <a:ext cx="11521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pic>
        <p:nvPicPr>
          <p:cNvPr id="9218" name="Picture 2" descr="C:\Users\miracle\Desktop\한줄리뷰\마이_본영화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8640"/>
            <a:ext cx="5434013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iracle\Desktop\한줄리뷰\본영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76468"/>
            <a:ext cx="2362201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20" y="385762"/>
            <a:ext cx="11521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pic>
        <p:nvPicPr>
          <p:cNvPr id="10242" name="Picture 2" descr="C:\Users\miracle\Desktop\한줄리뷰\마이보고싶은상세보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4678"/>
            <a:ext cx="600551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miracle\Desktop\한줄리뷰\보고싶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16" y="1268760"/>
            <a:ext cx="2378076" cy="49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20" y="385762"/>
            <a:ext cx="11521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49" y="950288"/>
            <a:ext cx="64516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miracle\Desktop\한줄리뷰\메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1677350" cy="35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/>
          <p:nvPr/>
        </p:nvCxnSpPr>
        <p:spPr>
          <a:xfrm rot="16200000" flipH="1">
            <a:off x="1454305" y="2586255"/>
            <a:ext cx="1504623" cy="3097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619672" y="1628800"/>
            <a:ext cx="547577" cy="3600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4720" y="538162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Native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6174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13314" name="Picture 2" descr="C:\Users\miracle\Desktop\한줄리뷰\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21" y="1187450"/>
            <a:ext cx="5075238" cy="51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72200" y="1628800"/>
            <a:ext cx="238464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닉네임변경 가능</a:t>
            </a:r>
            <a:endParaRPr lang="en-US" altLang="ko-KR" dirty="0" smtClean="0"/>
          </a:p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비밀번호변경 필요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기타 메뉴검토필요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0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4720" y="538162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Native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961" y="6174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기타개발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674" y="1340768"/>
            <a:ext cx="362129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Push </a:t>
            </a:r>
            <a:r>
              <a:rPr lang="ko-KR" altLang="en-US" dirty="0" smtClean="0"/>
              <a:t>서비스 개발필요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11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20" y="385762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Native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59319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회원가입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52981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회원가입 우선 진행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</a:t>
            </a:r>
            <a:r>
              <a:rPr lang="ko-KR" altLang="en-US" dirty="0" err="1" smtClean="0"/>
              <a:t>후순위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Picture 2" descr="C:\Users\miracle\Desktop\한줄리뷰\회원가입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1244"/>
            <a:ext cx="2462213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52320" y="385762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Native</a:t>
            </a:r>
            <a:endParaRPr lang="ko-KR" altLang="en-US" dirty="0"/>
          </a:p>
        </p:txBody>
      </p:sp>
      <p:pic>
        <p:nvPicPr>
          <p:cNvPr id="2050" name="Picture 2" descr="C:\Users\miracle\Desktop\한줄리뷰\회원가입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1244"/>
            <a:ext cx="2462213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iracle\Desktop\한줄리뷰\회원가입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8841"/>
            <a:ext cx="2408238" cy="41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iracle\Desktop\한줄리뷰\회원가입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11" y="1277685"/>
            <a:ext cx="2400301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iracle\Desktop\한줄리뷰\회원가입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74237"/>
            <a:ext cx="2362201" cy="41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5816" y="5704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이메일로</a:t>
            </a:r>
            <a:r>
              <a:rPr lang="ko-KR" altLang="en-US" dirty="0" smtClean="0"/>
              <a:t> 회원가입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566124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닉네임설정 순으로 진행</a:t>
            </a:r>
            <a:endParaRPr lang="en-US" altLang="ko-KR" dirty="0" smtClean="0"/>
          </a:p>
          <a:p>
            <a:r>
              <a:rPr lang="en-US" altLang="ko-KR" dirty="0" smtClean="0"/>
              <a:t>-. </a:t>
            </a:r>
            <a:r>
              <a:rPr lang="ko-KR" altLang="en-US" dirty="0" smtClean="0"/>
              <a:t>서버 통신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회원가입 정보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기기정보 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7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52320" y="385762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Native</a:t>
            </a:r>
            <a:endParaRPr lang="ko-KR" altLang="en-US" dirty="0"/>
          </a:p>
        </p:txBody>
      </p:sp>
      <p:pic>
        <p:nvPicPr>
          <p:cNvPr id="3074" name="Picture 2" descr="C:\Users\miracle\Desktop\한줄리뷰\로그인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55345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4440" y="385762"/>
            <a:ext cx="190932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-. </a:t>
            </a:r>
            <a:r>
              <a:rPr lang="ko-KR" altLang="en-US" dirty="0" smtClean="0"/>
              <a:t>로그인 필요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논의 후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73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miracle\Desktop\한줄리뷰\한줄메인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96900"/>
            <a:ext cx="1592263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52320" y="593191"/>
            <a:ext cx="11521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pic>
        <p:nvPicPr>
          <p:cNvPr id="5122" name="Picture 2" descr="C:\Users\miracle\Desktop\한줄리뷰\메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2354263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iracle\Desktop\한줄리뷰\메인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91072"/>
            <a:ext cx="2386012" cy="50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iracle\Desktop\한줄리뷰\하단메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59115"/>
            <a:ext cx="243046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iracle\Desktop\한줄리뷰\하단메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86" y="6145647"/>
            <a:ext cx="243046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26663" y="5516237"/>
            <a:ext cx="190932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-. </a:t>
            </a:r>
            <a:r>
              <a:rPr lang="ko-KR" altLang="en-US" dirty="0" err="1" smtClean="0"/>
              <a:t>하단메뉴바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Native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65591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한줄리뷰</a:t>
            </a:r>
            <a:r>
              <a:rPr lang="ko-KR" altLang="en-US" dirty="0" smtClean="0"/>
              <a:t> 메인</a:t>
            </a:r>
            <a:r>
              <a:rPr lang="en-US" altLang="ko-KR" dirty="0" smtClean="0"/>
              <a:t>(2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52320" y="593191"/>
            <a:ext cx="11521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pic>
        <p:nvPicPr>
          <p:cNvPr id="8194" name="Picture 2" descr="C:\Users\miracle\Desktop\한줄리뷰\메인상세보기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84993"/>
            <a:ext cx="3436938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iracle\Desktop\한줄리뷰\메인상세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73" y="1485069"/>
            <a:ext cx="2354263" cy="41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20" y="385762"/>
            <a:ext cx="11521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8778" y="46729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박스오피스 메인</a:t>
            </a:r>
            <a:r>
              <a:rPr lang="en-US" altLang="ko-KR" dirty="0" smtClean="0"/>
              <a:t>(3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 descr="C:\Users\miracle\Desktop\한줄리뷰\박스오피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0" y="1196752"/>
            <a:ext cx="7445376" cy="48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racle\Desktop\한줄리뷰\한줄메인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7299"/>
            <a:ext cx="1592263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20" y="385762"/>
            <a:ext cx="11521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pic>
        <p:nvPicPr>
          <p:cNvPr id="7170" name="Picture 2" descr="C:\Users\miracle\Desktop\한줄리뷰\박스오피스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0775"/>
            <a:ext cx="2354263" cy="50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iracle\Desktop\한줄리뷰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8530"/>
            <a:ext cx="431323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iracle\Desktop\한줄리뷰\작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4" y="1484784"/>
            <a:ext cx="84772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46729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한줄리뷰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720" y="538162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9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127</Words>
  <Application>Microsoft Office PowerPoint</Application>
  <PresentationFormat>화면 슬라이드 쇼(4:3)</PresentationFormat>
  <Paragraphs>40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층간 소음</dc:title>
  <dc:creator>miracle</dc:creator>
  <cp:lastModifiedBy>miracle</cp:lastModifiedBy>
  <cp:revision>27</cp:revision>
  <dcterms:created xsi:type="dcterms:W3CDTF">2019-04-09T12:53:58Z</dcterms:created>
  <dcterms:modified xsi:type="dcterms:W3CDTF">2019-06-04T14:22:21Z</dcterms:modified>
</cp:coreProperties>
</file>