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981" r:id="rId6"/>
    <p:sldId id="979" r:id="rId7"/>
    <p:sldId id="995" r:id="rId8"/>
    <p:sldId id="1002" r:id="rId9"/>
    <p:sldId id="992" r:id="rId10"/>
    <p:sldId id="993" r:id="rId11"/>
    <p:sldId id="1003" r:id="rId12"/>
    <p:sldId id="1004" r:id="rId13"/>
    <p:sldId id="998" r:id="rId14"/>
    <p:sldId id="999" r:id="rId15"/>
    <p:sldId id="994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SIOX: </a:t>
            </a: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2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4750413"/>
            <a:ext cx="3695596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11 / OCT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95231"/>
              </p:ext>
            </p:extLst>
          </p:nvPr>
        </p:nvGraphicFramePr>
        <p:xfrm>
          <a:off x="734956" y="1706843"/>
          <a:ext cx="10413514" cy="20206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5695087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73876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Vigencia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3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MX" sz="1600" b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Módulo de Cobro de Derechos y otros pagos, Módulo de Conciliacion Bancaria Manual y Automatica, Módulo de Facturación Electrónica e Integracion de  Servicios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14/10/2024 al 25/10/2024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4573"/>
              </p:ext>
            </p:extLst>
          </p:nvPr>
        </p:nvGraphicFramePr>
        <p:xfrm>
          <a:off x="560259" y="1810990"/>
          <a:ext cx="11071482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86903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519557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211730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1182310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138645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0" y="380258"/>
            <a:ext cx="805368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0AD5CFA9-6F4B-C620-8379-46FADC4E9A42}"/>
              </a:ext>
            </a:extLst>
          </p:cNvPr>
          <p:cNvSpPr/>
          <p:nvPr/>
        </p:nvSpPr>
        <p:spPr>
          <a:xfrm>
            <a:off x="3893198" y="2210364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5" name="Tabla 7357">
            <a:extLst>
              <a:ext uri="{FF2B5EF4-FFF2-40B4-BE49-F238E27FC236}">
                <a16:creationId xmlns:a16="http://schemas.microsoft.com/office/drawing/2014/main" id="{2A2F77B9-5832-60E4-C88F-2AA719971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5393"/>
              </p:ext>
            </p:extLst>
          </p:nvPr>
        </p:nvGraphicFramePr>
        <p:xfrm>
          <a:off x="560259" y="3433262"/>
          <a:ext cx="11071483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1030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46605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49FED0CA-79E6-3286-BA61-CE5555DA2A9F}"/>
              </a:ext>
            </a:extLst>
          </p:cNvPr>
          <p:cNvSpPr/>
          <p:nvPr/>
        </p:nvSpPr>
        <p:spPr>
          <a:xfrm>
            <a:off x="3893198" y="2795571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2D93B733-4752-EF20-E06B-A58E92152253}"/>
              </a:ext>
            </a:extLst>
          </p:cNvPr>
          <p:cNvSpPr/>
          <p:nvPr/>
        </p:nvSpPr>
        <p:spPr>
          <a:xfrm>
            <a:off x="5061598" y="2210364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CF1031F9-7C1E-C1EC-18F0-04EAE6C77CBF}"/>
              </a:ext>
            </a:extLst>
          </p:cNvPr>
          <p:cNvSpPr/>
          <p:nvPr/>
        </p:nvSpPr>
        <p:spPr>
          <a:xfrm>
            <a:off x="5061598" y="2795570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74663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Motor de generación de líneas de captura y Federales Coordinados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modelado de procedimientos To 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Requerimientos/Casos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modelado As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con al menos 60 fotografías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9705-F56C-A8F3-12E7-FBDD9F4E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EC82B94-A41F-9574-49A5-025D7E18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8127F95-98DA-DB45-3C20-BDBB862A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92048"/>
              </p:ext>
            </p:extLst>
          </p:nvPr>
        </p:nvGraphicFramePr>
        <p:xfrm>
          <a:off x="1027927" y="1172892"/>
          <a:ext cx="9924776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Motor de generación de líneas de captura y Federales Coordinados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Minutas de trabajo y Listas de Asistencia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Informe de seguimiento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1A619C09-97B6-1D1A-C32D-DA5A2025D047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6964EFB1-5E43-FB27-1A66-C6E3BFB67868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A5948884-9E5B-94E0-0DCD-3327C7F09F4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081D336B-CB3C-7582-E063-20DCA3BA577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32CD6B3-D497-E2AD-7A36-BA471221697D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9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8847"/>
              </p:ext>
            </p:extLst>
          </p:nvPr>
        </p:nvGraphicFramePr>
        <p:xfrm>
          <a:off x="734956" y="1417767"/>
          <a:ext cx="10844131" cy="34226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558693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3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5347"/>
              </p:ext>
            </p:extLst>
          </p:nvPr>
        </p:nvGraphicFramePr>
        <p:xfrm>
          <a:off x="604703" y="1376013"/>
          <a:ext cx="10982593" cy="39275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578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89937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38861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Agendar sesión para la semana del 02 al 04 de Octubre de 13:00 a 15:00 hrs, para revisar el proceso de Impuestos Estatales.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Vázquez, 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02-oct-24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Cancelado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Compartir el Documento de Requerimientos, correspondiente a las funcionalidades del Sprint1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18-oct-24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cuestionario que se aplica en el pre-registro.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Lorena Rojas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04/10/24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Compartir ejemplo de pre-registro y acuse de pre-registro.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04/10/24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la siguiente información:</a:t>
                      </a:r>
                      <a:b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</a:b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Leyes de la Normativa, Acuse de Pre-registro, Lista de Pre-registro</a:t>
                      </a:r>
                      <a:b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</a:b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Cuestionario y Reglas que han tenido cambio.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55870291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7EF9-8D68-E121-8272-47743DDE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0B7DC1B-C491-1825-7136-11A186ECD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F4345D1-7A6D-2491-AD18-9646B397D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3600"/>
              </p:ext>
            </p:extLst>
          </p:nvPr>
        </p:nvGraphicFramePr>
        <p:xfrm>
          <a:off x="604703" y="1376013"/>
          <a:ext cx="10982593" cy="37839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el rol del Agente Fiscal y los módulos a los cuales tiene acceso.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a la Lic. Patricia Vásquez el diagrama AS-IS correspondiente al proceso de Pre-registro de Contribuyente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Angelica Hernández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04-oct-24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requerimientos y mejoras que se han obtenido de las sesiones anteriores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Angelica Hernández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18-oct-24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Para el siguiente sprint se revisaría como se realizan las configuraciones por el tipo de impuestos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Angélica Hernández, 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Revisar en próximas sesiones el proceso de Repecos.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Lorena Rojas, 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55870291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8727EB4C-0FBD-1379-7899-92714E9E0954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85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25E15-64DC-410C-F7A1-B46B3FF9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36BFBFD-C03D-5019-BEE9-0C666537D0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E7FC970-68C5-C538-3029-A2C6A4C15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77386"/>
              </p:ext>
            </p:extLst>
          </p:nvPr>
        </p:nvGraphicFramePr>
        <p:xfrm>
          <a:off x="604703" y="1376013"/>
          <a:ext cx="10982593" cy="29426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Revisar en la siguiente sesión Avisos y Corrección de RFC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Vásquez, 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08-oct-24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Definir el tamaño del PDF que puede permitir el sistema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Con base al proceso Avisos Fiscales, enviar las reglas que se tienen configuradas en el sistema.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documento de reglas de negocio y los requerimientos de la funcionalidad de la Unificación y Corrección del RFC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59899184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7B1C63EF-84E9-097E-22FF-09E2E6CE8F1B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6174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743</Words>
  <Application>Microsoft Macintosh PowerPoint</Application>
  <PresentationFormat>Panorámica</PresentationFormat>
  <Paragraphs>223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99</cp:revision>
  <dcterms:created xsi:type="dcterms:W3CDTF">2020-05-05T22:37:47Z</dcterms:created>
  <dcterms:modified xsi:type="dcterms:W3CDTF">2024-10-24T00:58:50Z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