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981" r:id="rId6"/>
    <p:sldId id="979" r:id="rId7"/>
    <p:sldId id="995" r:id="rId8"/>
    <p:sldId id="997" r:id="rId9"/>
    <p:sldId id="992" r:id="rId10"/>
    <p:sldId id="993" r:id="rId11"/>
    <p:sldId id="998" r:id="rId12"/>
    <p:sldId id="999" r:id="rId13"/>
    <p:sldId id="99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02/10/24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27350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 profesionales especializados para el análisis, diseño, desarrollo e implementación de un sistema integral para la gestión recaudatoria y el seguimiento de la política fiscal estatal, Fase 1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Sprint 1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704485" y="4671391"/>
            <a:ext cx="3164027" cy="92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CDMX, 27 / SEP / 24</a:t>
            </a:r>
            <a:endParaRPr lang="es-MX" sz="20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879E596-C2FB-A141-1E6B-28F58EF11B07}"/>
              </a:ext>
            </a:extLst>
          </p:cNvPr>
          <p:cNvSpPr txBox="1">
            <a:spLocks/>
          </p:cNvSpPr>
          <p:nvPr/>
        </p:nvSpPr>
        <p:spPr>
          <a:xfrm>
            <a:off x="734956" y="1494370"/>
            <a:ext cx="10866494" cy="124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Documento de Informe de Seguimiento del Proyecto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C0E40B-338E-4E9B-4735-5EC758219A55}"/>
              </a:ext>
            </a:extLst>
          </p:cNvPr>
          <p:cNvSpPr txBox="1">
            <a:spLocks/>
          </p:cNvSpPr>
          <p:nvPr/>
        </p:nvSpPr>
        <p:spPr>
          <a:xfrm>
            <a:off x="2571750" y="2503170"/>
            <a:ext cx="6800850" cy="155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54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Gracias</a:t>
            </a:r>
            <a:endParaRPr lang="es-MX" sz="54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873F6-3923-F791-A5D7-507A9A3B3291}"/>
              </a:ext>
            </a:extLst>
          </p:cNvPr>
          <p:cNvSpPr txBox="1">
            <a:spLocks/>
          </p:cNvSpPr>
          <p:nvPr/>
        </p:nvSpPr>
        <p:spPr>
          <a:xfrm>
            <a:off x="615595" y="601205"/>
            <a:ext cx="433996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Orden del Día: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9" name="Tabla 7357">
            <a:extLst>
              <a:ext uri="{FF2B5EF4-FFF2-40B4-BE49-F238E27FC236}">
                <a16:creationId xmlns:a16="http://schemas.microsoft.com/office/drawing/2014/main" id="{7999E481-1EA0-DE40-92BF-EA67A2D2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0036"/>
              </p:ext>
            </p:extLst>
          </p:nvPr>
        </p:nvGraphicFramePr>
        <p:xfrm>
          <a:off x="557303" y="2206102"/>
          <a:ext cx="11071481" cy="13617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03749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65395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690086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789590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493850372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678267499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332761283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3720274863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Sprint 1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SIOX</a:t>
                      </a:r>
                      <a:endParaRPr lang="es-MX" sz="1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20" name="Taskrect">
            <a:extLst>
              <a:ext uri="{FF2B5EF4-FFF2-40B4-BE49-F238E27FC236}">
                <a16:creationId xmlns:a16="http://schemas.microsoft.com/office/drawing/2014/main" id="{7C0D38B7-230D-E29E-2AA3-C97BB0FCD34A}"/>
              </a:ext>
            </a:extLst>
          </p:cNvPr>
          <p:cNvSpPr/>
          <p:nvPr/>
        </p:nvSpPr>
        <p:spPr>
          <a:xfrm>
            <a:off x="2484776" y="2605476"/>
            <a:ext cx="427389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1" name="Taskrect">
            <a:extLst>
              <a:ext uri="{FF2B5EF4-FFF2-40B4-BE49-F238E27FC236}">
                <a16:creationId xmlns:a16="http://schemas.microsoft.com/office/drawing/2014/main" id="{D3817EF1-B115-5C94-3C02-813152981D1F}"/>
              </a:ext>
            </a:extLst>
          </p:cNvPr>
          <p:cNvSpPr/>
          <p:nvPr/>
        </p:nvSpPr>
        <p:spPr>
          <a:xfrm>
            <a:off x="2484776" y="3147499"/>
            <a:ext cx="427389" cy="3207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4%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CCD092E5-D2EA-A3E8-3A68-545AF0751AB9}"/>
              </a:ext>
            </a:extLst>
          </p:cNvPr>
          <p:cNvSpPr txBox="1">
            <a:spLocks/>
          </p:cNvSpPr>
          <p:nvPr/>
        </p:nvSpPr>
        <p:spPr>
          <a:xfrm>
            <a:off x="0" y="380258"/>
            <a:ext cx="805368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General del Proyecto: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37479"/>
              </p:ext>
            </p:extLst>
          </p:nvPr>
        </p:nvGraphicFramePr>
        <p:xfrm>
          <a:off x="1027927" y="1172892"/>
          <a:ext cx="9924776" cy="4079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Motor de Armonización Contable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Acta Constitutiva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Requerimientos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Matriz de Trazabilidad de Requerimientos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Diseño de Arquitectura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Visión de Solución Tecnológica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3" y="2704059"/>
            <a:ext cx="1292080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C2BB45E3-FC1C-F2C2-5B67-54C1A4E72F1C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F37BA129-0EB2-755B-37AA-A8B22372D5D2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F858C55B-53A1-2D22-6F89-138E3F09E9C3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F5DE3238-C0D0-711C-053C-7270087D4962}"/>
              </a:ext>
            </a:extLst>
          </p:cNvPr>
          <p:cNvSpPr/>
          <p:nvPr/>
        </p:nvSpPr>
        <p:spPr>
          <a:xfrm>
            <a:off x="8855772" y="3461596"/>
            <a:ext cx="864698" cy="2569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35%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AA2BB248-9018-535D-EC2A-11CAFC706A8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D1EC3D2D-81A6-5BEE-7D65-14FA5E455DE8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9DE702D-AA9F-3CA5-D2E1-BB4DEB66D565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09248"/>
              </p:ext>
            </p:extLst>
          </p:nvPr>
        </p:nvGraphicFramePr>
        <p:xfrm>
          <a:off x="1048247" y="1115860"/>
          <a:ext cx="9924776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Motor de Armonización Contable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Informe de seguimiento del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0"/>
                        </a:rPr>
                        <a:t>Minutas de trabajo y Listas de Asistencia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90153"/>
                  </a:ext>
                </a:extLst>
              </a:tr>
            </a:tbl>
          </a:graphicData>
        </a:graphic>
      </p:graphicFrame>
      <p:sp>
        <p:nvSpPr>
          <p:cNvPr id="2" name="Taskrect">
            <a:extLst>
              <a:ext uri="{FF2B5EF4-FFF2-40B4-BE49-F238E27FC236}">
                <a16:creationId xmlns:a16="http://schemas.microsoft.com/office/drawing/2014/main" id="{21C0496E-CF59-CCE3-AF16-E718FEED2A27}"/>
              </a:ext>
            </a:extLst>
          </p:cNvPr>
          <p:cNvSpPr/>
          <p:nvPr/>
        </p:nvSpPr>
        <p:spPr>
          <a:xfrm>
            <a:off x="8855772" y="151759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D86EE0F7-DBD0-83EA-130A-38033FE6A178}"/>
              </a:ext>
            </a:extLst>
          </p:cNvPr>
          <p:cNvSpPr/>
          <p:nvPr/>
        </p:nvSpPr>
        <p:spPr>
          <a:xfrm>
            <a:off x="8855772" y="2280527"/>
            <a:ext cx="1759219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013F7A69-61E9-8CE8-999A-2A0B882CC971}"/>
              </a:ext>
            </a:extLst>
          </p:cNvPr>
          <p:cNvSpPr/>
          <p:nvPr/>
        </p:nvSpPr>
        <p:spPr>
          <a:xfrm>
            <a:off x="8855772" y="2656260"/>
            <a:ext cx="1759219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6" name="Taskrect">
            <a:extLst>
              <a:ext uri="{FF2B5EF4-FFF2-40B4-BE49-F238E27FC236}">
                <a16:creationId xmlns:a16="http://schemas.microsoft.com/office/drawing/2014/main" id="{D8BE986C-7061-821C-AE1A-E1BD05754CAE}"/>
              </a:ext>
            </a:extLst>
          </p:cNvPr>
          <p:cNvSpPr/>
          <p:nvPr/>
        </p:nvSpPr>
        <p:spPr>
          <a:xfrm>
            <a:off x="8855772" y="3031993"/>
            <a:ext cx="1759219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FEB9D708-30FC-726B-C877-A7BD1FC40EDB}"/>
              </a:ext>
            </a:extLst>
          </p:cNvPr>
          <p:cNvSpPr/>
          <p:nvPr/>
        </p:nvSpPr>
        <p:spPr>
          <a:xfrm>
            <a:off x="8855772" y="189836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73471C0C-8594-BA91-519F-301EB39B584D}"/>
              </a:ext>
            </a:extLst>
          </p:cNvPr>
          <p:cNvSpPr/>
          <p:nvPr/>
        </p:nvSpPr>
        <p:spPr>
          <a:xfrm>
            <a:off x="8855772" y="3406475"/>
            <a:ext cx="1759219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C6F43D6B-F4BD-545A-0B8B-AFB897EE7EBD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626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28847"/>
              </p:ext>
            </p:extLst>
          </p:nvPr>
        </p:nvGraphicFramePr>
        <p:xfrm>
          <a:off x="734956" y="1417767"/>
          <a:ext cx="10844131" cy="34226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2558693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170583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4195963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Canales de comunicación adecuados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comunicaban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Cumplimiento de 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Validaciones con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Establecer tiempos adecuados para validar la información del Sprint1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92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62168847-1F41-4574-99CD-6F0349471AB0}"/>
              </a:ext>
            </a:extLst>
          </p:cNvPr>
          <p:cNvSpPr txBox="1">
            <a:spLocks/>
          </p:cNvSpPr>
          <p:nvPr/>
        </p:nvSpPr>
        <p:spPr>
          <a:xfrm>
            <a:off x="640080" y="121617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Riesgos: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85474"/>
              </p:ext>
            </p:extLst>
          </p:nvPr>
        </p:nvGraphicFramePr>
        <p:xfrm>
          <a:off x="604703" y="1376013"/>
          <a:ext cx="10982593" cy="39770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500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11072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5855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Agendar sesión para ver el tema de Federales Coordinados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Elizabeth Adriana Gómez</a:t>
                      </a: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18/09/2024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Cancelado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formato de parámetros para importación masiva de pólizas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Elizabeth Adriana Gómez </a:t>
                      </a: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Realizar y enviar propuesta de diagramas de los procesos identificados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Angelica Hernández Peralta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20/09/2024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Compartir la estructura de los Exceles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Lorena rojas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518854845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Revisión de Propuesta de Plantillas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960008048"/>
                  </a:ext>
                </a:extLst>
              </a:tr>
              <a:tr h="597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de perfiles para firma de documentos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55870291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3CB4CE28-B67F-A93F-7703-D0477D983AA1}"/>
              </a:ext>
            </a:extLst>
          </p:cNvPr>
          <p:cNvSpPr txBox="1">
            <a:spLocks/>
          </p:cNvSpPr>
          <p:nvPr/>
        </p:nvSpPr>
        <p:spPr>
          <a:xfrm>
            <a:off x="604703" y="12558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46931"/>
              </p:ext>
            </p:extLst>
          </p:nvPr>
        </p:nvGraphicFramePr>
        <p:xfrm>
          <a:off x="874127" y="1928651"/>
          <a:ext cx="10413515" cy="16243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881670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comuniquen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71A54C4-0D56-9822-C5DE-8880BB5FAFB1}"/>
              </a:ext>
            </a:extLst>
          </p:cNvPr>
          <p:cNvSpPr txBox="1">
            <a:spLocks/>
          </p:cNvSpPr>
          <p:nvPr/>
        </p:nvSpPr>
        <p:spPr>
          <a:xfrm>
            <a:off x="468630" y="38973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Factores críticos de éxito: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67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12843"/>
              </p:ext>
            </p:extLst>
          </p:nvPr>
        </p:nvGraphicFramePr>
        <p:xfrm>
          <a:off x="734956" y="1706843"/>
          <a:ext cx="10413514" cy="12890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5695087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738761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2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Padrón de Impuestos de Estatales y Federales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30/09/2024 al 11/10/2024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2005E28-E06F-FD38-6649-5C49FD58C231}"/>
              </a:ext>
            </a:extLst>
          </p:cNvPr>
          <p:cNvSpPr txBox="1">
            <a:spLocks/>
          </p:cNvSpPr>
          <p:nvPr/>
        </p:nvSpPr>
        <p:spPr>
          <a:xfrm>
            <a:off x="640080" y="306576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Siguientes pasos: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396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customXml/itemProps3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456</Words>
  <Application>Microsoft Macintosh PowerPoint</Application>
  <PresentationFormat>Panorámica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87</cp:revision>
  <dcterms:created xsi:type="dcterms:W3CDTF">2020-05-05T22:37:47Z</dcterms:created>
  <dcterms:modified xsi:type="dcterms:W3CDTF">2024-10-03T22:45:47Z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