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981" r:id="rId6"/>
    <p:sldId id="979" r:id="rId7"/>
    <p:sldId id="995" r:id="rId8"/>
    <p:sldId id="1002" r:id="rId9"/>
    <p:sldId id="992" r:id="rId10"/>
    <p:sldId id="993" r:id="rId11"/>
    <p:sldId id="998" r:id="rId12"/>
    <p:sldId id="999" r:id="rId13"/>
    <p:sldId id="99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24/10/24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SIOX: </a:t>
            </a: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3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4750413"/>
            <a:ext cx="3695596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25 / OCT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4573"/>
              </p:ext>
            </p:extLst>
          </p:nvPr>
        </p:nvGraphicFramePr>
        <p:xfrm>
          <a:off x="560259" y="1810990"/>
          <a:ext cx="11071482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86903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519557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211730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1182310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138645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0" y="380258"/>
            <a:ext cx="805368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0AD5CFA9-6F4B-C620-8379-46FADC4E9A42}"/>
              </a:ext>
            </a:extLst>
          </p:cNvPr>
          <p:cNvSpPr/>
          <p:nvPr/>
        </p:nvSpPr>
        <p:spPr>
          <a:xfrm>
            <a:off x="3893198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5" name="Tabla 7357">
            <a:extLst>
              <a:ext uri="{FF2B5EF4-FFF2-40B4-BE49-F238E27FC236}">
                <a16:creationId xmlns:a16="http://schemas.microsoft.com/office/drawing/2014/main" id="{2A2F77B9-5832-60E4-C88F-2AA719971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5393"/>
              </p:ext>
            </p:extLst>
          </p:nvPr>
        </p:nvGraphicFramePr>
        <p:xfrm>
          <a:off x="560259" y="3433262"/>
          <a:ext cx="11071483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1030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46605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49FED0CA-79E6-3286-BA61-CE5555DA2A9F}"/>
              </a:ext>
            </a:extLst>
          </p:cNvPr>
          <p:cNvSpPr/>
          <p:nvPr/>
        </p:nvSpPr>
        <p:spPr>
          <a:xfrm>
            <a:off x="3893198" y="2795571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2D93B733-4752-EF20-E06B-A58E92152253}"/>
              </a:ext>
            </a:extLst>
          </p:cNvPr>
          <p:cNvSpPr/>
          <p:nvPr/>
        </p:nvSpPr>
        <p:spPr>
          <a:xfrm>
            <a:off x="5061598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CF1031F9-7C1E-C1EC-18F0-04EAE6C77CBF}"/>
              </a:ext>
            </a:extLst>
          </p:cNvPr>
          <p:cNvSpPr/>
          <p:nvPr/>
        </p:nvSpPr>
        <p:spPr>
          <a:xfrm>
            <a:off x="5061598" y="2795570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1C32E8A6-98BB-E1AD-9F99-61DC1787CFE1}"/>
              </a:ext>
            </a:extLst>
          </p:cNvPr>
          <p:cNvSpPr/>
          <p:nvPr/>
        </p:nvSpPr>
        <p:spPr>
          <a:xfrm>
            <a:off x="6372334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41A3B05F-6713-5A03-91C6-7BF6F8765985}"/>
              </a:ext>
            </a:extLst>
          </p:cNvPr>
          <p:cNvSpPr/>
          <p:nvPr/>
        </p:nvSpPr>
        <p:spPr>
          <a:xfrm>
            <a:off x="6372334" y="2795537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52442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Padrón de Impuestos de Estatales y Federales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Modelado de Procedimientos To 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Requerimientos/Casos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Modelado As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con al menos 60 Fotografías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9705-F56C-A8F3-12E7-FBDD9F4E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EC82B94-A41F-9574-49A5-025D7E18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8127F95-98DA-DB45-3C20-BDBB862A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80651"/>
              </p:ext>
            </p:extLst>
          </p:nvPr>
        </p:nvGraphicFramePr>
        <p:xfrm>
          <a:off x="1027927" y="1172892"/>
          <a:ext cx="9924776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Padrón de Impuestos de Estatales y Federales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Minutas de Trabajo y Listas de Asistencia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Informe de Seguimiento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1A619C09-97B6-1D1A-C32D-DA5A2025D047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6964EFB1-5E43-FB27-1A66-C6E3BFB67868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A5948884-9E5B-94E0-0DCD-3327C7F09F4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081D336B-CB3C-7582-E063-20DCA3BA577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32CD6B3-D497-E2AD-7A36-BA471221697D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9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3565"/>
              </p:ext>
            </p:extLst>
          </p:nvPr>
        </p:nvGraphicFramePr>
        <p:xfrm>
          <a:off x="640080" y="1198765"/>
          <a:ext cx="10844132" cy="36970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425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371335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370560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4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Revisión de Propuesta de Plantillas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>
                          <a:latin typeface="Montserrat" pitchFamily="2" charset="0"/>
                        </a:rPr>
                        <a:t>Cliente</a:t>
                      </a:r>
                      <a:endParaRPr lang="es-MX" sz="1400" dirty="0"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Sesión de revisión y aprobación de plantillas para entregables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941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 por parte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713951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23104"/>
              </p:ext>
            </p:extLst>
          </p:nvPr>
        </p:nvGraphicFramePr>
        <p:xfrm>
          <a:off x="604703" y="1376013"/>
          <a:ext cx="10982593" cy="293310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Agendar sesión para el día 17 de octubre a las 13:00 hrs. para revisar el módulo Administración de Cuestionario de Obligaciones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Angelica Hernández, 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17-oct-24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agenda del sprint 4, para confirmar si hay un tema pendiente de revisar por parte de la Lic. Patricia Vásquez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Angélica Hernández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las reglas de negocio de avisos fiscales y  unificación.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78210"/>
              </p:ext>
            </p:extLst>
          </p:nvPr>
        </p:nvGraphicFramePr>
        <p:xfrm>
          <a:off x="734956" y="1706843"/>
          <a:ext cx="10413514" cy="15329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5695087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73876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Vigencia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MX" sz="1600" b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Módulo de Caja y Caja Offline y Gestionar Indicadores Fiscales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28/10/2024 al 08/11/2024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customXml/itemProps3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520</Words>
  <Application>Microsoft Macintosh PowerPoint</Application>
  <PresentationFormat>Panorámica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104</cp:revision>
  <dcterms:created xsi:type="dcterms:W3CDTF">2020-05-05T22:37:47Z</dcterms:created>
  <dcterms:modified xsi:type="dcterms:W3CDTF">2024-10-24T22:18:22Z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