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58" r:id="rId5"/>
    <p:sldId id="269" r:id="rId6"/>
    <p:sldId id="268" r:id="rId7"/>
    <p:sldId id="266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3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24617" r="9466" b="21831"/>
          <a:stretch/>
        </p:blipFill>
        <p:spPr>
          <a:xfrm>
            <a:off x="9200882" y="5909256"/>
            <a:ext cx="2991118" cy="948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2" b="37686"/>
          <a:stretch/>
        </p:blipFill>
        <p:spPr>
          <a:xfrm>
            <a:off x="129928" y="6111242"/>
            <a:ext cx="2888021" cy="5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0235" r="24553" b="21407"/>
          <a:stretch/>
        </p:blipFill>
        <p:spPr>
          <a:xfrm>
            <a:off x="3292699" y="24124"/>
            <a:ext cx="5610895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run large off the shelf software packages, how to incorporate </a:t>
            </a:r>
            <a:r>
              <a:rPr lang="en-US" dirty="0" err="1"/>
              <a:t>serverless</a:t>
            </a:r>
            <a:r>
              <a:rPr lang="en-US" dirty="0"/>
              <a:t> models around it</a:t>
            </a:r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928507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633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Define what we’re talking about</vt:lpstr>
      <vt:lpstr>Where’s the audience at, and our premise</vt:lpstr>
      <vt:lpstr>DevOps &amp; cloud best practices maturity model</vt:lpstr>
      <vt:lpstr>Serverless is a commodity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74</cp:revision>
  <dcterms:created xsi:type="dcterms:W3CDTF">2017-02-16T16:12:13Z</dcterms:created>
  <dcterms:modified xsi:type="dcterms:W3CDTF">2017-02-28T18:46:05Z</dcterms:modified>
</cp:coreProperties>
</file>