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Make our 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50" y="1632607"/>
            <a:ext cx="432769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Make our claim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16</cp:revision>
  <dcterms:created xsi:type="dcterms:W3CDTF">2017-02-16T16:12:13Z</dcterms:created>
  <dcterms:modified xsi:type="dcterms:W3CDTF">2017-02-20T16:07:26Z</dcterms:modified>
</cp:coreProperties>
</file>