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69" r:id="rId5"/>
    <p:sldId id="268" r:id="rId6"/>
    <p:sldId id="266" r:id="rId7"/>
    <p:sldId id="258" r:id="rId8"/>
    <p:sldId id="259" r:id="rId9"/>
    <p:sldId id="264" r:id="rId10"/>
    <p:sldId id="260" r:id="rId11"/>
    <p:sldId id="261" r:id="rId12"/>
    <p:sldId id="262" r:id="rId13"/>
    <p:sldId id="270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55"/>
    <a:srgbClr val="EBEDF2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13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5" t="20235" r="17706" b="21407"/>
          <a:stretch/>
        </p:blipFill>
        <p:spPr>
          <a:xfrm>
            <a:off x="2538667" y="24124"/>
            <a:ext cx="7114666" cy="680975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2666862" y="2427404"/>
            <a:ext cx="6692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88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Challenges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Retailers run large off the shelf software packages, how to incorporate </a:t>
            </a:r>
            <a:r>
              <a:rPr lang="en-US" dirty="0" err="1"/>
              <a:t>serverless</a:t>
            </a:r>
            <a:r>
              <a:rPr lang="en-US" dirty="0"/>
              <a:t> models around it</a:t>
            </a:r>
          </a:p>
        </p:txBody>
      </p:sp>
    </p:spTree>
    <p:extLst>
      <p:ext uri="{BB962C8B-B14F-4D97-AF65-F5344CB8AC3E}">
        <p14:creationId xmlns:p14="http://schemas.microsoft.com/office/powerpoint/2010/main" val="297902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GameStop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6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2076390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669774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5657120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5235224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3340321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27306"/>
            <a:ext cx="4327699" cy="1563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1928507"/>
            <a:ext cx="6955573" cy="11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r>
              <a:rPr lang="en-US" dirty="0"/>
              <a:t>Challenges to implement</a:t>
            </a:r>
          </a:p>
          <a:p>
            <a:r>
              <a:rPr lang="en-US" dirty="0"/>
              <a:t>Experiences at GameStop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Quick intro to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&amp; cloud best practices maturity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9653"/>
              </p:ext>
            </p:extLst>
          </p:nvPr>
        </p:nvGraphicFramePr>
        <p:xfrm>
          <a:off x="0" y="1433345"/>
          <a:ext cx="12192000" cy="5354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07955">
                  <a:extLst>
                    <a:ext uri="{9D8B030D-6E8A-4147-A177-3AD203B41FA5}">
                      <a16:colId xmlns:a16="http://schemas.microsoft.com/office/drawing/2014/main" val="2231685289"/>
                    </a:ext>
                  </a:extLst>
                </a:gridCol>
                <a:gridCol w="3025457">
                  <a:extLst>
                    <a:ext uri="{9D8B030D-6E8A-4147-A177-3AD203B41FA5}">
                      <a16:colId xmlns:a16="http://schemas.microsoft.com/office/drawing/2014/main" val="692404139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435260598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337191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Execute defined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Learning organization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Technology &amp; platform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Lifecycle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Autonomous product lifecycle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Large, cross-team projects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Multi-year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Series of small, discrete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Some cross-cutting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Focus on products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Mission-based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Autonomy and experimentation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 err="1"/>
                        <a:t>HiPPO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Structured, schedule reporting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Frequently in silos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Data-driven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Everyone in organization has access to all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Monthly (+)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Weekly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Automated in some environments, for some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Multiple times a day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Fully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6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Exploring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Moving to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100% cloud adoption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0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something broke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business value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Security theater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Firewall security blanket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Publish security practices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9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8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1140447"/>
            <a:ext cx="9058223" cy="5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633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Agenda</vt:lpstr>
      <vt:lpstr>Quick intro to serverless</vt:lpstr>
      <vt:lpstr>Where’s the audience at, and our premise</vt:lpstr>
      <vt:lpstr>DevOps &amp; cloud best practices maturity model</vt:lpstr>
      <vt:lpstr>Serverless is a commodity</vt:lpstr>
      <vt:lpstr>Define what we’re talking about</vt:lpstr>
      <vt:lpstr>DevOps best practices</vt:lpstr>
      <vt:lpstr>Benefits of serverless</vt:lpstr>
      <vt:lpstr>Serverless as Trojan horse</vt:lpstr>
      <vt:lpstr>Who should do it</vt:lpstr>
      <vt:lpstr>How to try it</vt:lpstr>
      <vt:lpstr>Challenges to implement</vt:lpstr>
      <vt:lpstr>GameStop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71</cp:revision>
  <dcterms:created xsi:type="dcterms:W3CDTF">2017-02-16T16:12:13Z</dcterms:created>
  <dcterms:modified xsi:type="dcterms:W3CDTF">2017-02-28T18:25:00Z</dcterms:modified>
</cp:coreProperties>
</file>