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0527665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View</a:t>
            </a:r>
            <a:endParaRPr lang="en-US" altLang="zh-CN" sz="2000"/>
          </a:p>
        </p:txBody>
      </p:sp>
      <p:sp>
        <p:nvSpPr>
          <p:cNvPr id="5" name="圆角矩形 4"/>
          <p:cNvSpPr/>
          <p:nvPr/>
        </p:nvSpPr>
        <p:spPr>
          <a:xfrm>
            <a:off x="5328285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Service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288036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DAO</a:t>
            </a:r>
            <a:endParaRPr lang="en-US" altLang="zh-CN" sz="2000"/>
          </a:p>
        </p:txBody>
      </p:sp>
      <p:sp>
        <p:nvSpPr>
          <p:cNvPr id="7" name="圆角矩形 6"/>
          <p:cNvSpPr/>
          <p:nvPr/>
        </p:nvSpPr>
        <p:spPr>
          <a:xfrm>
            <a:off x="39116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DB</a:t>
            </a:r>
            <a:endParaRPr lang="en-US" altLang="zh-CN" sz="2000"/>
          </a:p>
        </p:txBody>
      </p:sp>
      <p:sp>
        <p:nvSpPr>
          <p:cNvPr id="12" name="圆角矩形 11"/>
          <p:cNvSpPr/>
          <p:nvPr/>
        </p:nvSpPr>
        <p:spPr>
          <a:xfrm>
            <a:off x="7976870" y="1196975"/>
            <a:ext cx="1368000" cy="348996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/>
              <a:t>Controller</a:t>
            </a:r>
            <a:endParaRPr lang="en-US" altLang="zh-CN" sz="2000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9338945" y="1900555"/>
            <a:ext cx="11893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646285" y="1459230"/>
            <a:ext cx="46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VO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6685280" y="1884680"/>
            <a:ext cx="129921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047230" y="145923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4232910" y="1900555"/>
            <a:ext cx="112014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505325" y="145923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1760220" y="1916430"/>
            <a:ext cx="1120140" cy="158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82800" y="145923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766570" y="3869690"/>
            <a:ext cx="111379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082800" y="401828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232910" y="3868420"/>
            <a:ext cx="111379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552315" y="4018280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</a:t>
            </a:r>
            <a:endParaRPr lang="en-US" altLang="zh-CN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696075" y="3869055"/>
            <a:ext cx="1305560" cy="19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47230" y="4018280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356090" y="3861435"/>
            <a:ext cx="1171575" cy="5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703435" y="4018280"/>
            <a:ext cx="460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VO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412615" y="20262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957695" y="2026285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Query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502150" y="3381375"/>
            <a:ext cx="575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DTO</a:t>
            </a:r>
            <a:endParaRPr lang="en-US" altLang="zh-CN"/>
          </a:p>
        </p:txBody>
      </p:sp>
      <p:cxnSp>
        <p:nvCxnSpPr>
          <p:cNvPr id="3" name="直接箭头连接符 2"/>
          <p:cNvCxnSpPr>
            <a:stCxn id="16" idx="1"/>
            <a:endCxn id="18" idx="3"/>
          </p:cNvCxnSpPr>
          <p:nvPr/>
        </p:nvCxnSpPr>
        <p:spPr>
          <a:xfrm flipH="1">
            <a:off x="4979670" y="1643380"/>
            <a:ext cx="20675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26" idx="3"/>
            <a:endCxn id="28" idx="1"/>
          </p:cNvCxnSpPr>
          <p:nvPr/>
        </p:nvCxnSpPr>
        <p:spPr>
          <a:xfrm>
            <a:off x="5026660" y="4202430"/>
            <a:ext cx="202057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8" idx="3"/>
            <a:endCxn id="30" idx="1"/>
          </p:cNvCxnSpPr>
          <p:nvPr/>
        </p:nvCxnSpPr>
        <p:spPr>
          <a:xfrm>
            <a:off x="7622540" y="4202430"/>
            <a:ext cx="20808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626985" y="1643380"/>
            <a:ext cx="20675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宽屏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Calibri Light</vt:lpstr>
      <vt:lpstr>Segoe Print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aa</cp:lastModifiedBy>
  <cp:revision>13</cp:revision>
  <dcterms:created xsi:type="dcterms:W3CDTF">2015-05-05T08:02:00Z</dcterms:created>
  <dcterms:modified xsi:type="dcterms:W3CDTF">2017-11-17T07:38:25Z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