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61" r:id="rId2"/>
    <p:sldId id="306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36" r:id="rId12"/>
    <p:sldId id="321" r:id="rId1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110" autoAdjust="0"/>
  </p:normalViewPr>
  <p:slideViewPr>
    <p:cSldViewPr snapToGrid="0" snapToObjects="1">
      <p:cViewPr varScale="1">
        <p:scale>
          <a:sx n="58" d="100"/>
          <a:sy n="58" d="100"/>
        </p:scale>
        <p:origin x="186" y="12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AJAX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88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Deferred </a:t>
            </a:r>
            <a:r>
              <a:rPr lang="zh-CN" altLang="en-US" dirty="0"/>
              <a:t>对象与异步编程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Deferred</a:t>
            </a:r>
            <a:r>
              <a:rPr lang="zh-CN" altLang="en-US" dirty="0"/>
              <a:t>方式执行</a:t>
            </a:r>
            <a:r>
              <a:rPr lang="en-US" altLang="zh-CN" dirty="0"/>
              <a:t>Ajax</a:t>
            </a:r>
            <a:r>
              <a:rPr lang="zh-CN" altLang="en-US" dirty="0"/>
              <a:t>回调</a:t>
            </a:r>
          </a:p>
          <a:p>
            <a:r>
              <a:rPr lang="en-US" altLang="zh-CN" dirty="0" smtClean="0"/>
              <a:t>Deferred</a:t>
            </a:r>
            <a:r>
              <a:rPr lang="zh-CN" altLang="en-US" dirty="0"/>
              <a:t>简介</a:t>
            </a:r>
          </a:p>
          <a:p>
            <a:r>
              <a:rPr lang="zh-CN" altLang="en-US" dirty="0" smtClean="0"/>
              <a:t>异步</a:t>
            </a:r>
            <a:r>
              <a:rPr lang="zh-CN" altLang="en-US" dirty="0"/>
              <a:t>请求依次执行</a:t>
            </a:r>
          </a:p>
          <a:p>
            <a:r>
              <a:rPr lang="zh-CN" altLang="en-US" dirty="0" smtClean="0"/>
              <a:t>异步</a:t>
            </a:r>
            <a:r>
              <a:rPr lang="zh-CN" altLang="en-US" dirty="0"/>
              <a:t>请求并行执行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06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jQuery</a:t>
            </a:r>
            <a:r>
              <a:rPr lang="zh-CN" altLang="en-US"/>
              <a:t>中使用</a:t>
            </a:r>
            <a:r>
              <a:rPr lang="en-US" altLang="zh-CN"/>
              <a:t>AJAX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通过本课程的学习，你</a:t>
            </a:r>
            <a:r>
              <a:rPr lang="zh-CN" altLang="en-US" dirty="0"/>
              <a:t>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jQuery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AJAX </a:t>
            </a:r>
            <a:r>
              <a:rPr lang="zh-CN" altLang="en-US" dirty="0" smtClean="0"/>
              <a:t>相关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Deferred </a:t>
            </a:r>
            <a:r>
              <a:rPr lang="zh-CN" altLang="en-US" dirty="0" smtClean="0"/>
              <a:t>对象与异步编程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477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jQuery</a:t>
            </a:r>
            <a:r>
              <a:rPr lang="zh-CN" altLang="en-US" dirty="0"/>
              <a:t>中使用</a:t>
            </a:r>
            <a:r>
              <a:rPr lang="en-US" altLang="zh-CN" dirty="0"/>
              <a:t>AJAX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快捷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smtClean="0"/>
              <a:t>$.ajax </a:t>
            </a:r>
            <a:r>
              <a:rPr lang="zh-CN" altLang="en-US" dirty="0" smtClean="0"/>
              <a:t>详解</a:t>
            </a:r>
            <a:endParaRPr lang="en-US" altLang="zh-CN" dirty="0" smtClean="0"/>
          </a:p>
          <a:p>
            <a:r>
              <a:rPr lang="zh-CN" altLang="en-US" dirty="0" smtClean="0"/>
              <a:t>其它相关 </a:t>
            </a:r>
            <a:r>
              <a:rPr lang="en-US" altLang="zh-CN" dirty="0" smtClean="0"/>
              <a:t>API</a:t>
            </a:r>
          </a:p>
          <a:p>
            <a:r>
              <a:rPr lang="en-US" altLang="zh-CN" dirty="0"/>
              <a:t>Deferred </a:t>
            </a:r>
            <a:r>
              <a:rPr lang="zh-CN" altLang="en-US" dirty="0"/>
              <a:t>对象与异步编程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jQuery</a:t>
            </a:r>
            <a:r>
              <a:rPr lang="zh-CN" altLang="en-US" dirty="0"/>
              <a:t>中使用</a:t>
            </a:r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快捷 </a:t>
            </a:r>
            <a:r>
              <a:rPr lang="en-US" altLang="zh-CN" dirty="0"/>
              <a:t>API </a:t>
            </a:r>
            <a:r>
              <a:rPr lang="zh-CN" altLang="en-US" dirty="0"/>
              <a:t>的</a:t>
            </a:r>
            <a:r>
              <a:rPr lang="zh-CN" altLang="en-US" dirty="0" smtClean="0"/>
              <a:t>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58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快捷 </a:t>
            </a:r>
            <a:r>
              <a:rPr lang="en-US" altLang="zh-CN" dirty="0"/>
              <a:t>API 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API </a:t>
            </a:r>
            <a:r>
              <a:rPr lang="zh-CN" altLang="en-US" dirty="0" smtClean="0"/>
              <a:t>介绍</a:t>
            </a:r>
            <a:endParaRPr lang="zh-CN" altLang="en-US" dirty="0"/>
          </a:p>
          <a:p>
            <a:r>
              <a:rPr lang="zh-CN" altLang="en-US" dirty="0" smtClean="0"/>
              <a:t>实例</a:t>
            </a:r>
            <a:r>
              <a:rPr lang="zh-CN" altLang="en-US" dirty="0"/>
              <a:t>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76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jQuery</a:t>
            </a:r>
            <a:r>
              <a:rPr lang="zh-CN" altLang="en-US" dirty="0"/>
              <a:t>中使用</a:t>
            </a:r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$.ajax </a:t>
            </a:r>
            <a:r>
              <a:rPr lang="zh-CN" altLang="en-US" dirty="0"/>
              <a:t>详解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029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$.ajax </a:t>
            </a:r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参数介绍</a:t>
            </a:r>
          </a:p>
          <a:p>
            <a:r>
              <a:rPr lang="zh-CN" altLang="en-US" dirty="0" smtClean="0"/>
              <a:t>实例</a:t>
            </a:r>
            <a:r>
              <a:rPr lang="zh-CN" altLang="en-US" dirty="0"/>
              <a:t>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356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jQuery</a:t>
            </a:r>
            <a:r>
              <a:rPr lang="zh-CN" altLang="en-US" dirty="0"/>
              <a:t>中使用</a:t>
            </a:r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其它相关 </a:t>
            </a:r>
            <a:r>
              <a:rPr lang="en-US" altLang="zh-CN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94932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其它相关 </a:t>
            </a:r>
            <a:r>
              <a:rPr lang="en-US" altLang="zh-CN" dirty="0"/>
              <a:t>API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$.</a:t>
            </a:r>
            <a:r>
              <a:rPr lang="en-US" altLang="zh-CN" dirty="0" err="1" smtClean="0"/>
              <a:t>ajaxSetting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$.</a:t>
            </a:r>
            <a:r>
              <a:rPr lang="en-US" altLang="zh-CN" dirty="0" err="1"/>
              <a:t>ajaxPrefilter</a:t>
            </a:r>
            <a:endParaRPr lang="en-US" altLang="zh-CN" dirty="0"/>
          </a:p>
          <a:p>
            <a:r>
              <a:rPr lang="zh-CN" altLang="en-US" dirty="0" smtClean="0"/>
              <a:t>全局</a:t>
            </a:r>
            <a:r>
              <a:rPr lang="zh-CN" altLang="en-US" dirty="0"/>
              <a:t>事件</a:t>
            </a:r>
          </a:p>
          <a:p>
            <a:r>
              <a:rPr lang="zh-CN" altLang="en-US" dirty="0" smtClean="0"/>
              <a:t>辅助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388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jQuery</a:t>
            </a:r>
            <a:r>
              <a:rPr lang="zh-CN" altLang="en-US" dirty="0"/>
              <a:t>中使用</a:t>
            </a:r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Deferred </a:t>
            </a:r>
            <a:r>
              <a:rPr lang="zh-CN" altLang="en-US" dirty="0"/>
              <a:t>对象与异步编程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429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1501</TotalTime>
  <Words>143</Words>
  <Application>Microsoft Office PowerPoint</Application>
  <PresentationFormat>自定义</PresentationFormat>
  <Paragraphs>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Black</vt:lpstr>
      <vt:lpstr>在jQuery中使用AJAX</vt:lpstr>
      <vt:lpstr>在jQuery中使用AJAX — 课程概要</vt:lpstr>
      <vt:lpstr>在jQuery中使用AJAX</vt:lpstr>
      <vt:lpstr>快捷 API 的使用</vt:lpstr>
      <vt:lpstr>在jQuery中使用AJAX</vt:lpstr>
      <vt:lpstr>$.ajax 详解</vt:lpstr>
      <vt:lpstr>在jQuery中使用AJAX</vt:lpstr>
      <vt:lpstr>其它相关 API</vt:lpstr>
      <vt:lpstr>在jQuery中使用AJAX</vt:lpstr>
      <vt:lpstr>Deferred 对象与异步编程</vt:lpstr>
      <vt:lpstr>在jQuery中使用AJAX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吴昊</cp:lastModifiedBy>
  <cp:revision>157</cp:revision>
  <dcterms:created xsi:type="dcterms:W3CDTF">2015-03-23T11:35:35Z</dcterms:created>
  <dcterms:modified xsi:type="dcterms:W3CDTF">2015-09-02T08:31:20Z</dcterms:modified>
</cp:coreProperties>
</file>