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1" r:id="rId2"/>
    <p:sldId id="306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36" r:id="rId12"/>
    <p:sldId id="321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110" autoAdjust="0"/>
  </p:normalViewPr>
  <p:slideViewPr>
    <p:cSldViewPr snapToGrid="0" snapToObjects="1">
      <p:cViewPr varScale="1">
        <p:scale>
          <a:sx n="58" d="100"/>
          <a:sy n="58" d="100"/>
        </p:scale>
        <p:origin x="186" y="12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跨域</a:t>
            </a:r>
            <a:r>
              <a:rPr lang="en-US" altLang="zh-CN" dirty="0"/>
              <a:t>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CORS </a:t>
            </a:r>
            <a:r>
              <a:rPr lang="zh-CN" altLang="en-US" dirty="0"/>
              <a:t>跨域资源共享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CORS</a:t>
            </a:r>
            <a:r>
              <a:rPr lang="zh-CN" altLang="en-US" dirty="0"/>
              <a:t>原理</a:t>
            </a:r>
          </a:p>
          <a:p>
            <a:r>
              <a:rPr lang="en-US" altLang="zh-CN" dirty="0" smtClean="0"/>
              <a:t>CORS</a:t>
            </a:r>
            <a:r>
              <a:rPr lang="zh-CN" altLang="en-US" dirty="0"/>
              <a:t>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1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jsonp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原理及实现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CORS </a:t>
            </a:r>
            <a:r>
              <a:rPr lang="zh-CN" altLang="en-US" dirty="0" smtClean="0"/>
              <a:t>原理及实现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跨域限制</a:t>
            </a:r>
            <a:endParaRPr lang="en-US" altLang="zh-CN" dirty="0" smtClean="0"/>
          </a:p>
          <a:p>
            <a:r>
              <a:rPr lang="en-US" altLang="zh-CN" dirty="0" err="1" smtClean="0"/>
              <a:t>jsonp</a:t>
            </a:r>
            <a:r>
              <a:rPr lang="en-US" altLang="zh-CN" dirty="0" smtClean="0"/>
              <a:t> </a:t>
            </a:r>
            <a:r>
              <a:rPr lang="zh-CN" altLang="en-US" dirty="0" smtClean="0"/>
              <a:t>跨域方案原理</a:t>
            </a:r>
            <a:endParaRPr lang="en-US" altLang="zh-CN" dirty="0" smtClean="0"/>
          </a:p>
          <a:p>
            <a:r>
              <a:rPr lang="en-US" altLang="zh-CN" dirty="0" err="1" smtClean="0"/>
              <a:t>jsonp</a:t>
            </a:r>
            <a:r>
              <a:rPr lang="en-US" altLang="zh-CN" dirty="0" smtClean="0"/>
              <a:t> </a:t>
            </a:r>
            <a:r>
              <a:rPr lang="zh-CN" altLang="en-US" dirty="0" smtClean="0"/>
              <a:t>跨域方案的应用</a:t>
            </a:r>
            <a:endParaRPr lang="en-US" altLang="zh-CN" dirty="0" smtClean="0"/>
          </a:p>
          <a:p>
            <a:r>
              <a:rPr lang="en-US" altLang="zh-CN" dirty="0"/>
              <a:t>CORS </a:t>
            </a:r>
            <a:r>
              <a:rPr lang="zh-CN" altLang="en-US" dirty="0"/>
              <a:t>跨域资源共享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跨域限制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跨域限制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跨域及跨域限制</a:t>
            </a:r>
          </a:p>
          <a:p>
            <a:r>
              <a:rPr lang="zh-CN" altLang="en-US" dirty="0" smtClean="0"/>
              <a:t>跨</a:t>
            </a:r>
            <a:r>
              <a:rPr lang="zh-CN" altLang="en-US" dirty="0"/>
              <a:t>子域时的解决方案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6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jsonp</a:t>
            </a:r>
            <a:r>
              <a:rPr lang="en-US" altLang="zh-CN" dirty="0"/>
              <a:t> </a:t>
            </a:r>
            <a:r>
              <a:rPr lang="zh-CN" altLang="en-US" dirty="0"/>
              <a:t>跨域方案原理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8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jsonp</a:t>
            </a:r>
            <a:r>
              <a:rPr lang="en-US" altLang="zh-CN" dirty="0"/>
              <a:t> </a:t>
            </a:r>
            <a:r>
              <a:rPr lang="zh-CN" altLang="en-US" dirty="0"/>
              <a:t>跨域方案原理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jsonp</a:t>
            </a:r>
            <a:r>
              <a:rPr lang="zh-CN" altLang="en-US" dirty="0"/>
              <a:t>原理</a:t>
            </a:r>
          </a:p>
          <a:p>
            <a:r>
              <a:rPr lang="zh-CN" altLang="en-US" dirty="0" smtClean="0"/>
              <a:t>基本</a:t>
            </a:r>
            <a:r>
              <a:rPr lang="zh-CN" altLang="en-US" dirty="0"/>
              <a:t>实现方法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3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jsonp</a:t>
            </a:r>
            <a:r>
              <a:rPr lang="en-US" altLang="zh-CN" dirty="0"/>
              <a:t> </a:t>
            </a:r>
            <a:r>
              <a:rPr lang="zh-CN" altLang="en-US" dirty="0"/>
              <a:t>跨域方案的应用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9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jsonp</a:t>
            </a:r>
            <a:r>
              <a:rPr lang="en-US" altLang="zh-CN" dirty="0"/>
              <a:t> </a:t>
            </a:r>
            <a:r>
              <a:rPr lang="zh-CN" altLang="en-US" dirty="0"/>
              <a:t>跨域方案的应用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实现完整的可用代码</a:t>
            </a:r>
          </a:p>
          <a:p>
            <a:r>
              <a:rPr lang="en-US" altLang="zh-CN" dirty="0" smtClean="0"/>
              <a:t>jQuery</a:t>
            </a:r>
            <a:r>
              <a:rPr lang="zh-CN" altLang="en-US" dirty="0"/>
              <a:t>对</a:t>
            </a:r>
            <a:r>
              <a:rPr lang="en-US" altLang="zh-CN" dirty="0" err="1"/>
              <a:t>jsonp</a:t>
            </a:r>
            <a:r>
              <a:rPr lang="zh-CN" altLang="en-US" dirty="0"/>
              <a:t>的实现</a:t>
            </a:r>
          </a:p>
          <a:p>
            <a:r>
              <a:rPr lang="en-US" altLang="zh-CN" dirty="0" err="1" smtClean="0"/>
              <a:t>jsonp</a:t>
            </a:r>
            <a:r>
              <a:rPr lang="zh-CN" altLang="en-US" dirty="0"/>
              <a:t>的优点与缺点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9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 AJAX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CORS </a:t>
            </a:r>
            <a:r>
              <a:rPr lang="zh-CN" altLang="en-US" dirty="0"/>
              <a:t>跨域资源共享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8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1508</TotalTime>
  <Words>152</Words>
  <Application>Microsoft Office PowerPoint</Application>
  <PresentationFormat>自定义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跨域 AJAX 的实现</vt:lpstr>
      <vt:lpstr>跨域 AJAX 的实现— 课程概要</vt:lpstr>
      <vt:lpstr>跨域 AJAX 的实现</vt:lpstr>
      <vt:lpstr>AJAX 跨域限制</vt:lpstr>
      <vt:lpstr>跨域 AJAX 的实现</vt:lpstr>
      <vt:lpstr>jsonp 跨域方案原理</vt:lpstr>
      <vt:lpstr>跨域 AJAX 的实现</vt:lpstr>
      <vt:lpstr>jsonp 跨域方案的应用</vt:lpstr>
      <vt:lpstr>跨域 AJAX 的实现</vt:lpstr>
      <vt:lpstr>CORS 跨域资源共享</vt:lpstr>
      <vt:lpstr>跨域 AJAX 的实现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吴昊</cp:lastModifiedBy>
  <cp:revision>158</cp:revision>
  <dcterms:created xsi:type="dcterms:W3CDTF">2015-03-23T11:35:35Z</dcterms:created>
  <dcterms:modified xsi:type="dcterms:W3CDTF">2015-09-02T08:38:56Z</dcterms:modified>
</cp:coreProperties>
</file>