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4" r:id="rId2"/>
    <p:sldId id="306" r:id="rId3"/>
    <p:sldId id="316" r:id="rId4"/>
    <p:sldId id="318" r:id="rId5"/>
    <p:sldId id="355" r:id="rId6"/>
    <p:sldId id="356" r:id="rId7"/>
    <p:sldId id="345" r:id="rId8"/>
    <p:sldId id="346" r:id="rId9"/>
    <p:sldId id="357" r:id="rId10"/>
    <p:sldId id="358" r:id="rId11"/>
    <p:sldId id="359" r:id="rId12"/>
    <p:sldId id="360" r:id="rId13"/>
    <p:sldId id="336" r:id="rId14"/>
    <p:sldId id="321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110" autoAdjust="0"/>
  </p:normalViewPr>
  <p:slideViewPr>
    <p:cSldViewPr snapToGrid="0" snapToObjects="1">
      <p:cViewPr varScale="1">
        <p:scale>
          <a:sx n="58" d="100"/>
          <a:sy n="58" d="100"/>
        </p:scale>
        <p:origin x="132" y="12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 – </a:t>
            </a:r>
            <a:r>
              <a:rPr lang="zh-CN" altLang="en-US" dirty="0" smtClean="0"/>
              <a:t>通用代码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</a:t>
            </a:r>
            <a:r>
              <a:rPr lang="zh-CN" altLang="en-US" dirty="0" smtClean="0"/>
              <a:t>常见问题处理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异步编程模型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初涉异步编程时易犯的错误</a:t>
            </a:r>
          </a:p>
          <a:p>
            <a:r>
              <a:rPr lang="zh-CN" altLang="en-US" dirty="0" smtClean="0"/>
              <a:t>多次</a:t>
            </a:r>
            <a:r>
              <a:rPr lang="zh-CN" altLang="en-US" dirty="0"/>
              <a:t>请求仅允许最后一次有效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个异步请求依次执行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个异步请求同时执行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8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页面历史记录问题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3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页面历史记录问题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  <a:p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</a:p>
          <a:p>
            <a:r>
              <a:rPr lang="zh-CN" altLang="en-US" dirty="0" smtClean="0"/>
              <a:t>编码</a:t>
            </a:r>
            <a:r>
              <a:rPr lang="zh-CN" altLang="en-US" dirty="0"/>
              <a:t>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39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封装通用代码简化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时常见的问题及处理方法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代码封装的分析与规划</a:t>
            </a:r>
            <a:endParaRPr lang="en-US" altLang="zh-CN" dirty="0" smtClean="0"/>
          </a:p>
          <a:p>
            <a:r>
              <a:rPr lang="zh-CN" altLang="en-US" dirty="0"/>
              <a:t>通用封装代码的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/>
              <a:t>AJAX </a:t>
            </a:r>
            <a:r>
              <a:rPr lang="zh-CN" altLang="en-US" dirty="0"/>
              <a:t>请求的缓存问题</a:t>
            </a:r>
            <a:endParaRPr lang="en-US" altLang="zh-CN" dirty="0" smtClean="0"/>
          </a:p>
          <a:p>
            <a:r>
              <a:rPr lang="zh-CN" altLang="en-US" dirty="0"/>
              <a:t>异步编程模型</a:t>
            </a:r>
            <a:endParaRPr lang="en-US" altLang="zh-CN" dirty="0" smtClean="0"/>
          </a:p>
          <a:p>
            <a:r>
              <a:rPr lang="zh-CN" altLang="en-US" dirty="0"/>
              <a:t>页面历史记录问题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代码封装的分析与规划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代码封装的分析与规划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模板代码与思维习惯分析</a:t>
            </a:r>
          </a:p>
          <a:p>
            <a:r>
              <a:rPr lang="zh-CN" altLang="en-US" dirty="0" smtClean="0"/>
              <a:t>确定</a:t>
            </a:r>
            <a:r>
              <a:rPr lang="zh-CN" altLang="en-US" dirty="0"/>
              <a:t>实现方案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通用封装代码的实现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8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通用封装代码的实现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实现思路分析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讲解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3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请求的缓存问题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2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请求的缓存问题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  <a:p>
            <a:r>
              <a:rPr lang="zh-CN" altLang="en-US" dirty="0" smtClean="0"/>
              <a:t>解决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3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– </a:t>
            </a:r>
            <a:r>
              <a:rPr lang="zh-CN" altLang="en-US" dirty="0"/>
              <a:t>通用代码封装与常见问题处理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异步编程模型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3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1487</TotalTime>
  <Words>219</Words>
  <Application>Microsoft Office PowerPoint</Application>
  <PresentationFormat>自定义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AJAX – 通用代码封装 与常见问题处理</vt:lpstr>
      <vt:lpstr>AJAX – 通用代码封装与常见问题处理 — 课程概要</vt:lpstr>
      <vt:lpstr>AJAX – 通用代码封装与常见问题处理 </vt:lpstr>
      <vt:lpstr>代码封装的分析与规划</vt:lpstr>
      <vt:lpstr>AJAX – 通用代码封装与常见问题处理 </vt:lpstr>
      <vt:lpstr>通用封装代码的实现</vt:lpstr>
      <vt:lpstr>AJAX – 通用代码封装与常见问题处理 </vt:lpstr>
      <vt:lpstr>AJAX 请求的缓存问题</vt:lpstr>
      <vt:lpstr>AJAX – 通用代码封装与常见问题处理 </vt:lpstr>
      <vt:lpstr>异步编程模型</vt:lpstr>
      <vt:lpstr>AJAX – 通用代码封装与常见问题处理 </vt:lpstr>
      <vt:lpstr>页面历史记录问题</vt:lpstr>
      <vt:lpstr>AJAX – 通用代码封装与常见问题处理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吴昊</cp:lastModifiedBy>
  <cp:revision>154</cp:revision>
  <dcterms:created xsi:type="dcterms:W3CDTF">2015-03-23T11:35:35Z</dcterms:created>
  <dcterms:modified xsi:type="dcterms:W3CDTF">2015-08-25T09:18:16Z</dcterms:modified>
</cp:coreProperties>
</file>