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Sample PPT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/>
              <a:t>CHAPTER 1</a:t>
            </a:r>
            <a:endParaRPr lang="en-I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Page 1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Page2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Page 3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Presentation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</dc:title>
  <dc:creator>Tenzin Rinchen</dc:creator>
  <cp:lastModifiedBy>Rinchen</cp:lastModifiedBy>
  <cp:revision>1</cp:revision>
  <dcterms:created xsi:type="dcterms:W3CDTF">2019-09-22T08:41:05Z</dcterms:created>
  <dcterms:modified xsi:type="dcterms:W3CDTF">2019-09-22T08:41:05Z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1033-11.2.0.8942</vt:lpwstr>
  </property>
</Properties>
</file>