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8" r:id="rId3"/>
    <p:sldId id="260" r:id="rId5"/>
    <p:sldId id="261" r:id="rId6"/>
    <p:sldId id="262" r:id="rId7"/>
    <p:sldId id="263" r:id="rId8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howGuides="1">
      <p:cViewPr varScale="1">
        <p:scale>
          <a:sx n="67" d="100"/>
          <a:sy n="67" d="100"/>
        </p:scale>
        <p:origin x="644" y="60"/>
      </p:cViewPr>
      <p:guideLst>
        <p:guide orient="horz" pos="2160"/>
        <p:guide orient="horz" pos="928"/>
        <p:guide orient="horz" pos="3888"/>
        <p:guide orient="horz" pos="192"/>
        <p:guide orient="horz" pos="1072"/>
        <p:guide pos="3846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276" y="3140968"/>
            <a:ext cx="7008574" cy="1426617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Effects of electric current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0276" y="1963559"/>
            <a:ext cx="7008574" cy="740544"/>
          </a:xfrm>
        </p:spPr>
        <p:txBody>
          <a:bodyPr/>
          <a:lstStyle/>
          <a:p>
            <a:r>
              <a:rPr lang="en-US" dirty="0"/>
              <a:t>Chapter 13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476672"/>
            <a:ext cx="10157354" cy="996528"/>
          </a:xfrm>
        </p:spPr>
        <p:txBody>
          <a:bodyPr>
            <a:normAutofit/>
          </a:bodyPr>
          <a:lstStyle/>
          <a:p>
            <a:r>
              <a:rPr lang="en-US" sz="4200" dirty="0">
                <a:sym typeface="+mn-ea"/>
              </a:rPr>
              <a:t>Magnetic field and field lines</a:t>
            </a:r>
            <a:endParaRPr lang="en-US" sz="4200" dirty="0">
              <a:latin typeface="Segoe Marker" panose="03080602040302020204" pitchFamily="66" charset="0"/>
            </a:endParaRPr>
          </a:p>
        </p:txBody>
      </p:sp>
      <p:pic>
        <p:nvPicPr>
          <p:cNvPr id="5" name="Content Placeholder 4" descr="download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0235" y="2566670"/>
            <a:ext cx="3082925" cy="1724025"/>
          </a:xfrm>
          <a:prstGeom prst="rect">
            <a:avLst/>
          </a:prstGeom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77" y="2424430"/>
            <a:ext cx="3409950" cy="20078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IN" sz="2400" b="1" dirty="0">
                <a:sym typeface="+mn-ea"/>
              </a:rPr>
              <a:t>MAGNETIC FIELD DUE TO A CURRENT –CARRYING CONDUCTOR</a:t>
            </a:r>
            <a:br>
              <a:rPr lang="en-IN" sz="2400" dirty="0">
                <a:sym typeface="+mn-ea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Magnetic Field due to a Current through a Straight </a:t>
            </a:r>
            <a:endParaRPr lang="en-IN" dirty="0">
              <a:sym typeface="+mn-ea"/>
            </a:endParaRPr>
          </a:p>
          <a:p>
            <a:endParaRPr lang="en-US" dirty="0"/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47190" y="2894965"/>
            <a:ext cx="3167380" cy="3385185"/>
          </a:xfrm>
          <a:prstGeom prst="rect">
            <a:avLst/>
          </a:prstGeom>
        </p:spPr>
      </p:pic>
      <p:pic>
        <p:nvPicPr>
          <p:cNvPr id="5" name="Picture 4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67" y="2895600"/>
            <a:ext cx="5180013" cy="327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424815"/>
            <a:ext cx="4977130" cy="5747385"/>
          </a:xfrm>
        </p:spPr>
        <p:txBody>
          <a:bodyPr/>
          <a:lstStyle/>
          <a:p>
            <a:r>
              <a:rPr lang="en-US" dirty="0">
                <a:sym typeface="+mn-ea"/>
              </a:rPr>
              <a:t>Right Hand thumb Rule</a:t>
            </a:r>
            <a:endParaRPr lang="en-US" dirty="0">
              <a:sym typeface="+mn-ea"/>
            </a:endParaRPr>
          </a:p>
          <a:p>
            <a:endParaRPr lang="en-US" dirty="0"/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46555" y="1715770"/>
            <a:ext cx="5453380" cy="3990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17600" y="379095"/>
            <a:ext cx="4977130" cy="5793105"/>
          </a:xfrm>
        </p:spPr>
        <p:txBody>
          <a:bodyPr/>
          <a:lstStyle/>
          <a:p>
            <a:r>
              <a:rPr lang="en-IN" dirty="0">
                <a:sym typeface="+mn-ea"/>
              </a:rPr>
              <a:t>Magnetic Field due to a Current through a Circular Loop</a:t>
            </a:r>
            <a:endParaRPr lang="en-IN" dirty="0"/>
          </a:p>
          <a:p>
            <a:r>
              <a:rPr lang="en-IN" dirty="0">
                <a:sym typeface="+mn-ea"/>
              </a:rPr>
              <a:t> Magnetic Field due to a Current in a Solenoid</a:t>
            </a:r>
            <a:endParaRPr lang="en-IN" dirty="0"/>
          </a:p>
          <a:p>
            <a:endParaRPr lang="en-GB" altLang="en-US" dirty="0"/>
          </a:p>
        </p:txBody>
      </p:sp>
      <p:pic>
        <p:nvPicPr>
          <p:cNvPr id="7" name="Content Placeholder 6" descr="download (3)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41475" y="3437255"/>
            <a:ext cx="2286000" cy="2000250"/>
          </a:xfrm>
          <a:prstGeom prst="rect">
            <a:avLst/>
          </a:prstGeom>
        </p:spPr>
      </p:pic>
      <p:pic>
        <p:nvPicPr>
          <p:cNvPr id="9" name="Picture 8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47" y="2837180"/>
            <a:ext cx="5562600" cy="3200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flipH="1">
            <a:off x="12143083" y="6741368"/>
            <a:ext cx="45741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ldLvl="0" animBg="1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Custom 1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EF79D9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302</Words>
  <Application>WPS Presentation</Application>
  <PresentationFormat>Custom</PresentationFormat>
  <Paragraphs>18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Century Gothic</vt:lpstr>
      <vt:lpstr>Segoe Marker</vt:lpstr>
      <vt:lpstr>Mongolian Baiti</vt:lpstr>
      <vt:lpstr>Segoe Print</vt:lpstr>
      <vt:lpstr>Microsoft YaHei</vt:lpstr>
      <vt:lpstr>Arial Unicode MS</vt:lpstr>
      <vt:lpstr>Welcome back to school presentation</vt:lpstr>
      <vt:lpstr>Magnetic Effects of electric current</vt:lpstr>
      <vt:lpstr>Magnetic field and field lines</vt:lpstr>
      <vt:lpstr> MAGNETIC FIELD DUE TO A CURRENT –CARRYING CONDUCTOR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15</cp:revision>
  <dcterms:created xsi:type="dcterms:W3CDTF">2019-07-24T09:54:00Z</dcterms:created>
  <dcterms:modified xsi:type="dcterms:W3CDTF">2019-09-21T10:43:58Z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